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09EC-5177-A7FB-36F5-25344BC0A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51A98-050C-58C7-FD9D-4886A5EC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3A668-0127-673B-505C-537D3E5F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478E9-D7C7-C2B5-AA82-96A12E87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D5E1E-F260-0055-26FE-6320EEFA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48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EEE20-783A-E354-ACB6-B492127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4CD73A-7122-25F8-563A-DDAFED2D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59672-1CD7-D9A1-A216-E56D3BA3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6CFED-EF87-3FF8-7B34-8AFC03F9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F9B30-67F9-D0A8-85E5-8089275D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5E7124-C962-71E1-DD9D-E5629073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BE3656-6D53-ABAE-1B45-DFC03727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21B0C-AB9A-5687-788C-839EDDB2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F85D1B-1656-992D-9E95-B74AC974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8DCC8-8D3D-280F-C4E1-E35AA9F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8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61C41-C655-466A-8D07-FB1C9CD1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5A821-4955-F146-9321-2DB2FB78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9F438F-0A92-A3E1-8FA5-A10F4235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DB173-4CF6-0AC5-27A4-8050FCC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86540-53D6-5B00-BD55-6597E256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1CAD9-48E4-832C-6151-D46CFF6C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1E4F97-9109-3B97-8E41-D639E592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8A334-AE3A-E77A-D74A-AF9646E0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12A4-72B0-6428-E53B-05596AFC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9A016-9533-F066-3AF0-227245E4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87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79343-13C0-DACF-6B35-5F92728E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19829-7179-56E2-F424-9A346EA87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0B80F9-4F9D-0F74-72F8-A5BCDECF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0D5AF5-9D08-BD4C-3688-2A16737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383A97-6CCF-43A0-A23B-7C1A51CA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FEFEBF-BEC9-4FAD-E47E-97D8F2F6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84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BCD-5A57-B940-1D39-ECD1E22F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2047F8-2600-AA32-48CB-7D357241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8B68BC-08EF-DBAA-7935-F79145EB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63E86E-B8C9-E97E-302B-1772A9A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AB58C3-40C1-4039-723A-1EF4BF83B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731D99-7B9A-08F4-B2FA-2A5A7A5F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19DDB9-B1EB-632B-676A-35BE01B9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706183-C313-1250-2DA1-F230CEBF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7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D6E1-F119-9C9B-F3D4-76D88968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E11894-EF3A-F8FC-BE94-9382B57A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087255-0C22-EFC1-C9A1-DB8D06E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A9478C-684D-1E32-A39C-D4074025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8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4A3A4-2621-05E7-F5A7-44340B8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3AC72C-3BF6-2C36-CABF-4D4157BE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6BB4F7-A946-350F-2696-FFEEDC2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B80DB-DFAB-14A3-6E9F-9FB32C64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E2C9E-41DE-3C0A-33F0-747283FE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942DFB-9424-C57B-6704-6CD26480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D3F6C5-2EC5-FE2B-227E-ABCB92CC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E97FD-E6F9-1209-47F1-BA542C13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4DAA45-BF20-2FDB-4DCC-F8AD86C4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2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BF69-7EA6-03F3-FED5-3DFB5B08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88E51-42A5-08D3-D4A6-45C3E4B8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D6FF3D-757F-E4D5-995A-24A1C632C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3348A-80BB-E525-E41B-4985C3A4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61396E-7027-BBA1-1133-45C2E9C5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C29047-031C-8AA6-D54F-E75EEA50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80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012C72-9C31-1E8F-29E3-AD2FB8C7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B31763-F4CB-3B24-CEA3-1D3BB763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E039E-0089-FBF8-3758-F351F83E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B9045-71AD-47DD-B51B-003825F29C57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7869B-8D1B-E702-3E02-D08F1EED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5DC97-B4E4-F9EC-ECEA-3F426042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A1543-BFD0-4B4D-84CD-4EC8E5263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2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EE1D7-21FC-99B7-0DD5-37A16646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816"/>
            <a:ext cx="4477305" cy="1123687"/>
          </a:xfrm>
        </p:spPr>
        <p:txBody>
          <a:bodyPr>
            <a:normAutofit fontScale="90000"/>
          </a:bodyPr>
          <a:lstStyle/>
          <a:p>
            <a:r>
              <a:rPr lang="en-US" sz="6000" u="none" strike="noStrike" dirty="0">
                <a:effectLst/>
              </a:rPr>
              <a:t>AVOCarbon plant</a:t>
            </a:r>
            <a:br>
              <a:rPr lang="en-US" sz="6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E1A881-9D68-637D-0535-9361170C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969" y="1464816"/>
            <a:ext cx="4332303" cy="2825318"/>
          </a:xfrm>
        </p:spPr>
        <p:txBody>
          <a:bodyPr>
            <a:norm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Kunshan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Tianjin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France (Poitiers)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Cyclam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Germany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</a:t>
            </a:r>
            <a:r>
              <a:rPr lang="fr-FR" sz="1800" b="1" i="0" u="none" strike="noStrike" kern="12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India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</a:t>
            </a:r>
            <a:r>
              <a:rPr lang="fr-FR" sz="1800" b="1" i="0" u="none" strike="noStrike" kern="12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Korea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Assymex</a:t>
            </a: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 Monterrey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AVOCarbon </a:t>
            </a:r>
            <a:r>
              <a:rPr lang="fr-FR" sz="1800" b="1" i="0" u="none" strike="noStrike" kern="12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Tunisia</a:t>
            </a: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 (SCEET &amp; </a:t>
            </a:r>
            <a:r>
              <a:rPr lang="fr-FR" sz="1800" b="1" i="0" u="none" strike="noStrike" kern="12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Same</a:t>
            </a:r>
            <a:r>
              <a:rPr lang="fr-FR" sz="1800" b="1" i="0" u="none" strike="noStrike" kern="1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E7EAED"/>
                </a:highlight>
                <a:latin typeface="Aptos" panose="020B0004020202020204" pitchFamily="34" charset="0"/>
              </a:rPr>
              <a:t>)</a:t>
            </a:r>
            <a:endParaRPr lang="fr-FR" sz="1800" b="1" i="0" u="none" strike="noStrike" dirty="0">
              <a:solidFill>
                <a:schemeClr val="tx2">
                  <a:lumMod val="75000"/>
                  <a:lumOff val="25000"/>
                </a:schemeClr>
              </a:solidFill>
              <a:effectLst/>
              <a:highlight>
                <a:srgbClr val="E7EAED"/>
              </a:highlight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83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Thème Office</vt:lpstr>
      <vt:lpstr>AVOCarbon plant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Aziza HAMROUNI</dc:creator>
  <cp:lastModifiedBy>Aziza HAMROUNI</cp:lastModifiedBy>
  <cp:revision>1</cp:revision>
  <dcterms:created xsi:type="dcterms:W3CDTF">2024-08-20T08:36:04Z</dcterms:created>
  <dcterms:modified xsi:type="dcterms:W3CDTF">2024-08-20T08:38:17Z</dcterms:modified>
</cp:coreProperties>
</file>