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jSJXBXRveedAYe8esNVJQv2OQ+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88"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30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15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71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jpg"/><Relationship Id="rId7"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8.png"/><Relationship Id="rId5" Type="http://schemas.openxmlformats.org/officeDocument/2006/relationships/image" Target="../media/image4.jpg"/><Relationship Id="rId10" Type="http://schemas.openxmlformats.org/officeDocument/2006/relationships/image" Target="../media/image7.wmf"/><Relationship Id="rId4" Type="http://schemas.openxmlformats.org/officeDocument/2006/relationships/image" Target="../media/image2.jpg"/><Relationship Id="rId9"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6.wmf"/><Relationship Id="rId26" Type="http://schemas.openxmlformats.org/officeDocument/2006/relationships/image" Target="../media/image20.w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24.wmf"/><Relationship Id="rId42" Type="http://schemas.openxmlformats.org/officeDocument/2006/relationships/oleObject" Target="../embeddings/oleObject21.bin"/><Relationship Id="rId47" Type="http://schemas.openxmlformats.org/officeDocument/2006/relationships/image" Target="../media/image30.wmf"/><Relationship Id="rId7" Type="http://schemas.openxmlformats.org/officeDocument/2006/relationships/oleObject" Target="../embeddings/oleObject3.bin"/><Relationship Id="rId2" Type="http://schemas.openxmlformats.org/officeDocument/2006/relationships/notesSlide" Target="../notesSlides/notesSlide4.xml"/><Relationship Id="rId16" Type="http://schemas.openxmlformats.org/officeDocument/2006/relationships/image" Target="../media/image15.wmf"/><Relationship Id="rId29" Type="http://schemas.openxmlformats.org/officeDocument/2006/relationships/oleObject" Target="../embeddings/oleObject14.bin"/><Relationship Id="rId11" Type="http://schemas.openxmlformats.org/officeDocument/2006/relationships/oleObject" Target="../embeddings/oleObject5.bin"/><Relationship Id="rId24" Type="http://schemas.openxmlformats.org/officeDocument/2006/relationships/image" Target="../media/image19.wmf"/><Relationship Id="rId32" Type="http://schemas.openxmlformats.org/officeDocument/2006/relationships/image" Target="../media/image23.wmf"/><Relationship Id="rId37" Type="http://schemas.openxmlformats.org/officeDocument/2006/relationships/oleObject" Target="../embeddings/oleObject18.bin"/><Relationship Id="rId40" Type="http://schemas.openxmlformats.org/officeDocument/2006/relationships/image" Target="../media/image27.wmf"/><Relationship Id="rId45" Type="http://schemas.openxmlformats.org/officeDocument/2006/relationships/image" Target="../media/image29.wmf"/><Relationship Id="rId5" Type="http://schemas.openxmlformats.org/officeDocument/2006/relationships/image" Target="../media/image9.png"/><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21.wmf"/><Relationship Id="rId36" Type="http://schemas.openxmlformats.org/officeDocument/2006/relationships/image" Target="../media/image25.wmf"/><Relationship Id="rId49" Type="http://schemas.openxmlformats.org/officeDocument/2006/relationships/image" Target="../media/image31.wmf"/><Relationship Id="rId10" Type="http://schemas.openxmlformats.org/officeDocument/2006/relationships/image" Target="../media/image12.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oleObject" Target="../embeddings/oleObject22.bin"/><Relationship Id="rId4" Type="http://schemas.openxmlformats.org/officeDocument/2006/relationships/image" Target="../media/image2.jpg"/><Relationship Id="rId9" Type="http://schemas.openxmlformats.org/officeDocument/2006/relationships/oleObject" Target="../embeddings/oleObject4.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13.bin"/><Relationship Id="rId30" Type="http://schemas.openxmlformats.org/officeDocument/2006/relationships/image" Target="../media/image22.wmf"/><Relationship Id="rId35" Type="http://schemas.openxmlformats.org/officeDocument/2006/relationships/oleObject" Target="../embeddings/oleObject17.bin"/><Relationship Id="rId43" Type="http://schemas.openxmlformats.org/officeDocument/2006/relationships/image" Target="../media/image28.wmf"/><Relationship Id="rId48" Type="http://schemas.openxmlformats.org/officeDocument/2006/relationships/oleObject" Target="../embeddings/oleObject24.bin"/><Relationship Id="rId8" Type="http://schemas.openxmlformats.org/officeDocument/2006/relationships/image" Target="../media/image11.wmf"/><Relationship Id="rId3" Type="http://schemas.openxmlformats.org/officeDocument/2006/relationships/image" Target="../media/image1.jpg"/><Relationship Id="rId12" Type="http://schemas.openxmlformats.org/officeDocument/2006/relationships/image" Target="../media/image13.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6.wmf"/><Relationship Id="rId46" Type="http://schemas.openxmlformats.org/officeDocument/2006/relationships/oleObject" Target="../embeddings/oleObject23.bin"/><Relationship Id="rId20" Type="http://schemas.openxmlformats.org/officeDocument/2006/relationships/image" Target="../media/image17.wmf"/><Relationship Id="rId41" Type="http://schemas.openxmlformats.org/officeDocument/2006/relationships/oleObject" Target="../embeddings/oleObject20.bin"/><Relationship Id="rId1" Type="http://schemas.openxmlformats.org/officeDocument/2006/relationships/slideLayout" Target="../slideLayouts/slideLayout1.xm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ool with trees and a buil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pic>
        <p:nvPicPr>
          <p:cNvPr id="3" name="图片 2">
            <a:extLst>
              <a:ext uri="{FF2B5EF4-FFF2-40B4-BE49-F238E27FC236}">
                <a16:creationId xmlns:a16="http://schemas.microsoft.com/office/drawing/2014/main" id="{C0D859D7-A3A1-2EB1-3EB9-F9094BDFF88C}"/>
              </a:ext>
            </a:extLst>
          </p:cNvPr>
          <p:cNvPicPr>
            <a:picLocks noChangeAspect="1"/>
          </p:cNvPicPr>
          <p:nvPr/>
        </p:nvPicPr>
        <p:blipFill>
          <a:blip r:embed="rId5"/>
          <a:stretch>
            <a:fillRect/>
          </a:stretch>
        </p:blipFill>
        <p:spPr>
          <a:xfrm>
            <a:off x="161225" y="1512877"/>
            <a:ext cx="7112198" cy="3832246"/>
          </a:xfrm>
          <a:prstGeom prst="rect">
            <a:avLst/>
          </a:prstGeom>
        </p:spPr>
      </p:pic>
      <p:sp>
        <p:nvSpPr>
          <p:cNvPr id="4" name="文本框 3">
            <a:extLst>
              <a:ext uri="{FF2B5EF4-FFF2-40B4-BE49-F238E27FC236}">
                <a16:creationId xmlns:a16="http://schemas.microsoft.com/office/drawing/2014/main" id="{06E54E09-A329-6BF1-64D7-B8E8346BE0F8}"/>
              </a:ext>
            </a:extLst>
          </p:cNvPr>
          <p:cNvSpPr txBox="1"/>
          <p:nvPr/>
        </p:nvSpPr>
        <p:spPr>
          <a:xfrm>
            <a:off x="7378871" y="940830"/>
            <a:ext cx="4540079" cy="5078313"/>
          </a:xfrm>
          <a:prstGeom prst="rect">
            <a:avLst/>
          </a:prstGeom>
          <a:noFill/>
        </p:spPr>
        <p:txBody>
          <a:bodyPr wrap="square" rtlCol="0">
            <a:spAutoFit/>
          </a:bodyPr>
          <a:lstStyle/>
          <a:p>
            <a:r>
              <a:rPr lang="en-US" altLang="zh-CN" sz="1800" b="1" dirty="0"/>
              <a:t>Overall Algorithm Workflow</a:t>
            </a:r>
          </a:p>
          <a:p>
            <a:pPr algn="l">
              <a:buFont typeface="+mj-lt"/>
              <a:buAutoNum type="arabicPeriod"/>
            </a:pPr>
            <a:r>
              <a:rPr lang="en-US" altLang="zh-CN" sz="1800" dirty="0"/>
              <a:t>Input labeled and unlabeled images into a feature extractor, which adaptively extracts defect features focused on the teeth area through deformable convolution.</a:t>
            </a:r>
          </a:p>
          <a:p>
            <a:pPr algn="l">
              <a:buFont typeface="+mj-lt"/>
              <a:buAutoNum type="arabicPeriod"/>
            </a:pPr>
            <a:r>
              <a:rPr lang="en-US" altLang="zh-CN" sz="1800" dirty="0"/>
              <a:t>Feed the extracted multi-scale features into a decoder, and predict the segmentation results of both labeled and unlabeled images using an intrinsic consistency learning module attached to the decoder, calculating loss for each scale separately.</a:t>
            </a:r>
          </a:p>
          <a:p>
            <a:pPr algn="l">
              <a:buFont typeface="+mj-lt"/>
              <a:buAutoNum type="arabicPeriod"/>
            </a:pPr>
            <a:r>
              <a:rPr lang="en-US" altLang="zh-CN" sz="1800" dirty="0"/>
              <a:t>Apply the network trained in the previous step to unlabeled images to generate pseudo-labels, and in the second phase, input labeled images along with pseudo-labeled images for conventional image segmentation.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 name="文本框 1">
            <a:extLst>
              <a:ext uri="{FF2B5EF4-FFF2-40B4-BE49-F238E27FC236}">
                <a16:creationId xmlns:a16="http://schemas.microsoft.com/office/drawing/2014/main" id="{58BB74E1-7D6C-3170-CBB4-AD1190397F2A}"/>
              </a:ext>
            </a:extLst>
          </p:cNvPr>
          <p:cNvSpPr txBox="1"/>
          <p:nvPr/>
        </p:nvSpPr>
        <p:spPr>
          <a:xfrm>
            <a:off x="7313046" y="1538698"/>
            <a:ext cx="3876804" cy="2308324"/>
          </a:xfrm>
          <a:prstGeom prst="rect">
            <a:avLst/>
          </a:prstGeom>
          <a:noFill/>
        </p:spPr>
        <p:txBody>
          <a:bodyPr wrap="square" rtlCol="0">
            <a:spAutoFit/>
          </a:bodyPr>
          <a:lstStyle/>
          <a:p>
            <a:r>
              <a:rPr lang="en-US" altLang="zh-CN" sz="1800" b="1" dirty="0"/>
              <a:t>Stage 1</a:t>
            </a:r>
          </a:p>
          <a:p>
            <a:r>
              <a:rPr lang="en-US" altLang="zh-CN" sz="1800" dirty="0"/>
              <a:t>During the semi-supervised training phase, in the image encoding stage, we use deformable convolution to further focus the feature information on individual teeth, adaptively learning the relevant shape characteristics of the teeth. </a:t>
            </a:r>
            <a:endParaRPr lang="zh-CN" altLang="en-US" sz="1800" dirty="0"/>
          </a:p>
        </p:txBody>
      </p:sp>
      <p:sp>
        <p:nvSpPr>
          <p:cNvPr id="4" name="矩形: 圆角 3">
            <a:extLst>
              <a:ext uri="{FF2B5EF4-FFF2-40B4-BE49-F238E27FC236}">
                <a16:creationId xmlns:a16="http://schemas.microsoft.com/office/drawing/2014/main" id="{A3123639-1291-CEED-AFE6-5F978582B482}"/>
              </a:ext>
            </a:extLst>
          </p:cNvPr>
          <p:cNvSpPr/>
          <p:nvPr/>
        </p:nvSpPr>
        <p:spPr>
          <a:xfrm>
            <a:off x="3091927" y="1757503"/>
            <a:ext cx="1129192" cy="1331710"/>
          </a:xfrm>
          <a:prstGeom prst="roundRect">
            <a:avLst>
              <a:gd name="adj" fmla="val 11776"/>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26B2CEF3-42E3-8967-6FD7-7ABDC880FF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567" y="2410115"/>
            <a:ext cx="1800000" cy="1018885"/>
          </a:xfrm>
          <a:prstGeom prst="rect">
            <a:avLst/>
          </a:prstGeom>
        </p:spPr>
      </p:pic>
      <p:pic>
        <p:nvPicPr>
          <p:cNvPr id="6" name="图片 5">
            <a:extLst>
              <a:ext uri="{FF2B5EF4-FFF2-40B4-BE49-F238E27FC236}">
                <a16:creationId xmlns:a16="http://schemas.microsoft.com/office/drawing/2014/main" id="{3B57CDE5-F1B7-3B7F-2E96-ECCA1B7E66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567" y="1287244"/>
            <a:ext cx="1800000" cy="1018885"/>
          </a:xfrm>
          <a:prstGeom prst="rect">
            <a:avLst/>
          </a:prstGeom>
        </p:spPr>
      </p:pic>
      <p:sp>
        <p:nvSpPr>
          <p:cNvPr id="7" name="矩形: 圆角 6">
            <a:extLst>
              <a:ext uri="{FF2B5EF4-FFF2-40B4-BE49-F238E27FC236}">
                <a16:creationId xmlns:a16="http://schemas.microsoft.com/office/drawing/2014/main" id="{E46CDB57-65B9-3AFB-D768-A17513C1E707}"/>
              </a:ext>
            </a:extLst>
          </p:cNvPr>
          <p:cNvSpPr/>
          <p:nvPr/>
        </p:nvSpPr>
        <p:spPr>
          <a:xfrm>
            <a:off x="3161088" y="1921914"/>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Encoder</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Layer</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圆角 7">
            <a:extLst>
              <a:ext uri="{FF2B5EF4-FFF2-40B4-BE49-F238E27FC236}">
                <a16:creationId xmlns:a16="http://schemas.microsoft.com/office/drawing/2014/main" id="{37D731E5-85AC-08C1-CF96-1FD25BD2C7EA}"/>
              </a:ext>
            </a:extLst>
          </p:cNvPr>
          <p:cNvSpPr/>
          <p:nvPr/>
        </p:nvSpPr>
        <p:spPr>
          <a:xfrm>
            <a:off x="3689971" y="1872513"/>
            <a:ext cx="485838" cy="1014609"/>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Deformable</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Conv</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任意多边形: 形状 8">
            <a:extLst>
              <a:ext uri="{FF2B5EF4-FFF2-40B4-BE49-F238E27FC236}">
                <a16:creationId xmlns:a16="http://schemas.microsoft.com/office/drawing/2014/main" id="{44940D31-4DAA-F617-B18A-F5255EBADE02}"/>
              </a:ext>
            </a:extLst>
          </p:cNvPr>
          <p:cNvSpPr>
            <a:spLocks noChangeAspect="1"/>
          </p:cNvSpPr>
          <p:nvPr/>
        </p:nvSpPr>
        <p:spPr>
          <a:xfrm>
            <a:off x="3107704" y="2794189"/>
            <a:ext cx="288000" cy="288000"/>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对象 9">
            <a:extLst>
              <a:ext uri="{FF2B5EF4-FFF2-40B4-BE49-F238E27FC236}">
                <a16:creationId xmlns:a16="http://schemas.microsoft.com/office/drawing/2014/main" id="{CD99FFB9-EEEA-DCAE-F39A-9C070A5A0C2C}"/>
              </a:ext>
            </a:extLst>
          </p:cNvPr>
          <p:cNvGraphicFramePr>
            <a:graphicFrameLocks noChangeAspect="1"/>
          </p:cNvGraphicFramePr>
          <p:nvPr>
            <p:extLst>
              <p:ext uri="{D42A27DB-BD31-4B8C-83A1-F6EECF244321}">
                <p14:modId xmlns:p14="http://schemas.microsoft.com/office/powerpoint/2010/main" val="1683070078"/>
              </p:ext>
            </p:extLst>
          </p:nvPr>
        </p:nvGraphicFramePr>
        <p:xfrm>
          <a:off x="801280" y="1611485"/>
          <a:ext cx="323850" cy="396875"/>
        </p:xfrm>
        <a:graphic>
          <a:graphicData uri="http://schemas.openxmlformats.org/presentationml/2006/ole">
            <mc:AlternateContent xmlns:mc="http://schemas.openxmlformats.org/markup-compatibility/2006">
              <mc:Choice xmlns:v="urn:schemas-microsoft-com:vml" Requires="v">
                <p:oleObj name="AxMath" r:id="rId7" imgW="161640" imgH="198000" progId="Equation.AxMath">
                  <p:embed/>
                </p:oleObj>
              </mc:Choice>
              <mc:Fallback>
                <p:oleObj name="AxMath" r:id="rId7" imgW="161640" imgH="198000" progId="Equation.AxMath">
                  <p:embed/>
                  <p:pic>
                    <p:nvPicPr>
                      <p:cNvPr id="144" name="对象 143">
                        <a:extLst>
                          <a:ext uri="{FF2B5EF4-FFF2-40B4-BE49-F238E27FC236}">
                            <a16:creationId xmlns:a16="http://schemas.microsoft.com/office/drawing/2014/main" id="{EE68BD92-406C-0225-1A6C-1D1AA67C31EA}"/>
                          </a:ext>
                        </a:extLst>
                      </p:cNvPr>
                      <p:cNvPicPr/>
                      <p:nvPr/>
                    </p:nvPicPr>
                    <p:blipFill>
                      <a:blip r:embed="rId8"/>
                      <a:stretch>
                        <a:fillRect/>
                      </a:stretch>
                    </p:blipFill>
                    <p:spPr>
                      <a:xfrm>
                        <a:off x="801280" y="1611485"/>
                        <a:ext cx="323850" cy="3968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ACD24A5-62E1-E5F1-6285-87C632B77F71}"/>
              </a:ext>
            </a:extLst>
          </p:cNvPr>
          <p:cNvGraphicFramePr>
            <a:graphicFrameLocks noChangeAspect="1"/>
          </p:cNvGraphicFramePr>
          <p:nvPr>
            <p:extLst>
              <p:ext uri="{D42A27DB-BD31-4B8C-83A1-F6EECF244321}">
                <p14:modId xmlns:p14="http://schemas.microsoft.com/office/powerpoint/2010/main" val="4132885994"/>
              </p:ext>
            </p:extLst>
          </p:nvPr>
        </p:nvGraphicFramePr>
        <p:xfrm>
          <a:off x="777575" y="2692860"/>
          <a:ext cx="374650" cy="396875"/>
        </p:xfrm>
        <a:graphic>
          <a:graphicData uri="http://schemas.openxmlformats.org/presentationml/2006/ole">
            <mc:AlternateContent xmlns:mc="http://schemas.openxmlformats.org/markup-compatibility/2006">
              <mc:Choice xmlns:v="urn:schemas-microsoft-com:vml" Requires="v">
                <p:oleObj name="AxMath" r:id="rId9" imgW="187560" imgH="198000" progId="Equation.AxMath">
                  <p:embed/>
                </p:oleObj>
              </mc:Choice>
              <mc:Fallback>
                <p:oleObj name="AxMath" r:id="rId9" imgW="187560" imgH="198000" progId="Equation.AxMath">
                  <p:embed/>
                  <p:pic>
                    <p:nvPicPr>
                      <p:cNvPr id="145" name="对象 144">
                        <a:extLst>
                          <a:ext uri="{FF2B5EF4-FFF2-40B4-BE49-F238E27FC236}">
                            <a16:creationId xmlns:a16="http://schemas.microsoft.com/office/drawing/2014/main" id="{E30D9CBA-310F-C2EA-0342-55DCA8198236}"/>
                          </a:ext>
                        </a:extLst>
                      </p:cNvPr>
                      <p:cNvPicPr/>
                      <p:nvPr/>
                    </p:nvPicPr>
                    <p:blipFill>
                      <a:blip r:embed="rId10"/>
                      <a:stretch>
                        <a:fillRect/>
                      </a:stretch>
                    </p:blipFill>
                    <p:spPr>
                      <a:xfrm>
                        <a:off x="777575" y="2692860"/>
                        <a:ext cx="374650" cy="396875"/>
                      </a:xfrm>
                      <a:prstGeom prst="rect">
                        <a:avLst/>
                      </a:prstGeom>
                    </p:spPr>
                  </p:pic>
                </p:oleObj>
              </mc:Fallback>
            </mc:AlternateContent>
          </a:graphicData>
        </a:graphic>
      </p:graphicFrame>
      <p:cxnSp>
        <p:nvCxnSpPr>
          <p:cNvPr id="12" name="直接箭头连接符 11">
            <a:extLst>
              <a:ext uri="{FF2B5EF4-FFF2-40B4-BE49-F238E27FC236}">
                <a16:creationId xmlns:a16="http://schemas.microsoft.com/office/drawing/2014/main" id="{1F5922FA-5A1D-BD03-8E45-159973977374}"/>
              </a:ext>
            </a:extLst>
          </p:cNvPr>
          <p:cNvCxnSpPr/>
          <p:nvPr/>
        </p:nvCxnSpPr>
        <p:spPr>
          <a:xfrm>
            <a:off x="2688569" y="2236693"/>
            <a:ext cx="4479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D1C0911-6A79-1C08-60D9-8BCFE552F5FC}"/>
              </a:ext>
            </a:extLst>
          </p:cNvPr>
          <p:cNvCxnSpPr/>
          <p:nvPr/>
        </p:nvCxnSpPr>
        <p:spPr>
          <a:xfrm>
            <a:off x="2688569" y="2536379"/>
            <a:ext cx="447995"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pic>
        <p:nvPicPr>
          <p:cNvPr id="1026" name="Picture 2" descr="可变形卷积网络：Deformable Convolutional Networks - Chen洋 - 博客园">
            <a:extLst>
              <a:ext uri="{FF2B5EF4-FFF2-40B4-BE49-F238E27FC236}">
                <a16:creationId xmlns:a16="http://schemas.microsoft.com/office/drawing/2014/main" id="{42E14816-5311-2A0F-80B6-45DEA7149D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0400" y="3540881"/>
            <a:ext cx="4756150" cy="298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27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cxnSp>
        <p:nvCxnSpPr>
          <p:cNvPr id="3" name="连接符: 肘形 2">
            <a:extLst>
              <a:ext uri="{FF2B5EF4-FFF2-40B4-BE49-F238E27FC236}">
                <a16:creationId xmlns:a16="http://schemas.microsoft.com/office/drawing/2014/main" id="{728A1753-684A-E59A-A458-C3DC69FB9EC7}"/>
              </a:ext>
            </a:extLst>
          </p:cNvPr>
          <p:cNvCxnSpPr>
            <a:cxnSpLocks/>
            <a:stCxn id="25" idx="0"/>
            <a:endCxn id="17" idx="3"/>
          </p:cNvCxnSpPr>
          <p:nvPr/>
        </p:nvCxnSpPr>
        <p:spPr>
          <a:xfrm rot="5400000">
            <a:off x="2941451" y="3310035"/>
            <a:ext cx="2151769" cy="454649"/>
          </a:xfrm>
          <a:prstGeom prst="bentConnector2">
            <a:avLst/>
          </a:prstGeom>
          <a:ln w="19050">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41271FB8-86C0-48A7-35B4-4789CE612154}"/>
              </a:ext>
            </a:extLst>
          </p:cNvPr>
          <p:cNvSpPr/>
          <p:nvPr/>
        </p:nvSpPr>
        <p:spPr>
          <a:xfrm>
            <a:off x="511875" y="2828545"/>
            <a:ext cx="4407327" cy="1331710"/>
          </a:xfrm>
          <a:prstGeom prst="roundRect">
            <a:avLst>
              <a:gd name="adj" fmla="val 8833"/>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4804508C-4209-7581-4EB9-E009960A0232}"/>
              </a:ext>
            </a:extLst>
          </p:cNvPr>
          <p:cNvSpPr/>
          <p:nvPr/>
        </p:nvSpPr>
        <p:spPr>
          <a:xfrm>
            <a:off x="794175" y="2999355"/>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Decoder</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Layer</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圆角 5">
            <a:extLst>
              <a:ext uri="{FF2B5EF4-FFF2-40B4-BE49-F238E27FC236}">
                <a16:creationId xmlns:a16="http://schemas.microsoft.com/office/drawing/2014/main" id="{31667CC3-F83C-EB6C-033D-173E128B6B73}"/>
              </a:ext>
            </a:extLst>
          </p:cNvPr>
          <p:cNvSpPr/>
          <p:nvPr/>
        </p:nvSpPr>
        <p:spPr>
          <a:xfrm>
            <a:off x="1319394" y="2999354"/>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2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Upsample</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圆角 6">
            <a:extLst>
              <a:ext uri="{FF2B5EF4-FFF2-40B4-BE49-F238E27FC236}">
                <a16:creationId xmlns:a16="http://schemas.microsoft.com/office/drawing/2014/main" id="{5C66D717-7CF6-BB0B-CF85-31DE82E147FE}"/>
              </a:ext>
            </a:extLst>
          </p:cNvPr>
          <p:cNvSpPr/>
          <p:nvPr/>
        </p:nvSpPr>
        <p:spPr>
          <a:xfrm>
            <a:off x="1844613" y="2999355"/>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D607ADD-4A5D-A3B6-E52C-69A3C3C2DEBE}"/>
              </a:ext>
            </a:extLst>
          </p:cNvPr>
          <p:cNvSpPr/>
          <p:nvPr/>
        </p:nvSpPr>
        <p:spPr>
          <a:xfrm>
            <a:off x="2369832" y="2999354"/>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DD58E47-33D2-08B0-11A9-4DC965654905}"/>
              </a:ext>
            </a:extLst>
          </p:cNvPr>
          <p:cNvSpPr/>
          <p:nvPr/>
        </p:nvSpPr>
        <p:spPr>
          <a:xfrm>
            <a:off x="2895051" y="2999354"/>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4063202F-202E-6D16-82C1-61C7DAD1B7A6}"/>
              </a:ext>
            </a:extLst>
          </p:cNvPr>
          <p:cNvSpPr/>
          <p:nvPr/>
        </p:nvSpPr>
        <p:spPr>
          <a:xfrm>
            <a:off x="3420270" y="2999353"/>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38CE2B16-6D0F-6726-1FFA-C02B8DFEB644}"/>
              </a:ext>
            </a:extLst>
          </p:cNvPr>
          <p:cNvSpPr/>
          <p:nvPr/>
        </p:nvSpPr>
        <p:spPr>
          <a:xfrm>
            <a:off x="3871829" y="2999354"/>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E683F421-207B-7EFD-8A2B-184BE58CA3E6}"/>
              </a:ext>
            </a:extLst>
          </p:cNvPr>
          <p:cNvSpPr/>
          <p:nvPr/>
        </p:nvSpPr>
        <p:spPr>
          <a:xfrm>
            <a:off x="4397048" y="2999353"/>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9EBC8084-BB8A-83E9-9328-74683463CE39}"/>
              </a:ext>
            </a:extLst>
          </p:cNvPr>
          <p:cNvSpPr/>
          <p:nvPr/>
        </p:nvSpPr>
        <p:spPr>
          <a:xfrm>
            <a:off x="511875" y="1927530"/>
            <a:ext cx="3278136" cy="846926"/>
          </a:xfrm>
          <a:prstGeom prst="roundRect">
            <a:avLst>
              <a:gd name="adj" fmla="val 8833"/>
            </a:avLst>
          </a:prstGeom>
          <a:solidFill>
            <a:srgbClr val="B4C7E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FD09053-0D0D-34B0-DDD0-72F17BDE26B6}"/>
              </a:ext>
            </a:extLst>
          </p:cNvPr>
          <p:cNvSpPr/>
          <p:nvPr/>
        </p:nvSpPr>
        <p:spPr>
          <a:xfrm>
            <a:off x="794175" y="2522005"/>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0CB3AC7A-9A2E-0366-5E07-00A16EAB81B4}"/>
              </a:ext>
            </a:extLst>
          </p:cNvPr>
          <p:cNvSpPr/>
          <p:nvPr/>
        </p:nvSpPr>
        <p:spPr>
          <a:xfrm>
            <a:off x="794175" y="2099395"/>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EF49AB40-206E-F1E1-3490-9F049D0A837F}"/>
              </a:ext>
            </a:extLst>
          </p:cNvPr>
          <p:cNvSpPr/>
          <p:nvPr/>
        </p:nvSpPr>
        <p:spPr>
          <a:xfrm>
            <a:off x="2898623" y="2099395"/>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185A8AE2-7614-7004-BE2F-21B7505DE780}"/>
              </a:ext>
            </a:extLst>
          </p:cNvPr>
          <p:cNvSpPr/>
          <p:nvPr/>
        </p:nvSpPr>
        <p:spPr>
          <a:xfrm>
            <a:off x="511875" y="4214344"/>
            <a:ext cx="3278135" cy="797799"/>
          </a:xfrm>
          <a:prstGeom prst="roundRect">
            <a:avLst>
              <a:gd name="adj" fmla="val 8833"/>
            </a:avLst>
          </a:prstGeom>
          <a:solidFill>
            <a:srgbClr val="C5E0B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D351C7A-3428-AB7E-1BA0-4F8CD46AA53D}"/>
              </a:ext>
            </a:extLst>
          </p:cNvPr>
          <p:cNvSpPr/>
          <p:nvPr/>
        </p:nvSpPr>
        <p:spPr>
          <a:xfrm>
            <a:off x="794174" y="4331064"/>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5FC63E7-4B0D-170E-AF23-F20A7C9A843D}"/>
              </a:ext>
            </a:extLst>
          </p:cNvPr>
          <p:cNvSpPr/>
          <p:nvPr/>
        </p:nvSpPr>
        <p:spPr>
          <a:xfrm>
            <a:off x="794174" y="4576422"/>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53D468B-A070-2813-DB6B-47D9E4C5A3BC}"/>
              </a:ext>
            </a:extLst>
          </p:cNvPr>
          <p:cNvSpPr/>
          <p:nvPr/>
        </p:nvSpPr>
        <p:spPr>
          <a:xfrm>
            <a:off x="1844612" y="4324810"/>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C505826E-19F7-5DAC-FAAD-444DC59D6A4B}"/>
              </a:ext>
            </a:extLst>
          </p:cNvPr>
          <p:cNvSpPr/>
          <p:nvPr/>
        </p:nvSpPr>
        <p:spPr>
          <a:xfrm>
            <a:off x="1844612" y="4576422"/>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0D946CD-5098-531C-5A7A-1616ACA097DF}"/>
              </a:ext>
            </a:extLst>
          </p:cNvPr>
          <p:cNvSpPr/>
          <p:nvPr/>
        </p:nvSpPr>
        <p:spPr>
          <a:xfrm>
            <a:off x="2898622" y="4324809"/>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1133E116-B195-9D12-C986-24817D07B22F}"/>
              </a:ext>
            </a:extLst>
          </p:cNvPr>
          <p:cNvSpPr/>
          <p:nvPr/>
        </p:nvSpPr>
        <p:spPr>
          <a:xfrm>
            <a:off x="2898622" y="4576422"/>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a:extLst>
              <a:ext uri="{FF2B5EF4-FFF2-40B4-BE49-F238E27FC236}">
                <a16:creationId xmlns:a16="http://schemas.microsoft.com/office/drawing/2014/main" id="{160140C6-FA1A-57F4-C9E2-48D7A7381CF3}"/>
              </a:ext>
            </a:extLst>
          </p:cNvPr>
          <p:cNvSpPr/>
          <p:nvPr/>
        </p:nvSpPr>
        <p:spPr>
          <a:xfrm rot="5400000">
            <a:off x="4228282" y="2292709"/>
            <a:ext cx="196382" cy="141149"/>
          </a:xfrm>
          <a:prstGeom prst="hexagon">
            <a:avLst/>
          </a:prstGeom>
          <a:solidFill>
            <a:srgbClr val="D7D5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a:extLst>
              <a:ext uri="{FF2B5EF4-FFF2-40B4-BE49-F238E27FC236}">
                <a16:creationId xmlns:a16="http://schemas.microsoft.com/office/drawing/2014/main" id="{1DA478AB-D421-F34D-0A8C-F6941EFE1355}"/>
              </a:ext>
            </a:extLst>
          </p:cNvPr>
          <p:cNvSpPr/>
          <p:nvPr/>
        </p:nvSpPr>
        <p:spPr>
          <a:xfrm rot="5400000">
            <a:off x="4146468" y="2292709"/>
            <a:ext cx="196382" cy="141149"/>
          </a:xfrm>
          <a:prstGeom prst="hexagon">
            <a:avLst/>
          </a:prstGeom>
          <a:solidFill>
            <a:srgbClr val="AFAB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a:extLst>
              <a:ext uri="{FF2B5EF4-FFF2-40B4-BE49-F238E27FC236}">
                <a16:creationId xmlns:a16="http://schemas.microsoft.com/office/drawing/2014/main" id="{4B4C8D97-C0D3-75EF-FF87-DE9FD04785E5}"/>
              </a:ext>
            </a:extLst>
          </p:cNvPr>
          <p:cNvSpPr/>
          <p:nvPr/>
        </p:nvSpPr>
        <p:spPr>
          <a:xfrm rot="5400000">
            <a:off x="4087133" y="2292709"/>
            <a:ext cx="196382" cy="141149"/>
          </a:xfrm>
          <a:prstGeom prst="hexagon">
            <a:avLst/>
          </a:prstGeom>
          <a:solidFill>
            <a:srgbClr val="7671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66DAC84-654F-6D3C-469C-E68C5972B435}"/>
              </a:ext>
            </a:extLst>
          </p:cNvPr>
          <p:cNvSpPr/>
          <p:nvPr/>
        </p:nvSpPr>
        <p:spPr>
          <a:xfrm>
            <a:off x="1844612" y="2111668"/>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8ED19EF8-12A0-8B53-1F54-14CC4EBB9429}"/>
              </a:ext>
            </a:extLst>
          </p:cNvPr>
          <p:cNvSpPr/>
          <p:nvPr/>
        </p:nvSpPr>
        <p:spPr>
          <a:xfrm>
            <a:off x="1844612" y="2527211"/>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圆角 28">
            <a:extLst>
              <a:ext uri="{FF2B5EF4-FFF2-40B4-BE49-F238E27FC236}">
                <a16:creationId xmlns:a16="http://schemas.microsoft.com/office/drawing/2014/main" id="{8E71610E-A874-E50D-7A9E-BD660EBAAE39}"/>
              </a:ext>
            </a:extLst>
          </p:cNvPr>
          <p:cNvSpPr/>
          <p:nvPr/>
        </p:nvSpPr>
        <p:spPr>
          <a:xfrm>
            <a:off x="2898624" y="2112811"/>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E1C82BB7-ED7F-7858-DD93-F5B2CA92CC88}"/>
              </a:ext>
            </a:extLst>
          </p:cNvPr>
          <p:cNvSpPr/>
          <p:nvPr/>
        </p:nvSpPr>
        <p:spPr>
          <a:xfrm>
            <a:off x="2898624" y="2522002"/>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DCE9DE77-977D-78DF-8B36-B4B089E4ED4F}"/>
              </a:ext>
            </a:extLst>
          </p:cNvPr>
          <p:cNvSpPr/>
          <p:nvPr/>
        </p:nvSpPr>
        <p:spPr>
          <a:xfrm>
            <a:off x="794174" y="4331969"/>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圆角 31">
            <a:extLst>
              <a:ext uri="{FF2B5EF4-FFF2-40B4-BE49-F238E27FC236}">
                <a16:creationId xmlns:a16="http://schemas.microsoft.com/office/drawing/2014/main" id="{935F7556-B38A-3E24-5F83-20D781FAF81A}"/>
              </a:ext>
            </a:extLst>
          </p:cNvPr>
          <p:cNvSpPr/>
          <p:nvPr/>
        </p:nvSpPr>
        <p:spPr>
          <a:xfrm>
            <a:off x="790602" y="4580123"/>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C540CAB8-F7A8-D326-E53E-A61C4331696E}"/>
              </a:ext>
            </a:extLst>
          </p:cNvPr>
          <p:cNvSpPr/>
          <p:nvPr/>
        </p:nvSpPr>
        <p:spPr>
          <a:xfrm>
            <a:off x="1841039" y="4327561"/>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圆角 33">
            <a:extLst>
              <a:ext uri="{FF2B5EF4-FFF2-40B4-BE49-F238E27FC236}">
                <a16:creationId xmlns:a16="http://schemas.microsoft.com/office/drawing/2014/main" id="{B8A8D3BE-9FFD-D1BA-37C5-9A2AA7DDA7E9}"/>
              </a:ext>
            </a:extLst>
          </p:cNvPr>
          <p:cNvSpPr/>
          <p:nvPr/>
        </p:nvSpPr>
        <p:spPr>
          <a:xfrm>
            <a:off x="1837467" y="4575715"/>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a:extLst>
              <a:ext uri="{FF2B5EF4-FFF2-40B4-BE49-F238E27FC236}">
                <a16:creationId xmlns:a16="http://schemas.microsoft.com/office/drawing/2014/main" id="{A66B421E-3D42-A8B3-6CF4-A739DC0E58EC}"/>
              </a:ext>
            </a:extLst>
          </p:cNvPr>
          <p:cNvSpPr/>
          <p:nvPr/>
        </p:nvSpPr>
        <p:spPr>
          <a:xfrm>
            <a:off x="2898621" y="4327561"/>
            <a:ext cx="768138" cy="1718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Tokenize</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圆角 35">
            <a:extLst>
              <a:ext uri="{FF2B5EF4-FFF2-40B4-BE49-F238E27FC236}">
                <a16:creationId xmlns:a16="http://schemas.microsoft.com/office/drawing/2014/main" id="{2302AE51-A5F5-0EC7-82ED-9CE6FF27686B}"/>
              </a:ext>
            </a:extLst>
          </p:cNvPr>
          <p:cNvSpPr/>
          <p:nvPr/>
        </p:nvSpPr>
        <p:spPr>
          <a:xfrm>
            <a:off x="2895049" y="4575715"/>
            <a:ext cx="768138" cy="319120"/>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Cross Attention</a:t>
            </a:r>
            <a:endParaRPr lang="zh-CN" altLang="en-US" sz="105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矩形: 圆角 36">
            <a:extLst>
              <a:ext uri="{FF2B5EF4-FFF2-40B4-BE49-F238E27FC236}">
                <a16:creationId xmlns:a16="http://schemas.microsoft.com/office/drawing/2014/main" id="{8D3AD7D4-5B6B-C606-639A-C433FA1B3E12}"/>
              </a:ext>
            </a:extLst>
          </p:cNvPr>
          <p:cNvSpPr/>
          <p:nvPr/>
        </p:nvSpPr>
        <p:spPr>
          <a:xfrm>
            <a:off x="1849484" y="2992768"/>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Decoder</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Layer</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ABC14C8A-256F-1520-4213-0AD2BEA1542B}"/>
              </a:ext>
            </a:extLst>
          </p:cNvPr>
          <p:cNvSpPr/>
          <p:nvPr/>
        </p:nvSpPr>
        <p:spPr>
          <a:xfrm>
            <a:off x="2374703" y="2992767"/>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2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Upsample</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 name="矩形: 圆角 38">
            <a:extLst>
              <a:ext uri="{FF2B5EF4-FFF2-40B4-BE49-F238E27FC236}">
                <a16:creationId xmlns:a16="http://schemas.microsoft.com/office/drawing/2014/main" id="{B587EC88-E46D-0AAC-CCA2-48C61E74F560}"/>
              </a:ext>
            </a:extLst>
          </p:cNvPr>
          <p:cNvSpPr/>
          <p:nvPr/>
        </p:nvSpPr>
        <p:spPr>
          <a:xfrm>
            <a:off x="2891957" y="2992767"/>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Decoder</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Layer</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A426695C-5D01-A6D1-C8CA-6ED99AA177D5}"/>
              </a:ext>
            </a:extLst>
          </p:cNvPr>
          <p:cNvSpPr/>
          <p:nvPr/>
        </p:nvSpPr>
        <p:spPr>
          <a:xfrm>
            <a:off x="3417176" y="2992766"/>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2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Upsample</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圆角 40">
            <a:extLst>
              <a:ext uri="{FF2B5EF4-FFF2-40B4-BE49-F238E27FC236}">
                <a16:creationId xmlns:a16="http://schemas.microsoft.com/office/drawing/2014/main" id="{CEB0A6D7-FC6C-EE93-34BC-4BDFC42607DF}"/>
              </a:ext>
            </a:extLst>
          </p:cNvPr>
          <p:cNvSpPr/>
          <p:nvPr/>
        </p:nvSpPr>
        <p:spPr>
          <a:xfrm>
            <a:off x="3868735" y="2999353"/>
            <a:ext cx="485838"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Decoder</a:t>
            </a:r>
          </a:p>
          <a:p>
            <a:pPr algn="ct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Layer</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圆角 41">
            <a:extLst>
              <a:ext uri="{FF2B5EF4-FFF2-40B4-BE49-F238E27FC236}">
                <a16:creationId xmlns:a16="http://schemas.microsoft.com/office/drawing/2014/main" id="{877EC3F0-12EF-9E77-E919-552569E915B4}"/>
              </a:ext>
            </a:extLst>
          </p:cNvPr>
          <p:cNvSpPr/>
          <p:nvPr/>
        </p:nvSpPr>
        <p:spPr>
          <a:xfrm>
            <a:off x="4393954" y="2999352"/>
            <a:ext cx="242919" cy="872465"/>
          </a:xfrm>
          <a:prstGeom prst="roundRect">
            <a:avLst>
              <a:gd name="adj" fmla="val 11776"/>
            </a:avLst>
          </a:prstGeom>
          <a:solidFill>
            <a:srgbClr val="A6A6A6"/>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2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Upsample</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74CB25AD-E3E2-23A8-80D2-E2F4DCDBB795}"/>
              </a:ext>
            </a:extLst>
          </p:cNvPr>
          <p:cNvCxnSpPr/>
          <p:nvPr/>
        </p:nvCxnSpPr>
        <p:spPr>
          <a:xfrm>
            <a:off x="236737" y="3307735"/>
            <a:ext cx="4479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DB7F03A5-63ED-2F01-CD86-9BFF9A25E3B0}"/>
              </a:ext>
            </a:extLst>
          </p:cNvPr>
          <p:cNvCxnSpPr/>
          <p:nvPr/>
        </p:nvCxnSpPr>
        <p:spPr>
          <a:xfrm>
            <a:off x="236737" y="3607421"/>
            <a:ext cx="447995"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45" name="直接箭头连接符 44">
            <a:extLst>
              <a:ext uri="{FF2B5EF4-FFF2-40B4-BE49-F238E27FC236}">
                <a16:creationId xmlns:a16="http://schemas.microsoft.com/office/drawing/2014/main" id="{89D24C0B-A9AB-E954-CD0C-270D0AC7213E}"/>
              </a:ext>
            </a:extLst>
          </p:cNvPr>
          <p:cNvCxnSpPr>
            <a:cxnSpLocks/>
          </p:cNvCxnSpPr>
          <p:nvPr/>
        </p:nvCxnSpPr>
        <p:spPr>
          <a:xfrm>
            <a:off x="1617841" y="3307735"/>
            <a:ext cx="1782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矩形: 圆角 45">
            <a:extLst>
              <a:ext uri="{FF2B5EF4-FFF2-40B4-BE49-F238E27FC236}">
                <a16:creationId xmlns:a16="http://schemas.microsoft.com/office/drawing/2014/main" id="{9DE119C5-C880-1833-39A9-DBE8ABB02D76}"/>
              </a:ext>
            </a:extLst>
          </p:cNvPr>
          <p:cNvSpPr/>
          <p:nvPr/>
        </p:nvSpPr>
        <p:spPr>
          <a:xfrm>
            <a:off x="740260" y="2891175"/>
            <a:ext cx="872425" cy="1206566"/>
          </a:xfrm>
          <a:prstGeom prst="roundRect">
            <a:avLst>
              <a:gd name="adj" fmla="val 11776"/>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0B70A3E1-AD0D-5D3E-329B-6EAF8E71ADF6}"/>
              </a:ext>
            </a:extLst>
          </p:cNvPr>
          <p:cNvSpPr/>
          <p:nvPr/>
        </p:nvSpPr>
        <p:spPr>
          <a:xfrm>
            <a:off x="1796137" y="2891117"/>
            <a:ext cx="872425" cy="1206566"/>
          </a:xfrm>
          <a:prstGeom prst="roundRect">
            <a:avLst>
              <a:gd name="adj" fmla="val 11776"/>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596860FC-7B90-6003-73A1-E92825E60815}"/>
              </a:ext>
            </a:extLst>
          </p:cNvPr>
          <p:cNvSpPr/>
          <p:nvPr/>
        </p:nvSpPr>
        <p:spPr>
          <a:xfrm>
            <a:off x="2842905" y="2891117"/>
            <a:ext cx="872425" cy="1206566"/>
          </a:xfrm>
          <a:prstGeom prst="roundRect">
            <a:avLst>
              <a:gd name="adj" fmla="val 11776"/>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DD4E9963-6DD4-72EA-85B5-1EE5E984340F}"/>
              </a:ext>
            </a:extLst>
          </p:cNvPr>
          <p:cNvSpPr/>
          <p:nvPr/>
        </p:nvSpPr>
        <p:spPr>
          <a:xfrm>
            <a:off x="3818697" y="2891117"/>
            <a:ext cx="872425" cy="1206566"/>
          </a:xfrm>
          <a:prstGeom prst="roundRect">
            <a:avLst>
              <a:gd name="adj" fmla="val 11776"/>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8D7E62AB-7E7E-8634-B9A9-3060CE0335D4}"/>
              </a:ext>
            </a:extLst>
          </p:cNvPr>
          <p:cNvCxnSpPr>
            <a:cxnSpLocks/>
          </p:cNvCxnSpPr>
          <p:nvPr/>
        </p:nvCxnSpPr>
        <p:spPr>
          <a:xfrm>
            <a:off x="1612685" y="3607421"/>
            <a:ext cx="187578"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1" name="直接箭头连接符 50">
            <a:extLst>
              <a:ext uri="{FF2B5EF4-FFF2-40B4-BE49-F238E27FC236}">
                <a16:creationId xmlns:a16="http://schemas.microsoft.com/office/drawing/2014/main" id="{41B56A58-38D4-18FC-DD3A-C59FD8E19BC7}"/>
              </a:ext>
            </a:extLst>
          </p:cNvPr>
          <p:cNvCxnSpPr>
            <a:cxnSpLocks/>
          </p:cNvCxnSpPr>
          <p:nvPr/>
        </p:nvCxnSpPr>
        <p:spPr>
          <a:xfrm>
            <a:off x="2678558" y="3307735"/>
            <a:ext cx="1782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4224E5A-5953-F067-3BAD-95A2782AA7D7}"/>
              </a:ext>
            </a:extLst>
          </p:cNvPr>
          <p:cNvCxnSpPr>
            <a:cxnSpLocks/>
          </p:cNvCxnSpPr>
          <p:nvPr/>
        </p:nvCxnSpPr>
        <p:spPr>
          <a:xfrm>
            <a:off x="2673402" y="3607421"/>
            <a:ext cx="187578"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3" name="直接箭头连接符 52">
            <a:extLst>
              <a:ext uri="{FF2B5EF4-FFF2-40B4-BE49-F238E27FC236}">
                <a16:creationId xmlns:a16="http://schemas.microsoft.com/office/drawing/2014/main" id="{25346195-C686-C3EC-5E98-ACC7C204E4C4}"/>
              </a:ext>
            </a:extLst>
          </p:cNvPr>
          <p:cNvCxnSpPr>
            <a:cxnSpLocks/>
          </p:cNvCxnSpPr>
          <p:nvPr/>
        </p:nvCxnSpPr>
        <p:spPr>
          <a:xfrm>
            <a:off x="3691697" y="3307735"/>
            <a:ext cx="1782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989A483-15CA-FE01-1E8E-39B12FC494DE}"/>
              </a:ext>
            </a:extLst>
          </p:cNvPr>
          <p:cNvCxnSpPr>
            <a:cxnSpLocks/>
          </p:cNvCxnSpPr>
          <p:nvPr/>
        </p:nvCxnSpPr>
        <p:spPr>
          <a:xfrm>
            <a:off x="3686541" y="3607421"/>
            <a:ext cx="187578"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5" name="直接箭头连接符 54">
            <a:extLst>
              <a:ext uri="{FF2B5EF4-FFF2-40B4-BE49-F238E27FC236}">
                <a16:creationId xmlns:a16="http://schemas.microsoft.com/office/drawing/2014/main" id="{E06A4446-4E6D-C620-F3F4-0917A927918D}"/>
              </a:ext>
            </a:extLst>
          </p:cNvPr>
          <p:cNvCxnSpPr>
            <a:cxnSpLocks/>
          </p:cNvCxnSpPr>
          <p:nvPr/>
        </p:nvCxnSpPr>
        <p:spPr>
          <a:xfrm>
            <a:off x="4736780" y="3299950"/>
            <a:ext cx="4518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33D5C28-3051-6DDC-77C0-D62D735040D7}"/>
              </a:ext>
            </a:extLst>
          </p:cNvPr>
          <p:cNvCxnSpPr>
            <a:cxnSpLocks/>
          </p:cNvCxnSpPr>
          <p:nvPr/>
        </p:nvCxnSpPr>
        <p:spPr>
          <a:xfrm>
            <a:off x="4731624" y="3599636"/>
            <a:ext cx="457034" cy="778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7" name="直接箭头连接符 56">
            <a:extLst>
              <a:ext uri="{FF2B5EF4-FFF2-40B4-BE49-F238E27FC236}">
                <a16:creationId xmlns:a16="http://schemas.microsoft.com/office/drawing/2014/main" id="{CE87B8F5-8691-4BF9-1461-4958425BBBD0}"/>
              </a:ext>
            </a:extLst>
          </p:cNvPr>
          <p:cNvCxnSpPr>
            <a:cxnSpLocks/>
          </p:cNvCxnSpPr>
          <p:nvPr/>
        </p:nvCxnSpPr>
        <p:spPr>
          <a:xfrm flipV="1">
            <a:off x="1033956" y="2713506"/>
            <a:ext cx="0" cy="1776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92CE070A-BBCD-60DF-00CD-40B7F1B5CADC}"/>
              </a:ext>
            </a:extLst>
          </p:cNvPr>
          <p:cNvCxnSpPr>
            <a:cxnSpLocks/>
          </p:cNvCxnSpPr>
          <p:nvPr/>
        </p:nvCxnSpPr>
        <p:spPr>
          <a:xfrm flipV="1">
            <a:off x="1330369" y="2713506"/>
            <a:ext cx="0" cy="16912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9" name="直接箭头连接符 58">
            <a:extLst>
              <a:ext uri="{FF2B5EF4-FFF2-40B4-BE49-F238E27FC236}">
                <a16:creationId xmlns:a16="http://schemas.microsoft.com/office/drawing/2014/main" id="{1EE3CA89-E9C9-E2CC-546A-67B6369B41AA}"/>
              </a:ext>
            </a:extLst>
          </p:cNvPr>
          <p:cNvCxnSpPr>
            <a:cxnSpLocks/>
          </p:cNvCxnSpPr>
          <p:nvPr/>
        </p:nvCxnSpPr>
        <p:spPr>
          <a:xfrm flipH="1" flipV="1">
            <a:off x="2085624" y="2724089"/>
            <a:ext cx="1908" cy="1670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96AD05BB-4883-1E99-54B1-EC264CEFF28C}"/>
              </a:ext>
            </a:extLst>
          </p:cNvPr>
          <p:cNvCxnSpPr>
            <a:cxnSpLocks/>
          </p:cNvCxnSpPr>
          <p:nvPr/>
        </p:nvCxnSpPr>
        <p:spPr>
          <a:xfrm flipV="1">
            <a:off x="2383945" y="2724089"/>
            <a:ext cx="0" cy="15854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1" name="直接箭头连接符 60">
            <a:extLst>
              <a:ext uri="{FF2B5EF4-FFF2-40B4-BE49-F238E27FC236}">
                <a16:creationId xmlns:a16="http://schemas.microsoft.com/office/drawing/2014/main" id="{9976B211-B9E0-B403-5133-FDA4B45968B9}"/>
              </a:ext>
            </a:extLst>
          </p:cNvPr>
          <p:cNvCxnSpPr>
            <a:cxnSpLocks/>
          </p:cNvCxnSpPr>
          <p:nvPr/>
        </p:nvCxnSpPr>
        <p:spPr>
          <a:xfrm flipV="1">
            <a:off x="3134876" y="2713506"/>
            <a:ext cx="0" cy="1776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6C06444-C353-BD0B-EFCA-1A6C0B0C695C}"/>
              </a:ext>
            </a:extLst>
          </p:cNvPr>
          <p:cNvCxnSpPr>
            <a:cxnSpLocks/>
          </p:cNvCxnSpPr>
          <p:nvPr/>
        </p:nvCxnSpPr>
        <p:spPr>
          <a:xfrm flipV="1">
            <a:off x="3431289" y="2713506"/>
            <a:ext cx="0" cy="16912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3" name="直接箭头连接符 62">
            <a:extLst>
              <a:ext uri="{FF2B5EF4-FFF2-40B4-BE49-F238E27FC236}">
                <a16:creationId xmlns:a16="http://schemas.microsoft.com/office/drawing/2014/main" id="{EEE1D124-2CD5-6982-7FD4-BB8A221E437F}"/>
              </a:ext>
            </a:extLst>
          </p:cNvPr>
          <p:cNvCxnSpPr>
            <a:cxnSpLocks/>
            <a:stCxn id="46" idx="2"/>
            <a:endCxn id="31" idx="0"/>
          </p:cNvCxnSpPr>
          <p:nvPr/>
        </p:nvCxnSpPr>
        <p:spPr>
          <a:xfrm>
            <a:off x="1176473" y="4097741"/>
            <a:ext cx="1770" cy="23422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4" name="直接箭头连接符 63">
            <a:extLst>
              <a:ext uri="{FF2B5EF4-FFF2-40B4-BE49-F238E27FC236}">
                <a16:creationId xmlns:a16="http://schemas.microsoft.com/office/drawing/2014/main" id="{837EF4F6-890D-686E-4148-BADDB510A762}"/>
              </a:ext>
            </a:extLst>
          </p:cNvPr>
          <p:cNvCxnSpPr>
            <a:cxnSpLocks/>
            <a:stCxn id="47" idx="2"/>
            <a:endCxn id="33" idx="0"/>
          </p:cNvCxnSpPr>
          <p:nvPr/>
        </p:nvCxnSpPr>
        <p:spPr>
          <a:xfrm flipH="1">
            <a:off x="2225108" y="4097683"/>
            <a:ext cx="7242" cy="22987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5" name="直接箭头连接符 64">
            <a:extLst>
              <a:ext uri="{FF2B5EF4-FFF2-40B4-BE49-F238E27FC236}">
                <a16:creationId xmlns:a16="http://schemas.microsoft.com/office/drawing/2014/main" id="{3300C951-B7CC-28D5-6E2E-9090484723D3}"/>
              </a:ext>
            </a:extLst>
          </p:cNvPr>
          <p:cNvCxnSpPr>
            <a:cxnSpLocks/>
            <a:stCxn id="48" idx="2"/>
            <a:endCxn id="35" idx="0"/>
          </p:cNvCxnSpPr>
          <p:nvPr/>
        </p:nvCxnSpPr>
        <p:spPr>
          <a:xfrm>
            <a:off x="3279118" y="4097683"/>
            <a:ext cx="3572" cy="22987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6" name="直接箭头连接符 65">
            <a:extLst>
              <a:ext uri="{FF2B5EF4-FFF2-40B4-BE49-F238E27FC236}">
                <a16:creationId xmlns:a16="http://schemas.microsoft.com/office/drawing/2014/main" id="{41E2D0FA-5811-AA09-70FF-C1B6F2763BA1}"/>
              </a:ext>
            </a:extLst>
          </p:cNvPr>
          <p:cNvCxnSpPr>
            <a:cxnSpLocks/>
          </p:cNvCxnSpPr>
          <p:nvPr/>
        </p:nvCxnSpPr>
        <p:spPr>
          <a:xfrm flipV="1">
            <a:off x="1022981" y="1818510"/>
            <a:ext cx="0" cy="234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20857995-CFDE-DC5E-190B-395010A54CF0}"/>
              </a:ext>
            </a:extLst>
          </p:cNvPr>
          <p:cNvCxnSpPr>
            <a:cxnSpLocks/>
          </p:cNvCxnSpPr>
          <p:nvPr/>
        </p:nvCxnSpPr>
        <p:spPr>
          <a:xfrm flipV="1">
            <a:off x="1319394" y="1818510"/>
            <a:ext cx="0" cy="225924"/>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8" name="直接箭头连接符 67">
            <a:extLst>
              <a:ext uri="{FF2B5EF4-FFF2-40B4-BE49-F238E27FC236}">
                <a16:creationId xmlns:a16="http://schemas.microsoft.com/office/drawing/2014/main" id="{B3F564F7-3931-1148-DF61-1797D5A1963B}"/>
              </a:ext>
            </a:extLst>
          </p:cNvPr>
          <p:cNvCxnSpPr>
            <a:cxnSpLocks/>
          </p:cNvCxnSpPr>
          <p:nvPr/>
        </p:nvCxnSpPr>
        <p:spPr>
          <a:xfrm flipV="1">
            <a:off x="2073419" y="1826993"/>
            <a:ext cx="0" cy="234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E47B93F8-05C8-4C3A-9FB0-60515780271E}"/>
              </a:ext>
            </a:extLst>
          </p:cNvPr>
          <p:cNvCxnSpPr>
            <a:cxnSpLocks/>
          </p:cNvCxnSpPr>
          <p:nvPr/>
        </p:nvCxnSpPr>
        <p:spPr>
          <a:xfrm flipV="1">
            <a:off x="2369832" y="1826993"/>
            <a:ext cx="0" cy="225924"/>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70" name="直接箭头连接符 69">
            <a:extLst>
              <a:ext uri="{FF2B5EF4-FFF2-40B4-BE49-F238E27FC236}">
                <a16:creationId xmlns:a16="http://schemas.microsoft.com/office/drawing/2014/main" id="{B55D608B-8989-C661-2F20-37CE13F95448}"/>
              </a:ext>
            </a:extLst>
          </p:cNvPr>
          <p:cNvCxnSpPr>
            <a:cxnSpLocks/>
          </p:cNvCxnSpPr>
          <p:nvPr/>
        </p:nvCxnSpPr>
        <p:spPr>
          <a:xfrm flipV="1">
            <a:off x="3120763" y="1818510"/>
            <a:ext cx="0" cy="234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1E0B60BB-4DE7-0257-20E4-FDE1D313C117}"/>
              </a:ext>
            </a:extLst>
          </p:cNvPr>
          <p:cNvCxnSpPr>
            <a:cxnSpLocks/>
          </p:cNvCxnSpPr>
          <p:nvPr/>
        </p:nvCxnSpPr>
        <p:spPr>
          <a:xfrm flipV="1">
            <a:off x="3417176" y="1818510"/>
            <a:ext cx="0" cy="225924"/>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72" name="矩形 71">
            <a:extLst>
              <a:ext uri="{FF2B5EF4-FFF2-40B4-BE49-F238E27FC236}">
                <a16:creationId xmlns:a16="http://schemas.microsoft.com/office/drawing/2014/main" id="{7B57820C-FFDC-7AC8-C342-019F6573CABC}"/>
              </a:ext>
            </a:extLst>
          </p:cNvPr>
          <p:cNvSpPr/>
          <p:nvPr/>
        </p:nvSpPr>
        <p:spPr>
          <a:xfrm>
            <a:off x="913761" y="1576736"/>
            <a:ext cx="218440" cy="2184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18CF671C-6E15-EF6F-1A04-7615DE8B24B0}"/>
              </a:ext>
            </a:extLst>
          </p:cNvPr>
          <p:cNvSpPr/>
          <p:nvPr/>
        </p:nvSpPr>
        <p:spPr>
          <a:xfrm>
            <a:off x="1210174" y="1576736"/>
            <a:ext cx="218440" cy="218440"/>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6011CA65-F059-2204-7428-7804BEF63A31}"/>
              </a:ext>
            </a:extLst>
          </p:cNvPr>
          <p:cNvSpPr/>
          <p:nvPr/>
        </p:nvSpPr>
        <p:spPr>
          <a:xfrm>
            <a:off x="1964199" y="1576736"/>
            <a:ext cx="218440" cy="218440"/>
          </a:xfrm>
          <a:prstGeom prst="rect">
            <a:avLst/>
          </a:prstGeom>
          <a:solidFill>
            <a:srgbClr val="8FAA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24B8EA21-D8EB-414B-0654-834F544FC9F7}"/>
              </a:ext>
            </a:extLst>
          </p:cNvPr>
          <p:cNvSpPr/>
          <p:nvPr/>
        </p:nvSpPr>
        <p:spPr>
          <a:xfrm>
            <a:off x="2260612" y="1576736"/>
            <a:ext cx="218440" cy="218440"/>
          </a:xfrm>
          <a:prstGeom prst="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60E1B2A3-54A3-2273-AAD3-EFA92788C7A4}"/>
              </a:ext>
            </a:extLst>
          </p:cNvPr>
          <p:cNvSpPr/>
          <p:nvPr/>
        </p:nvSpPr>
        <p:spPr>
          <a:xfrm>
            <a:off x="3011543" y="1576736"/>
            <a:ext cx="218440" cy="218440"/>
          </a:xfrm>
          <a:prstGeom prst="rect">
            <a:avLst/>
          </a:prstGeom>
          <a:solidFill>
            <a:srgbClr val="DE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8686BCC4-00F9-6E48-6107-A93A42A1B01C}"/>
              </a:ext>
            </a:extLst>
          </p:cNvPr>
          <p:cNvSpPr/>
          <p:nvPr/>
        </p:nvSpPr>
        <p:spPr>
          <a:xfrm>
            <a:off x="3307956" y="1576736"/>
            <a:ext cx="218440" cy="218440"/>
          </a:xfrm>
          <a:prstGeom prst="rect">
            <a:avLst/>
          </a:prstGeom>
          <a:solidFill>
            <a:srgbClr val="E2F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a:extLst>
              <a:ext uri="{FF2B5EF4-FFF2-40B4-BE49-F238E27FC236}">
                <a16:creationId xmlns:a16="http://schemas.microsoft.com/office/drawing/2014/main" id="{65A7D831-0541-5238-7738-45B8F292BA99}"/>
              </a:ext>
            </a:extLst>
          </p:cNvPr>
          <p:cNvCxnSpPr>
            <a:cxnSpLocks/>
          </p:cNvCxnSpPr>
          <p:nvPr/>
        </p:nvCxnSpPr>
        <p:spPr>
          <a:xfrm>
            <a:off x="1171008" y="4954159"/>
            <a:ext cx="0" cy="22879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79" name="直接箭头连接符 78">
            <a:extLst>
              <a:ext uri="{FF2B5EF4-FFF2-40B4-BE49-F238E27FC236}">
                <a16:creationId xmlns:a16="http://schemas.microsoft.com/office/drawing/2014/main" id="{D99BBD75-70AE-5FB9-542D-497DDD593D15}"/>
              </a:ext>
            </a:extLst>
          </p:cNvPr>
          <p:cNvCxnSpPr>
            <a:cxnSpLocks/>
          </p:cNvCxnSpPr>
          <p:nvPr/>
        </p:nvCxnSpPr>
        <p:spPr>
          <a:xfrm>
            <a:off x="2232350" y="4954159"/>
            <a:ext cx="0" cy="22879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0" name="直接箭头连接符 79">
            <a:extLst>
              <a:ext uri="{FF2B5EF4-FFF2-40B4-BE49-F238E27FC236}">
                <a16:creationId xmlns:a16="http://schemas.microsoft.com/office/drawing/2014/main" id="{C8274DA2-7440-BCF8-2EA5-4E6AD839C31E}"/>
              </a:ext>
            </a:extLst>
          </p:cNvPr>
          <p:cNvCxnSpPr>
            <a:cxnSpLocks/>
          </p:cNvCxnSpPr>
          <p:nvPr/>
        </p:nvCxnSpPr>
        <p:spPr>
          <a:xfrm>
            <a:off x="3279118" y="4954159"/>
            <a:ext cx="0" cy="22879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81" name="矩形 80">
            <a:extLst>
              <a:ext uri="{FF2B5EF4-FFF2-40B4-BE49-F238E27FC236}">
                <a16:creationId xmlns:a16="http://schemas.microsoft.com/office/drawing/2014/main" id="{FBC7F056-E8CA-E662-419D-D6839EC27C3A}"/>
              </a:ext>
            </a:extLst>
          </p:cNvPr>
          <p:cNvSpPr/>
          <p:nvPr/>
        </p:nvSpPr>
        <p:spPr>
          <a:xfrm>
            <a:off x="1065450" y="5184009"/>
            <a:ext cx="218440" cy="218440"/>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1A1C0BCB-D796-4487-2E73-6A6455C854A6}"/>
              </a:ext>
            </a:extLst>
          </p:cNvPr>
          <p:cNvSpPr/>
          <p:nvPr/>
        </p:nvSpPr>
        <p:spPr>
          <a:xfrm>
            <a:off x="2115888" y="5184009"/>
            <a:ext cx="218440" cy="218440"/>
          </a:xfrm>
          <a:prstGeom prst="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A78897E6-F6C7-9EAB-8AF8-FA710B82F7B9}"/>
              </a:ext>
            </a:extLst>
          </p:cNvPr>
          <p:cNvSpPr/>
          <p:nvPr/>
        </p:nvSpPr>
        <p:spPr>
          <a:xfrm>
            <a:off x="3163232" y="5184009"/>
            <a:ext cx="218440" cy="218440"/>
          </a:xfrm>
          <a:prstGeom prst="rect">
            <a:avLst/>
          </a:prstGeom>
          <a:solidFill>
            <a:srgbClr val="E2F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箭头连接符 83">
            <a:extLst>
              <a:ext uri="{FF2B5EF4-FFF2-40B4-BE49-F238E27FC236}">
                <a16:creationId xmlns:a16="http://schemas.microsoft.com/office/drawing/2014/main" id="{635E023D-E951-049E-2D6C-9A715921B0D1}"/>
              </a:ext>
            </a:extLst>
          </p:cNvPr>
          <p:cNvCxnSpPr>
            <a:cxnSpLocks/>
            <a:stCxn id="13" idx="3"/>
          </p:cNvCxnSpPr>
          <p:nvPr/>
        </p:nvCxnSpPr>
        <p:spPr>
          <a:xfrm flipV="1">
            <a:off x="3790011" y="2349439"/>
            <a:ext cx="313855" cy="1554"/>
          </a:xfrm>
          <a:prstGeom prst="straightConnector1">
            <a:avLst/>
          </a:prstGeom>
          <a:ln w="19050">
            <a:solidFill>
              <a:schemeClr val="bg2">
                <a:lumMod val="50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85" name="六边形 84">
            <a:extLst>
              <a:ext uri="{FF2B5EF4-FFF2-40B4-BE49-F238E27FC236}">
                <a16:creationId xmlns:a16="http://schemas.microsoft.com/office/drawing/2014/main" id="{B5E959B0-856C-B5F4-6D9B-164B2249F90C}"/>
              </a:ext>
            </a:extLst>
          </p:cNvPr>
          <p:cNvSpPr/>
          <p:nvPr/>
        </p:nvSpPr>
        <p:spPr>
          <a:xfrm rot="5400000">
            <a:off x="525676" y="4449903"/>
            <a:ext cx="196382" cy="141149"/>
          </a:xfrm>
          <a:prstGeom prst="hexagon">
            <a:avLst/>
          </a:prstGeom>
          <a:solidFill>
            <a:srgbClr val="7671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六边形 85">
            <a:extLst>
              <a:ext uri="{FF2B5EF4-FFF2-40B4-BE49-F238E27FC236}">
                <a16:creationId xmlns:a16="http://schemas.microsoft.com/office/drawing/2014/main" id="{CC5192F1-40FE-EFC3-B75E-2053805AD547}"/>
              </a:ext>
            </a:extLst>
          </p:cNvPr>
          <p:cNvSpPr/>
          <p:nvPr/>
        </p:nvSpPr>
        <p:spPr>
          <a:xfrm rot="5400000">
            <a:off x="1590436" y="4444478"/>
            <a:ext cx="196382" cy="141149"/>
          </a:xfrm>
          <a:prstGeom prst="hexagon">
            <a:avLst/>
          </a:prstGeom>
          <a:solidFill>
            <a:srgbClr val="AFAB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六边形 86">
            <a:extLst>
              <a:ext uri="{FF2B5EF4-FFF2-40B4-BE49-F238E27FC236}">
                <a16:creationId xmlns:a16="http://schemas.microsoft.com/office/drawing/2014/main" id="{E2737D5C-F8E1-ED21-FE03-BDFEB3DDCCFD}"/>
              </a:ext>
            </a:extLst>
          </p:cNvPr>
          <p:cNvSpPr/>
          <p:nvPr/>
        </p:nvSpPr>
        <p:spPr>
          <a:xfrm rot="5400000">
            <a:off x="2656713" y="4438342"/>
            <a:ext cx="196382" cy="141149"/>
          </a:xfrm>
          <a:prstGeom prst="hexagon">
            <a:avLst/>
          </a:prstGeom>
          <a:solidFill>
            <a:srgbClr val="D7D5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六边形 87">
            <a:extLst>
              <a:ext uri="{FF2B5EF4-FFF2-40B4-BE49-F238E27FC236}">
                <a16:creationId xmlns:a16="http://schemas.microsoft.com/office/drawing/2014/main" id="{75226082-2301-49C3-39CD-34A64C879E12}"/>
              </a:ext>
            </a:extLst>
          </p:cNvPr>
          <p:cNvSpPr/>
          <p:nvPr/>
        </p:nvSpPr>
        <p:spPr>
          <a:xfrm rot="5400000">
            <a:off x="537827" y="1984463"/>
            <a:ext cx="196382" cy="141149"/>
          </a:xfrm>
          <a:prstGeom prst="hex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六边形 90">
            <a:extLst>
              <a:ext uri="{FF2B5EF4-FFF2-40B4-BE49-F238E27FC236}">
                <a16:creationId xmlns:a16="http://schemas.microsoft.com/office/drawing/2014/main" id="{259AE0BA-1158-FC23-180F-67E91628027C}"/>
              </a:ext>
            </a:extLst>
          </p:cNvPr>
          <p:cNvSpPr/>
          <p:nvPr/>
        </p:nvSpPr>
        <p:spPr>
          <a:xfrm rot="5400000">
            <a:off x="1608282" y="1985792"/>
            <a:ext cx="196382" cy="141149"/>
          </a:xfrm>
          <a:prstGeom prst="hexagon">
            <a:avLst/>
          </a:prstGeom>
          <a:solidFill>
            <a:srgbClr val="FFD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六边形 91">
            <a:extLst>
              <a:ext uri="{FF2B5EF4-FFF2-40B4-BE49-F238E27FC236}">
                <a16:creationId xmlns:a16="http://schemas.microsoft.com/office/drawing/2014/main" id="{583016B7-680E-7D8D-FE5E-5292792498F5}"/>
              </a:ext>
            </a:extLst>
          </p:cNvPr>
          <p:cNvSpPr/>
          <p:nvPr/>
        </p:nvSpPr>
        <p:spPr>
          <a:xfrm rot="5400000">
            <a:off x="2667914" y="1980486"/>
            <a:ext cx="196382" cy="141149"/>
          </a:xfrm>
          <a:prstGeom prst="hexagon">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六边形 92">
            <a:extLst>
              <a:ext uri="{FF2B5EF4-FFF2-40B4-BE49-F238E27FC236}">
                <a16:creationId xmlns:a16="http://schemas.microsoft.com/office/drawing/2014/main" id="{0C642F9C-421E-BFA3-0B52-B33FB007E840}"/>
              </a:ext>
            </a:extLst>
          </p:cNvPr>
          <p:cNvSpPr/>
          <p:nvPr/>
        </p:nvSpPr>
        <p:spPr>
          <a:xfrm rot="5400000">
            <a:off x="1602733" y="2455405"/>
            <a:ext cx="196382" cy="141149"/>
          </a:xfrm>
          <a:prstGeom prst="hexagon">
            <a:avLst/>
          </a:prstGeom>
          <a:solidFill>
            <a:srgbClr val="7671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六边形 93">
            <a:extLst>
              <a:ext uri="{FF2B5EF4-FFF2-40B4-BE49-F238E27FC236}">
                <a16:creationId xmlns:a16="http://schemas.microsoft.com/office/drawing/2014/main" id="{3B5D334E-1CD6-9027-04BF-E1E572DA747F}"/>
              </a:ext>
            </a:extLst>
          </p:cNvPr>
          <p:cNvSpPr/>
          <p:nvPr/>
        </p:nvSpPr>
        <p:spPr>
          <a:xfrm rot="5400000">
            <a:off x="2663366" y="2462056"/>
            <a:ext cx="196382" cy="141149"/>
          </a:xfrm>
          <a:prstGeom prst="hexagon">
            <a:avLst/>
          </a:prstGeom>
          <a:solidFill>
            <a:srgbClr val="AFAB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连接符: 肘形 94">
            <a:extLst>
              <a:ext uri="{FF2B5EF4-FFF2-40B4-BE49-F238E27FC236}">
                <a16:creationId xmlns:a16="http://schemas.microsoft.com/office/drawing/2014/main" id="{870306DF-D69B-B9AF-07F1-A175C9F4614F}"/>
              </a:ext>
            </a:extLst>
          </p:cNvPr>
          <p:cNvCxnSpPr>
            <a:cxnSpLocks/>
            <a:stCxn id="15" idx="2"/>
            <a:endCxn id="93" idx="2"/>
          </p:cNvCxnSpPr>
          <p:nvPr/>
        </p:nvCxnSpPr>
        <p:spPr>
          <a:xfrm rot="16200000" flipH="1">
            <a:off x="1382017" y="2214742"/>
            <a:ext cx="44561" cy="4521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6" name="连接符: 肘形 95">
            <a:extLst>
              <a:ext uri="{FF2B5EF4-FFF2-40B4-BE49-F238E27FC236}">
                <a16:creationId xmlns:a16="http://schemas.microsoft.com/office/drawing/2014/main" id="{960CB7E1-14AF-82EC-AA07-5DECF5EBC92F}"/>
              </a:ext>
            </a:extLst>
          </p:cNvPr>
          <p:cNvCxnSpPr>
            <a:cxnSpLocks/>
            <a:stCxn id="88" idx="4"/>
            <a:endCxn id="15" idx="0"/>
          </p:cNvCxnSpPr>
          <p:nvPr/>
        </p:nvCxnSpPr>
        <p:spPr>
          <a:xfrm>
            <a:off x="706593" y="1992134"/>
            <a:ext cx="471651" cy="107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7" name="连接符: 肘形 96">
            <a:extLst>
              <a:ext uri="{FF2B5EF4-FFF2-40B4-BE49-F238E27FC236}">
                <a16:creationId xmlns:a16="http://schemas.microsoft.com/office/drawing/2014/main" id="{D09D6560-5114-0BF2-CF5A-7C4971D11271}"/>
              </a:ext>
            </a:extLst>
          </p:cNvPr>
          <p:cNvCxnSpPr>
            <a:cxnSpLocks/>
            <a:stCxn id="91" idx="4"/>
            <a:endCxn id="27" idx="0"/>
          </p:cNvCxnSpPr>
          <p:nvPr/>
        </p:nvCxnSpPr>
        <p:spPr>
          <a:xfrm>
            <a:off x="1777048" y="1993463"/>
            <a:ext cx="451633" cy="118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8" name="连接符: 肘形 97">
            <a:extLst>
              <a:ext uri="{FF2B5EF4-FFF2-40B4-BE49-F238E27FC236}">
                <a16:creationId xmlns:a16="http://schemas.microsoft.com/office/drawing/2014/main" id="{4A1C5245-02DC-BA59-708B-E74ACF310CF6}"/>
              </a:ext>
            </a:extLst>
          </p:cNvPr>
          <p:cNvCxnSpPr>
            <a:cxnSpLocks/>
            <a:stCxn id="92" idx="4"/>
            <a:endCxn id="29" idx="0"/>
          </p:cNvCxnSpPr>
          <p:nvPr/>
        </p:nvCxnSpPr>
        <p:spPr>
          <a:xfrm>
            <a:off x="2836680" y="1988157"/>
            <a:ext cx="446013" cy="1246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9" name="连接符: 肘形 98">
            <a:extLst>
              <a:ext uri="{FF2B5EF4-FFF2-40B4-BE49-F238E27FC236}">
                <a16:creationId xmlns:a16="http://schemas.microsoft.com/office/drawing/2014/main" id="{085170FA-B11B-703B-5BEC-C46A7CC45427}"/>
              </a:ext>
            </a:extLst>
          </p:cNvPr>
          <p:cNvCxnSpPr>
            <a:cxnSpLocks/>
            <a:stCxn id="27" idx="2"/>
            <a:endCxn id="94" idx="2"/>
          </p:cNvCxnSpPr>
          <p:nvPr/>
        </p:nvCxnSpPr>
        <p:spPr>
          <a:xfrm rot="16200000" flipH="1">
            <a:off x="2440363" y="2219106"/>
            <a:ext cx="38939" cy="4623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77A98624-1837-3E5D-0BF9-3BD16665CE50}"/>
              </a:ext>
            </a:extLst>
          </p:cNvPr>
          <p:cNvCxnSpPr>
            <a:cxnSpLocks/>
            <a:stCxn id="93" idx="3"/>
            <a:endCxn id="91" idx="0"/>
          </p:cNvCxnSpPr>
          <p:nvPr/>
        </p:nvCxnSpPr>
        <p:spPr>
          <a:xfrm flipV="1">
            <a:off x="1700924" y="2154558"/>
            <a:ext cx="5549" cy="273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41BACB18-4923-92CD-06A4-1CFA2CDF60AE}"/>
              </a:ext>
            </a:extLst>
          </p:cNvPr>
          <p:cNvCxnSpPr>
            <a:cxnSpLocks/>
            <a:stCxn id="94" idx="3"/>
            <a:endCxn id="92" idx="0"/>
          </p:cNvCxnSpPr>
          <p:nvPr/>
        </p:nvCxnSpPr>
        <p:spPr>
          <a:xfrm flipV="1">
            <a:off x="2761557" y="2149252"/>
            <a:ext cx="4548" cy="285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 name="图片 101">
            <a:extLst>
              <a:ext uri="{FF2B5EF4-FFF2-40B4-BE49-F238E27FC236}">
                <a16:creationId xmlns:a16="http://schemas.microsoft.com/office/drawing/2014/main" id="{DBBB25B0-2B89-DAAE-D573-0E7D24E8074E}"/>
              </a:ext>
            </a:extLst>
          </p:cNvPr>
          <p:cNvPicPr>
            <a:picLocks noChangeAspect="1"/>
          </p:cNvPicPr>
          <p:nvPr/>
        </p:nvPicPr>
        <p:blipFill>
          <a:blip r:embed="rId5"/>
          <a:srcRect l="12794" t="21630" r="9973" b="21303"/>
          <a:stretch/>
        </p:blipFill>
        <p:spPr>
          <a:xfrm>
            <a:off x="5225746" y="2392641"/>
            <a:ext cx="1800000" cy="997502"/>
          </a:xfrm>
          <a:prstGeom prst="rect">
            <a:avLst/>
          </a:prstGeom>
        </p:spPr>
      </p:pic>
      <p:pic>
        <p:nvPicPr>
          <p:cNvPr id="103" name="图片 102">
            <a:extLst>
              <a:ext uri="{FF2B5EF4-FFF2-40B4-BE49-F238E27FC236}">
                <a16:creationId xmlns:a16="http://schemas.microsoft.com/office/drawing/2014/main" id="{607B3923-2B3F-B52A-079A-C635E66A581C}"/>
              </a:ext>
            </a:extLst>
          </p:cNvPr>
          <p:cNvPicPr>
            <a:picLocks noChangeAspect="1"/>
          </p:cNvPicPr>
          <p:nvPr/>
        </p:nvPicPr>
        <p:blipFill>
          <a:blip r:embed="rId6">
            <a:extLst>
              <a:ext uri="{28A0092B-C50C-407E-A947-70E740481C1C}">
                <a14:useLocalDpi xmlns:a14="http://schemas.microsoft.com/office/drawing/2010/main" val="0"/>
              </a:ext>
            </a:extLst>
          </a:blip>
          <a:srcRect l="12659" t="21122" r="10023" b="20093"/>
          <a:stretch/>
        </p:blipFill>
        <p:spPr>
          <a:xfrm>
            <a:off x="5219736" y="3477398"/>
            <a:ext cx="1800000" cy="1026404"/>
          </a:xfrm>
          <a:prstGeom prst="rect">
            <a:avLst/>
          </a:prstGeom>
        </p:spPr>
      </p:pic>
      <p:cxnSp>
        <p:nvCxnSpPr>
          <p:cNvPr id="104" name="连接符: 肘形 103">
            <a:extLst>
              <a:ext uri="{FF2B5EF4-FFF2-40B4-BE49-F238E27FC236}">
                <a16:creationId xmlns:a16="http://schemas.microsoft.com/office/drawing/2014/main" id="{5C29C2B9-8841-E57F-09B3-6B39084421B9}"/>
              </a:ext>
            </a:extLst>
          </p:cNvPr>
          <p:cNvCxnSpPr>
            <a:cxnSpLocks/>
            <a:stCxn id="85" idx="0"/>
            <a:endCxn id="32" idx="1"/>
          </p:cNvCxnSpPr>
          <p:nvPr/>
        </p:nvCxnSpPr>
        <p:spPr>
          <a:xfrm rot="16200000" flipH="1">
            <a:off x="646727" y="4595808"/>
            <a:ext cx="121014" cy="1667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5" name="连接符: 肘形 104">
            <a:extLst>
              <a:ext uri="{FF2B5EF4-FFF2-40B4-BE49-F238E27FC236}">
                <a16:creationId xmlns:a16="http://schemas.microsoft.com/office/drawing/2014/main" id="{78C5E9C0-FA56-D65B-FBA8-00A4F9BDF51D}"/>
              </a:ext>
            </a:extLst>
          </p:cNvPr>
          <p:cNvCxnSpPr>
            <a:cxnSpLocks/>
            <a:stCxn id="86" idx="0"/>
            <a:endCxn id="34" idx="1"/>
          </p:cNvCxnSpPr>
          <p:nvPr/>
        </p:nvCxnSpPr>
        <p:spPr>
          <a:xfrm rot="16200000" flipH="1">
            <a:off x="1702032" y="4599839"/>
            <a:ext cx="122031" cy="1488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6" name="连接符: 肘形 105">
            <a:extLst>
              <a:ext uri="{FF2B5EF4-FFF2-40B4-BE49-F238E27FC236}">
                <a16:creationId xmlns:a16="http://schemas.microsoft.com/office/drawing/2014/main" id="{CAF4B245-4DE2-D8A8-E265-442DCBB7E229}"/>
              </a:ext>
            </a:extLst>
          </p:cNvPr>
          <p:cNvCxnSpPr>
            <a:cxnSpLocks/>
            <a:stCxn id="87" idx="0"/>
            <a:endCxn id="36" idx="1"/>
          </p:cNvCxnSpPr>
          <p:nvPr/>
        </p:nvCxnSpPr>
        <p:spPr>
          <a:xfrm rot="16200000" flipH="1">
            <a:off x="2760893" y="4601118"/>
            <a:ext cx="128167" cy="1401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7" name="对象 106">
            <a:extLst>
              <a:ext uri="{FF2B5EF4-FFF2-40B4-BE49-F238E27FC236}">
                <a16:creationId xmlns:a16="http://schemas.microsoft.com/office/drawing/2014/main" id="{ACD70457-522D-8E91-A933-6C1006FAC639}"/>
              </a:ext>
            </a:extLst>
          </p:cNvPr>
          <p:cNvGraphicFramePr>
            <a:graphicFrameLocks noChangeAspect="1"/>
          </p:cNvGraphicFramePr>
          <p:nvPr>
            <p:extLst>
              <p:ext uri="{D42A27DB-BD31-4B8C-83A1-F6EECF244321}">
                <p14:modId xmlns:p14="http://schemas.microsoft.com/office/powerpoint/2010/main" val="2860422387"/>
              </p:ext>
            </p:extLst>
          </p:nvPr>
        </p:nvGraphicFramePr>
        <p:xfrm>
          <a:off x="4114975" y="2002479"/>
          <a:ext cx="279868" cy="275461"/>
        </p:xfrm>
        <a:graphic>
          <a:graphicData uri="http://schemas.openxmlformats.org/presentationml/2006/ole">
            <mc:AlternateContent xmlns:mc="http://schemas.openxmlformats.org/markup-compatibility/2006">
              <mc:Choice xmlns:v="urn:schemas-microsoft-com:vml" Requires="v">
                <p:oleObj name="AxMath" r:id="rId7" imgW="201240" imgH="198000" progId="Equation.AxMath">
                  <p:embed/>
                </p:oleObj>
              </mc:Choice>
              <mc:Fallback>
                <p:oleObj name="AxMath" r:id="rId7" imgW="201240" imgH="198000" progId="Equation.AxMath">
                  <p:embed/>
                  <p:pic>
                    <p:nvPicPr>
                      <p:cNvPr id="105" name="对象 104">
                        <a:extLst>
                          <a:ext uri="{FF2B5EF4-FFF2-40B4-BE49-F238E27FC236}">
                            <a16:creationId xmlns:a16="http://schemas.microsoft.com/office/drawing/2014/main" id="{8FFFEDE1-C2D4-254C-6488-958BF1949848}"/>
                          </a:ext>
                        </a:extLst>
                      </p:cNvPr>
                      <p:cNvPicPr/>
                      <p:nvPr/>
                    </p:nvPicPr>
                    <p:blipFill>
                      <a:blip r:embed="rId8"/>
                      <a:stretch>
                        <a:fillRect/>
                      </a:stretch>
                    </p:blipFill>
                    <p:spPr>
                      <a:xfrm>
                        <a:off x="4114975" y="2002479"/>
                        <a:ext cx="279868" cy="275461"/>
                      </a:xfrm>
                      <a:prstGeom prst="rect">
                        <a:avLst/>
                      </a:prstGeom>
                    </p:spPr>
                  </p:pic>
                </p:oleObj>
              </mc:Fallback>
            </mc:AlternateContent>
          </a:graphicData>
        </a:graphic>
      </p:graphicFrame>
      <p:sp>
        <p:nvSpPr>
          <p:cNvPr id="108" name="文本框 107">
            <a:extLst>
              <a:ext uri="{FF2B5EF4-FFF2-40B4-BE49-F238E27FC236}">
                <a16:creationId xmlns:a16="http://schemas.microsoft.com/office/drawing/2014/main" id="{4CBB5A37-13F6-F5AB-D5E5-888C2D87EF83}"/>
              </a:ext>
            </a:extLst>
          </p:cNvPr>
          <p:cNvSpPr txBox="1"/>
          <p:nvPr/>
        </p:nvSpPr>
        <p:spPr>
          <a:xfrm>
            <a:off x="4253743" y="2406355"/>
            <a:ext cx="893567" cy="430887"/>
          </a:xfrm>
          <a:prstGeom prst="rect">
            <a:avLst/>
          </a:prstGeom>
          <a:noFill/>
        </p:spPr>
        <p:txBody>
          <a:bodyPr wrap="square">
            <a:spAutoFit/>
          </a:bodyPr>
          <a:lstStyle/>
          <a:p>
            <a:r>
              <a:rPr lang="zh-CN" altLang="en-US" sz="1100" dirty="0"/>
              <a:t>query information</a:t>
            </a:r>
          </a:p>
        </p:txBody>
      </p:sp>
      <p:graphicFrame>
        <p:nvGraphicFramePr>
          <p:cNvPr id="109" name="对象 108">
            <a:extLst>
              <a:ext uri="{FF2B5EF4-FFF2-40B4-BE49-F238E27FC236}">
                <a16:creationId xmlns:a16="http://schemas.microsoft.com/office/drawing/2014/main" id="{C4BD2F0A-1B97-130E-99ED-6E219C729462}"/>
              </a:ext>
            </a:extLst>
          </p:cNvPr>
          <p:cNvGraphicFramePr>
            <a:graphicFrameLocks noChangeAspect="1"/>
          </p:cNvGraphicFramePr>
          <p:nvPr>
            <p:extLst>
              <p:ext uri="{D42A27DB-BD31-4B8C-83A1-F6EECF244321}">
                <p14:modId xmlns:p14="http://schemas.microsoft.com/office/powerpoint/2010/main" val="3095024675"/>
              </p:ext>
            </p:extLst>
          </p:nvPr>
        </p:nvGraphicFramePr>
        <p:xfrm>
          <a:off x="890236" y="1338959"/>
          <a:ext cx="287439" cy="244712"/>
        </p:xfrm>
        <a:graphic>
          <a:graphicData uri="http://schemas.openxmlformats.org/presentationml/2006/ole">
            <mc:AlternateContent xmlns:mc="http://schemas.openxmlformats.org/markup-compatibility/2006">
              <mc:Choice xmlns:v="urn:schemas-microsoft-com:vml" Requires="v">
                <p:oleObj name="AxMath" r:id="rId9" imgW="235440" imgH="199800" progId="Equation.AxMath">
                  <p:embed/>
                </p:oleObj>
              </mc:Choice>
              <mc:Fallback>
                <p:oleObj name="AxMath" r:id="rId9" imgW="235440" imgH="199800" progId="Equation.AxMath">
                  <p:embed/>
                  <p:pic>
                    <p:nvPicPr>
                      <p:cNvPr id="107" name="对象 106">
                        <a:extLst>
                          <a:ext uri="{FF2B5EF4-FFF2-40B4-BE49-F238E27FC236}">
                            <a16:creationId xmlns:a16="http://schemas.microsoft.com/office/drawing/2014/main" id="{68F25751-C450-98EE-AAB5-0C8AD063E778}"/>
                          </a:ext>
                        </a:extLst>
                      </p:cNvPr>
                      <p:cNvPicPr/>
                      <p:nvPr/>
                    </p:nvPicPr>
                    <p:blipFill>
                      <a:blip r:embed="rId10"/>
                      <a:stretch>
                        <a:fillRect/>
                      </a:stretch>
                    </p:blipFill>
                    <p:spPr>
                      <a:xfrm>
                        <a:off x="890236" y="1338959"/>
                        <a:ext cx="287439" cy="244712"/>
                      </a:xfrm>
                      <a:prstGeom prst="rect">
                        <a:avLst/>
                      </a:prstGeom>
                    </p:spPr>
                  </p:pic>
                </p:oleObj>
              </mc:Fallback>
            </mc:AlternateContent>
          </a:graphicData>
        </a:graphic>
      </p:graphicFrame>
      <p:graphicFrame>
        <p:nvGraphicFramePr>
          <p:cNvPr id="110" name="对象 109">
            <a:extLst>
              <a:ext uri="{FF2B5EF4-FFF2-40B4-BE49-F238E27FC236}">
                <a16:creationId xmlns:a16="http://schemas.microsoft.com/office/drawing/2014/main" id="{4D1A3D25-21FA-33A6-7F3C-A25D4513464D}"/>
              </a:ext>
            </a:extLst>
          </p:cNvPr>
          <p:cNvGraphicFramePr>
            <a:graphicFrameLocks noChangeAspect="1"/>
          </p:cNvGraphicFramePr>
          <p:nvPr>
            <p:extLst>
              <p:ext uri="{D42A27DB-BD31-4B8C-83A1-F6EECF244321}">
                <p14:modId xmlns:p14="http://schemas.microsoft.com/office/powerpoint/2010/main" val="2862121510"/>
              </p:ext>
            </p:extLst>
          </p:nvPr>
        </p:nvGraphicFramePr>
        <p:xfrm>
          <a:off x="1171008" y="1338837"/>
          <a:ext cx="320675" cy="244475"/>
        </p:xfrm>
        <a:graphic>
          <a:graphicData uri="http://schemas.openxmlformats.org/presentationml/2006/ole">
            <mc:AlternateContent xmlns:mc="http://schemas.openxmlformats.org/markup-compatibility/2006">
              <mc:Choice xmlns:v="urn:schemas-microsoft-com:vml" Requires="v">
                <p:oleObj name="AxMath" r:id="rId11" imgW="261720" imgH="199800" progId="Equation.AxMath">
                  <p:embed/>
                </p:oleObj>
              </mc:Choice>
              <mc:Fallback>
                <p:oleObj name="AxMath" r:id="rId11" imgW="261720" imgH="199800" progId="Equation.AxMath">
                  <p:embed/>
                  <p:pic>
                    <p:nvPicPr>
                      <p:cNvPr id="108" name="对象 107">
                        <a:extLst>
                          <a:ext uri="{FF2B5EF4-FFF2-40B4-BE49-F238E27FC236}">
                            <a16:creationId xmlns:a16="http://schemas.microsoft.com/office/drawing/2014/main" id="{C2B65B55-878A-804B-EC41-F6C799585010}"/>
                          </a:ext>
                        </a:extLst>
                      </p:cNvPr>
                      <p:cNvPicPr/>
                      <p:nvPr/>
                    </p:nvPicPr>
                    <p:blipFill>
                      <a:blip r:embed="rId12"/>
                      <a:stretch>
                        <a:fillRect/>
                      </a:stretch>
                    </p:blipFill>
                    <p:spPr>
                      <a:xfrm>
                        <a:off x="1171008" y="1338837"/>
                        <a:ext cx="320675" cy="244475"/>
                      </a:xfrm>
                      <a:prstGeom prst="rect">
                        <a:avLst/>
                      </a:prstGeom>
                    </p:spPr>
                  </p:pic>
                </p:oleObj>
              </mc:Fallback>
            </mc:AlternateContent>
          </a:graphicData>
        </a:graphic>
      </p:graphicFrame>
      <p:graphicFrame>
        <p:nvGraphicFramePr>
          <p:cNvPr id="111" name="对象 110">
            <a:extLst>
              <a:ext uri="{FF2B5EF4-FFF2-40B4-BE49-F238E27FC236}">
                <a16:creationId xmlns:a16="http://schemas.microsoft.com/office/drawing/2014/main" id="{5F1FEC0C-4287-9551-95A7-86A63EA846B6}"/>
              </a:ext>
            </a:extLst>
          </p:cNvPr>
          <p:cNvGraphicFramePr>
            <a:graphicFrameLocks noChangeAspect="1"/>
          </p:cNvGraphicFramePr>
          <p:nvPr>
            <p:extLst>
              <p:ext uri="{D42A27DB-BD31-4B8C-83A1-F6EECF244321}">
                <p14:modId xmlns:p14="http://schemas.microsoft.com/office/powerpoint/2010/main" val="2740394862"/>
              </p:ext>
            </p:extLst>
          </p:nvPr>
        </p:nvGraphicFramePr>
        <p:xfrm>
          <a:off x="1948041" y="1344552"/>
          <a:ext cx="293688" cy="244475"/>
        </p:xfrm>
        <a:graphic>
          <a:graphicData uri="http://schemas.openxmlformats.org/presentationml/2006/ole">
            <mc:AlternateContent xmlns:mc="http://schemas.openxmlformats.org/markup-compatibility/2006">
              <mc:Choice xmlns:v="urn:schemas-microsoft-com:vml" Requires="v">
                <p:oleObj name="AxMath" r:id="rId13" imgW="240480" imgH="199800" progId="Equation.AxMath">
                  <p:embed/>
                </p:oleObj>
              </mc:Choice>
              <mc:Fallback>
                <p:oleObj name="AxMath" r:id="rId13" imgW="240480" imgH="199800" progId="Equation.AxMath">
                  <p:embed/>
                  <p:pic>
                    <p:nvPicPr>
                      <p:cNvPr id="109" name="对象 108">
                        <a:extLst>
                          <a:ext uri="{FF2B5EF4-FFF2-40B4-BE49-F238E27FC236}">
                            <a16:creationId xmlns:a16="http://schemas.microsoft.com/office/drawing/2014/main" id="{3357F06D-2E2F-CC5F-13FD-E1B66C14BEDF}"/>
                          </a:ext>
                        </a:extLst>
                      </p:cNvPr>
                      <p:cNvPicPr/>
                      <p:nvPr/>
                    </p:nvPicPr>
                    <p:blipFill>
                      <a:blip r:embed="rId14"/>
                      <a:stretch>
                        <a:fillRect/>
                      </a:stretch>
                    </p:blipFill>
                    <p:spPr>
                      <a:xfrm>
                        <a:off x="1948041" y="1344552"/>
                        <a:ext cx="293688" cy="244475"/>
                      </a:xfrm>
                      <a:prstGeom prst="rect">
                        <a:avLst/>
                      </a:prstGeom>
                    </p:spPr>
                  </p:pic>
                </p:oleObj>
              </mc:Fallback>
            </mc:AlternateContent>
          </a:graphicData>
        </a:graphic>
      </p:graphicFrame>
      <p:graphicFrame>
        <p:nvGraphicFramePr>
          <p:cNvPr id="112" name="对象 111">
            <a:extLst>
              <a:ext uri="{FF2B5EF4-FFF2-40B4-BE49-F238E27FC236}">
                <a16:creationId xmlns:a16="http://schemas.microsoft.com/office/drawing/2014/main" id="{E9DCADD6-CE24-B359-4A0E-48AC8014A804}"/>
              </a:ext>
            </a:extLst>
          </p:cNvPr>
          <p:cNvGraphicFramePr>
            <a:graphicFrameLocks noChangeAspect="1"/>
          </p:cNvGraphicFramePr>
          <p:nvPr>
            <p:extLst>
              <p:ext uri="{D42A27DB-BD31-4B8C-83A1-F6EECF244321}">
                <p14:modId xmlns:p14="http://schemas.microsoft.com/office/powerpoint/2010/main" val="449544039"/>
              </p:ext>
            </p:extLst>
          </p:nvPr>
        </p:nvGraphicFramePr>
        <p:xfrm>
          <a:off x="2232350" y="1343825"/>
          <a:ext cx="320675" cy="244475"/>
        </p:xfrm>
        <a:graphic>
          <a:graphicData uri="http://schemas.openxmlformats.org/presentationml/2006/ole">
            <mc:AlternateContent xmlns:mc="http://schemas.openxmlformats.org/markup-compatibility/2006">
              <mc:Choice xmlns:v="urn:schemas-microsoft-com:vml" Requires="v">
                <p:oleObj name="AxMath" r:id="rId15" imgW="261720" imgH="199800" progId="Equation.AxMath">
                  <p:embed/>
                </p:oleObj>
              </mc:Choice>
              <mc:Fallback>
                <p:oleObj name="AxMath" r:id="rId15" imgW="261720" imgH="199800" progId="Equation.AxMath">
                  <p:embed/>
                  <p:pic>
                    <p:nvPicPr>
                      <p:cNvPr id="110" name="对象 109">
                        <a:extLst>
                          <a:ext uri="{FF2B5EF4-FFF2-40B4-BE49-F238E27FC236}">
                            <a16:creationId xmlns:a16="http://schemas.microsoft.com/office/drawing/2014/main" id="{D39CBAA6-9A3B-6237-A74C-1D18321B89D6}"/>
                          </a:ext>
                        </a:extLst>
                      </p:cNvPr>
                      <p:cNvPicPr/>
                      <p:nvPr/>
                    </p:nvPicPr>
                    <p:blipFill>
                      <a:blip r:embed="rId16"/>
                      <a:stretch>
                        <a:fillRect/>
                      </a:stretch>
                    </p:blipFill>
                    <p:spPr>
                      <a:xfrm>
                        <a:off x="2232350" y="1343825"/>
                        <a:ext cx="320675" cy="244475"/>
                      </a:xfrm>
                      <a:prstGeom prst="rect">
                        <a:avLst/>
                      </a:prstGeom>
                    </p:spPr>
                  </p:pic>
                </p:oleObj>
              </mc:Fallback>
            </mc:AlternateContent>
          </a:graphicData>
        </a:graphic>
      </p:graphicFrame>
      <p:graphicFrame>
        <p:nvGraphicFramePr>
          <p:cNvPr id="113" name="对象 112">
            <a:extLst>
              <a:ext uri="{FF2B5EF4-FFF2-40B4-BE49-F238E27FC236}">
                <a16:creationId xmlns:a16="http://schemas.microsoft.com/office/drawing/2014/main" id="{B47F01C9-1814-B2F5-5D31-30AF69188A2B}"/>
              </a:ext>
            </a:extLst>
          </p:cNvPr>
          <p:cNvGraphicFramePr>
            <a:graphicFrameLocks noChangeAspect="1"/>
          </p:cNvGraphicFramePr>
          <p:nvPr>
            <p:extLst>
              <p:ext uri="{D42A27DB-BD31-4B8C-83A1-F6EECF244321}">
                <p14:modId xmlns:p14="http://schemas.microsoft.com/office/powerpoint/2010/main" val="1044784788"/>
              </p:ext>
            </p:extLst>
          </p:nvPr>
        </p:nvGraphicFramePr>
        <p:xfrm>
          <a:off x="2971979" y="1338202"/>
          <a:ext cx="296862" cy="246062"/>
        </p:xfrm>
        <a:graphic>
          <a:graphicData uri="http://schemas.openxmlformats.org/presentationml/2006/ole">
            <mc:AlternateContent xmlns:mc="http://schemas.openxmlformats.org/markup-compatibility/2006">
              <mc:Choice xmlns:v="urn:schemas-microsoft-com:vml" Requires="v">
                <p:oleObj name="AxMath" r:id="rId17" imgW="242280" imgH="199800" progId="Equation.AxMath">
                  <p:embed/>
                </p:oleObj>
              </mc:Choice>
              <mc:Fallback>
                <p:oleObj name="AxMath" r:id="rId17" imgW="242280" imgH="199800" progId="Equation.AxMath">
                  <p:embed/>
                  <p:pic>
                    <p:nvPicPr>
                      <p:cNvPr id="111" name="对象 110">
                        <a:extLst>
                          <a:ext uri="{FF2B5EF4-FFF2-40B4-BE49-F238E27FC236}">
                            <a16:creationId xmlns:a16="http://schemas.microsoft.com/office/drawing/2014/main" id="{57AF2498-BC21-246B-912B-2D0F74FE247D}"/>
                          </a:ext>
                        </a:extLst>
                      </p:cNvPr>
                      <p:cNvPicPr/>
                      <p:nvPr/>
                    </p:nvPicPr>
                    <p:blipFill>
                      <a:blip r:embed="rId18"/>
                      <a:stretch>
                        <a:fillRect/>
                      </a:stretch>
                    </p:blipFill>
                    <p:spPr>
                      <a:xfrm>
                        <a:off x="2971979" y="1338202"/>
                        <a:ext cx="296862" cy="246062"/>
                      </a:xfrm>
                      <a:prstGeom prst="rect">
                        <a:avLst/>
                      </a:prstGeom>
                    </p:spPr>
                  </p:pic>
                </p:oleObj>
              </mc:Fallback>
            </mc:AlternateContent>
          </a:graphicData>
        </a:graphic>
      </p:graphicFrame>
      <p:graphicFrame>
        <p:nvGraphicFramePr>
          <p:cNvPr id="114" name="对象 113">
            <a:extLst>
              <a:ext uri="{FF2B5EF4-FFF2-40B4-BE49-F238E27FC236}">
                <a16:creationId xmlns:a16="http://schemas.microsoft.com/office/drawing/2014/main" id="{4C6BFE4B-C414-F467-91DE-509FD2AC3728}"/>
              </a:ext>
            </a:extLst>
          </p:cNvPr>
          <p:cNvGraphicFramePr>
            <a:graphicFrameLocks noChangeAspect="1"/>
          </p:cNvGraphicFramePr>
          <p:nvPr>
            <p:extLst>
              <p:ext uri="{D42A27DB-BD31-4B8C-83A1-F6EECF244321}">
                <p14:modId xmlns:p14="http://schemas.microsoft.com/office/powerpoint/2010/main" val="1989634547"/>
              </p:ext>
            </p:extLst>
          </p:nvPr>
        </p:nvGraphicFramePr>
        <p:xfrm>
          <a:off x="3256838" y="1338837"/>
          <a:ext cx="320675" cy="244475"/>
        </p:xfrm>
        <a:graphic>
          <a:graphicData uri="http://schemas.openxmlformats.org/presentationml/2006/ole">
            <mc:AlternateContent xmlns:mc="http://schemas.openxmlformats.org/markup-compatibility/2006">
              <mc:Choice xmlns:v="urn:schemas-microsoft-com:vml" Requires="v">
                <p:oleObj name="AxMath" r:id="rId19" imgW="261720" imgH="199800" progId="Equation.AxMath">
                  <p:embed/>
                </p:oleObj>
              </mc:Choice>
              <mc:Fallback>
                <p:oleObj name="AxMath" r:id="rId19" imgW="261720" imgH="199800" progId="Equation.AxMath">
                  <p:embed/>
                  <p:pic>
                    <p:nvPicPr>
                      <p:cNvPr id="112" name="对象 111">
                        <a:extLst>
                          <a:ext uri="{FF2B5EF4-FFF2-40B4-BE49-F238E27FC236}">
                            <a16:creationId xmlns:a16="http://schemas.microsoft.com/office/drawing/2014/main" id="{66A7B557-BACC-16AC-78B1-3832915F098D}"/>
                          </a:ext>
                        </a:extLst>
                      </p:cNvPr>
                      <p:cNvPicPr/>
                      <p:nvPr/>
                    </p:nvPicPr>
                    <p:blipFill>
                      <a:blip r:embed="rId20"/>
                      <a:stretch>
                        <a:fillRect/>
                      </a:stretch>
                    </p:blipFill>
                    <p:spPr>
                      <a:xfrm>
                        <a:off x="3256838" y="1338837"/>
                        <a:ext cx="320675" cy="244475"/>
                      </a:xfrm>
                      <a:prstGeom prst="rect">
                        <a:avLst/>
                      </a:prstGeom>
                    </p:spPr>
                  </p:pic>
                </p:oleObj>
              </mc:Fallback>
            </mc:AlternateContent>
          </a:graphicData>
        </a:graphic>
      </p:graphicFrame>
      <p:graphicFrame>
        <p:nvGraphicFramePr>
          <p:cNvPr id="115" name="对象 114">
            <a:extLst>
              <a:ext uri="{FF2B5EF4-FFF2-40B4-BE49-F238E27FC236}">
                <a16:creationId xmlns:a16="http://schemas.microsoft.com/office/drawing/2014/main" id="{1FC1E735-8673-4353-053D-B007F9B12809}"/>
              </a:ext>
            </a:extLst>
          </p:cNvPr>
          <p:cNvGraphicFramePr>
            <a:graphicFrameLocks noChangeAspect="1"/>
          </p:cNvGraphicFramePr>
          <p:nvPr>
            <p:extLst>
              <p:ext uri="{D42A27DB-BD31-4B8C-83A1-F6EECF244321}">
                <p14:modId xmlns:p14="http://schemas.microsoft.com/office/powerpoint/2010/main" val="1310182132"/>
              </p:ext>
            </p:extLst>
          </p:nvPr>
        </p:nvGraphicFramePr>
        <p:xfrm>
          <a:off x="1043166" y="5437127"/>
          <a:ext cx="268288" cy="244475"/>
        </p:xfrm>
        <a:graphic>
          <a:graphicData uri="http://schemas.openxmlformats.org/presentationml/2006/ole">
            <mc:AlternateContent xmlns:mc="http://schemas.openxmlformats.org/markup-compatibility/2006">
              <mc:Choice xmlns:v="urn:schemas-microsoft-com:vml" Requires="v">
                <p:oleObj name="AxMath" r:id="rId21" imgW="218520" imgH="199800" progId="Equation.AxMath">
                  <p:embed/>
                </p:oleObj>
              </mc:Choice>
              <mc:Fallback>
                <p:oleObj name="AxMath" r:id="rId21" imgW="218520" imgH="199800" progId="Equation.AxMath">
                  <p:embed/>
                  <p:pic>
                    <p:nvPicPr>
                      <p:cNvPr id="113" name="对象 112">
                        <a:extLst>
                          <a:ext uri="{FF2B5EF4-FFF2-40B4-BE49-F238E27FC236}">
                            <a16:creationId xmlns:a16="http://schemas.microsoft.com/office/drawing/2014/main" id="{01C75B29-E59E-2941-0911-A32A7AC373DF}"/>
                          </a:ext>
                        </a:extLst>
                      </p:cNvPr>
                      <p:cNvPicPr/>
                      <p:nvPr/>
                    </p:nvPicPr>
                    <p:blipFill>
                      <a:blip r:embed="rId22"/>
                      <a:stretch>
                        <a:fillRect/>
                      </a:stretch>
                    </p:blipFill>
                    <p:spPr>
                      <a:xfrm>
                        <a:off x="1043166" y="5437127"/>
                        <a:ext cx="268288" cy="244475"/>
                      </a:xfrm>
                      <a:prstGeom prst="rect">
                        <a:avLst/>
                      </a:prstGeom>
                    </p:spPr>
                  </p:pic>
                </p:oleObj>
              </mc:Fallback>
            </mc:AlternateContent>
          </a:graphicData>
        </a:graphic>
      </p:graphicFrame>
      <p:graphicFrame>
        <p:nvGraphicFramePr>
          <p:cNvPr id="116" name="对象 115">
            <a:extLst>
              <a:ext uri="{FF2B5EF4-FFF2-40B4-BE49-F238E27FC236}">
                <a16:creationId xmlns:a16="http://schemas.microsoft.com/office/drawing/2014/main" id="{BD3CDA30-07E7-0E89-93E0-A2CCC4B8A4E4}"/>
              </a:ext>
            </a:extLst>
          </p:cNvPr>
          <p:cNvGraphicFramePr>
            <a:graphicFrameLocks noChangeAspect="1"/>
          </p:cNvGraphicFramePr>
          <p:nvPr>
            <p:extLst>
              <p:ext uri="{D42A27DB-BD31-4B8C-83A1-F6EECF244321}">
                <p14:modId xmlns:p14="http://schemas.microsoft.com/office/powerpoint/2010/main" val="2137992441"/>
              </p:ext>
            </p:extLst>
          </p:nvPr>
        </p:nvGraphicFramePr>
        <p:xfrm>
          <a:off x="2090916" y="5441889"/>
          <a:ext cx="268288" cy="244475"/>
        </p:xfrm>
        <a:graphic>
          <a:graphicData uri="http://schemas.openxmlformats.org/presentationml/2006/ole">
            <mc:AlternateContent xmlns:mc="http://schemas.openxmlformats.org/markup-compatibility/2006">
              <mc:Choice xmlns:v="urn:schemas-microsoft-com:vml" Requires="v">
                <p:oleObj name="AxMath" r:id="rId23" imgW="218520" imgH="199800" progId="Equation.AxMath">
                  <p:embed/>
                </p:oleObj>
              </mc:Choice>
              <mc:Fallback>
                <p:oleObj name="AxMath" r:id="rId23" imgW="218520" imgH="199800" progId="Equation.AxMath">
                  <p:embed/>
                  <p:pic>
                    <p:nvPicPr>
                      <p:cNvPr id="114" name="对象 113">
                        <a:extLst>
                          <a:ext uri="{FF2B5EF4-FFF2-40B4-BE49-F238E27FC236}">
                            <a16:creationId xmlns:a16="http://schemas.microsoft.com/office/drawing/2014/main" id="{2C554303-A6AA-C860-F71A-CA56B283D88D}"/>
                          </a:ext>
                        </a:extLst>
                      </p:cNvPr>
                      <p:cNvPicPr/>
                      <p:nvPr/>
                    </p:nvPicPr>
                    <p:blipFill>
                      <a:blip r:embed="rId24"/>
                      <a:stretch>
                        <a:fillRect/>
                      </a:stretch>
                    </p:blipFill>
                    <p:spPr>
                      <a:xfrm>
                        <a:off x="2090916" y="5441889"/>
                        <a:ext cx="268288" cy="244475"/>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2CF6C35E-2F2C-A13A-431C-CAEB94F11AFC}"/>
              </a:ext>
            </a:extLst>
          </p:cNvPr>
          <p:cNvGraphicFramePr>
            <a:graphicFrameLocks noChangeAspect="1"/>
          </p:cNvGraphicFramePr>
          <p:nvPr>
            <p:extLst>
              <p:ext uri="{D42A27DB-BD31-4B8C-83A1-F6EECF244321}">
                <p14:modId xmlns:p14="http://schemas.microsoft.com/office/powerpoint/2010/main" val="1986831671"/>
              </p:ext>
            </p:extLst>
          </p:nvPr>
        </p:nvGraphicFramePr>
        <p:xfrm>
          <a:off x="3138666" y="5437127"/>
          <a:ext cx="268288" cy="244475"/>
        </p:xfrm>
        <a:graphic>
          <a:graphicData uri="http://schemas.openxmlformats.org/presentationml/2006/ole">
            <mc:AlternateContent xmlns:mc="http://schemas.openxmlformats.org/markup-compatibility/2006">
              <mc:Choice xmlns:v="urn:schemas-microsoft-com:vml" Requires="v">
                <p:oleObj name="AxMath" r:id="rId25" imgW="218520" imgH="199800" progId="Equation.AxMath">
                  <p:embed/>
                </p:oleObj>
              </mc:Choice>
              <mc:Fallback>
                <p:oleObj name="AxMath" r:id="rId25" imgW="218520" imgH="199800" progId="Equation.AxMath">
                  <p:embed/>
                  <p:pic>
                    <p:nvPicPr>
                      <p:cNvPr id="115" name="对象 114">
                        <a:extLst>
                          <a:ext uri="{FF2B5EF4-FFF2-40B4-BE49-F238E27FC236}">
                            <a16:creationId xmlns:a16="http://schemas.microsoft.com/office/drawing/2014/main" id="{71ACC47F-D346-8F55-3F8D-1033631E1C88}"/>
                          </a:ext>
                        </a:extLst>
                      </p:cNvPr>
                      <p:cNvPicPr/>
                      <p:nvPr/>
                    </p:nvPicPr>
                    <p:blipFill>
                      <a:blip r:embed="rId26"/>
                      <a:stretch>
                        <a:fillRect/>
                      </a:stretch>
                    </p:blipFill>
                    <p:spPr>
                      <a:xfrm>
                        <a:off x="3138666" y="5437127"/>
                        <a:ext cx="268288" cy="244475"/>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BAE33A30-FD95-F5D7-DA74-226333D498BA}"/>
              </a:ext>
            </a:extLst>
          </p:cNvPr>
          <p:cNvGraphicFramePr>
            <a:graphicFrameLocks noChangeAspect="1"/>
          </p:cNvGraphicFramePr>
          <p:nvPr>
            <p:extLst>
              <p:ext uri="{D42A27DB-BD31-4B8C-83A1-F6EECF244321}">
                <p14:modId xmlns:p14="http://schemas.microsoft.com/office/powerpoint/2010/main" val="1663641380"/>
              </p:ext>
            </p:extLst>
          </p:nvPr>
        </p:nvGraphicFramePr>
        <p:xfrm>
          <a:off x="4912442" y="2887996"/>
          <a:ext cx="333375" cy="396875"/>
        </p:xfrm>
        <a:graphic>
          <a:graphicData uri="http://schemas.openxmlformats.org/presentationml/2006/ole">
            <mc:AlternateContent xmlns:mc="http://schemas.openxmlformats.org/markup-compatibility/2006">
              <mc:Choice xmlns:v="urn:schemas-microsoft-com:vml" Requires="v">
                <p:oleObj name="AxMath" r:id="rId27" imgW="166320" imgH="198000" progId="Equation.AxMath">
                  <p:embed/>
                </p:oleObj>
              </mc:Choice>
              <mc:Fallback>
                <p:oleObj name="AxMath" r:id="rId27" imgW="166320" imgH="198000" progId="Equation.AxMath">
                  <p:embed/>
                  <p:pic>
                    <p:nvPicPr>
                      <p:cNvPr id="116" name="对象 115">
                        <a:extLst>
                          <a:ext uri="{FF2B5EF4-FFF2-40B4-BE49-F238E27FC236}">
                            <a16:creationId xmlns:a16="http://schemas.microsoft.com/office/drawing/2014/main" id="{BCCA85AA-5568-37F3-47E8-80CE4FB0040F}"/>
                          </a:ext>
                        </a:extLst>
                      </p:cNvPr>
                      <p:cNvPicPr/>
                      <p:nvPr/>
                    </p:nvPicPr>
                    <p:blipFill>
                      <a:blip r:embed="rId28"/>
                      <a:stretch>
                        <a:fillRect/>
                      </a:stretch>
                    </p:blipFill>
                    <p:spPr>
                      <a:xfrm>
                        <a:off x="4912442" y="2887996"/>
                        <a:ext cx="333375" cy="396875"/>
                      </a:xfrm>
                      <a:prstGeom prst="rect">
                        <a:avLst/>
                      </a:prstGeom>
                    </p:spPr>
                  </p:pic>
                </p:oleObj>
              </mc:Fallback>
            </mc:AlternateContent>
          </a:graphicData>
        </a:graphic>
      </p:graphicFrame>
      <p:graphicFrame>
        <p:nvGraphicFramePr>
          <p:cNvPr id="119" name="对象 118">
            <a:extLst>
              <a:ext uri="{FF2B5EF4-FFF2-40B4-BE49-F238E27FC236}">
                <a16:creationId xmlns:a16="http://schemas.microsoft.com/office/drawing/2014/main" id="{ADA615BF-2ABD-C442-E862-DD539D586AD0}"/>
              </a:ext>
            </a:extLst>
          </p:cNvPr>
          <p:cNvGraphicFramePr>
            <a:graphicFrameLocks noChangeAspect="1"/>
          </p:cNvGraphicFramePr>
          <p:nvPr>
            <p:extLst>
              <p:ext uri="{D42A27DB-BD31-4B8C-83A1-F6EECF244321}">
                <p14:modId xmlns:p14="http://schemas.microsoft.com/office/powerpoint/2010/main" val="637241222"/>
              </p:ext>
            </p:extLst>
          </p:nvPr>
        </p:nvGraphicFramePr>
        <p:xfrm>
          <a:off x="4899204" y="3649602"/>
          <a:ext cx="387350" cy="396875"/>
        </p:xfrm>
        <a:graphic>
          <a:graphicData uri="http://schemas.openxmlformats.org/presentationml/2006/ole">
            <mc:AlternateContent xmlns:mc="http://schemas.openxmlformats.org/markup-compatibility/2006">
              <mc:Choice xmlns:v="urn:schemas-microsoft-com:vml" Requires="v">
                <p:oleObj name="AxMath" r:id="rId29" imgW="192960" imgH="198000" progId="Equation.AxMath">
                  <p:embed/>
                </p:oleObj>
              </mc:Choice>
              <mc:Fallback>
                <p:oleObj name="AxMath" r:id="rId29" imgW="192960" imgH="198000" progId="Equation.AxMath">
                  <p:embed/>
                  <p:pic>
                    <p:nvPicPr>
                      <p:cNvPr id="117" name="对象 116">
                        <a:extLst>
                          <a:ext uri="{FF2B5EF4-FFF2-40B4-BE49-F238E27FC236}">
                            <a16:creationId xmlns:a16="http://schemas.microsoft.com/office/drawing/2014/main" id="{EB67C8D0-BA96-4C52-1DC3-3FCA6A320ACB}"/>
                          </a:ext>
                        </a:extLst>
                      </p:cNvPr>
                      <p:cNvPicPr/>
                      <p:nvPr/>
                    </p:nvPicPr>
                    <p:blipFill>
                      <a:blip r:embed="rId30"/>
                      <a:stretch>
                        <a:fillRect/>
                      </a:stretch>
                    </p:blipFill>
                    <p:spPr>
                      <a:xfrm>
                        <a:off x="4899204" y="3649602"/>
                        <a:ext cx="387350" cy="396875"/>
                      </a:xfrm>
                      <a:prstGeom prst="rect">
                        <a:avLst/>
                      </a:prstGeom>
                    </p:spPr>
                  </p:pic>
                </p:oleObj>
              </mc:Fallback>
            </mc:AlternateContent>
          </a:graphicData>
        </a:graphic>
      </p:graphicFrame>
      <p:sp>
        <p:nvSpPr>
          <p:cNvPr id="120" name="箭头: 右 119">
            <a:extLst>
              <a:ext uri="{FF2B5EF4-FFF2-40B4-BE49-F238E27FC236}">
                <a16:creationId xmlns:a16="http://schemas.microsoft.com/office/drawing/2014/main" id="{A8C83465-DE77-41D5-F2AB-B19B0E282A34}"/>
              </a:ext>
            </a:extLst>
          </p:cNvPr>
          <p:cNvSpPr/>
          <p:nvPr/>
        </p:nvSpPr>
        <p:spPr>
          <a:xfrm>
            <a:off x="3737005" y="1576735"/>
            <a:ext cx="471919" cy="1948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1" name="对象 120">
            <a:extLst>
              <a:ext uri="{FF2B5EF4-FFF2-40B4-BE49-F238E27FC236}">
                <a16:creationId xmlns:a16="http://schemas.microsoft.com/office/drawing/2014/main" id="{2AD63F72-06BE-798C-E0C5-E590C516CAD8}"/>
              </a:ext>
            </a:extLst>
          </p:cNvPr>
          <p:cNvGraphicFramePr>
            <a:graphicFrameLocks noChangeAspect="1"/>
          </p:cNvGraphicFramePr>
          <p:nvPr>
            <p:extLst>
              <p:ext uri="{D42A27DB-BD31-4B8C-83A1-F6EECF244321}">
                <p14:modId xmlns:p14="http://schemas.microsoft.com/office/powerpoint/2010/main" val="3290222692"/>
              </p:ext>
            </p:extLst>
          </p:nvPr>
        </p:nvGraphicFramePr>
        <p:xfrm>
          <a:off x="4315234" y="1552320"/>
          <a:ext cx="949766" cy="266190"/>
        </p:xfrm>
        <a:graphic>
          <a:graphicData uri="http://schemas.openxmlformats.org/presentationml/2006/ole">
            <mc:AlternateContent xmlns:mc="http://schemas.openxmlformats.org/markup-compatibility/2006">
              <mc:Choice xmlns:v="urn:schemas-microsoft-com:vml" Requires="v">
                <p:oleObj name="AxMath" r:id="rId31" imgW="708120" imgH="198000" progId="Equation.AxMath">
                  <p:embed/>
                </p:oleObj>
              </mc:Choice>
              <mc:Fallback>
                <p:oleObj name="AxMath" r:id="rId31" imgW="708120" imgH="198000" progId="Equation.AxMath">
                  <p:embed/>
                  <p:pic>
                    <p:nvPicPr>
                      <p:cNvPr id="119" name="对象 118">
                        <a:extLst>
                          <a:ext uri="{FF2B5EF4-FFF2-40B4-BE49-F238E27FC236}">
                            <a16:creationId xmlns:a16="http://schemas.microsoft.com/office/drawing/2014/main" id="{446E13A6-A5A6-8188-5AFB-C33F8F860BA6}"/>
                          </a:ext>
                        </a:extLst>
                      </p:cNvPr>
                      <p:cNvPicPr/>
                      <p:nvPr/>
                    </p:nvPicPr>
                    <p:blipFill>
                      <a:blip r:embed="rId32"/>
                      <a:stretch>
                        <a:fillRect/>
                      </a:stretch>
                    </p:blipFill>
                    <p:spPr>
                      <a:xfrm>
                        <a:off x="4315234" y="1552320"/>
                        <a:ext cx="949766" cy="266190"/>
                      </a:xfrm>
                      <a:prstGeom prst="rect">
                        <a:avLst/>
                      </a:prstGeom>
                    </p:spPr>
                  </p:pic>
                </p:oleObj>
              </mc:Fallback>
            </mc:AlternateContent>
          </a:graphicData>
        </a:graphic>
      </p:graphicFrame>
      <p:sp>
        <p:nvSpPr>
          <p:cNvPr id="122" name="箭头: 右 121">
            <a:extLst>
              <a:ext uri="{FF2B5EF4-FFF2-40B4-BE49-F238E27FC236}">
                <a16:creationId xmlns:a16="http://schemas.microsoft.com/office/drawing/2014/main" id="{3D5B1906-E4E1-51C6-4D67-88A789EAA4DD}"/>
              </a:ext>
            </a:extLst>
          </p:cNvPr>
          <p:cNvSpPr/>
          <p:nvPr/>
        </p:nvSpPr>
        <p:spPr>
          <a:xfrm>
            <a:off x="4884441" y="4706072"/>
            <a:ext cx="471919" cy="1948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3" name="对象 122">
            <a:extLst>
              <a:ext uri="{FF2B5EF4-FFF2-40B4-BE49-F238E27FC236}">
                <a16:creationId xmlns:a16="http://schemas.microsoft.com/office/drawing/2014/main" id="{467EDAD3-AD5E-13B6-916C-33B0153DA62B}"/>
              </a:ext>
            </a:extLst>
          </p:cNvPr>
          <p:cNvGraphicFramePr>
            <a:graphicFrameLocks noChangeAspect="1"/>
          </p:cNvGraphicFramePr>
          <p:nvPr>
            <p:extLst>
              <p:ext uri="{D42A27DB-BD31-4B8C-83A1-F6EECF244321}">
                <p14:modId xmlns:p14="http://schemas.microsoft.com/office/powerpoint/2010/main" val="1965080492"/>
              </p:ext>
            </p:extLst>
          </p:nvPr>
        </p:nvGraphicFramePr>
        <p:xfrm>
          <a:off x="5453241" y="4671952"/>
          <a:ext cx="946150" cy="265112"/>
        </p:xfrm>
        <a:graphic>
          <a:graphicData uri="http://schemas.openxmlformats.org/presentationml/2006/ole">
            <mc:AlternateContent xmlns:mc="http://schemas.openxmlformats.org/markup-compatibility/2006">
              <mc:Choice xmlns:v="urn:schemas-microsoft-com:vml" Requires="v">
                <p:oleObj name="AxMath" r:id="rId33" imgW="705960" imgH="198000" progId="Equation.AxMath">
                  <p:embed/>
                </p:oleObj>
              </mc:Choice>
              <mc:Fallback>
                <p:oleObj name="AxMath" r:id="rId33" imgW="705960" imgH="198000" progId="Equation.AxMath">
                  <p:embed/>
                  <p:pic>
                    <p:nvPicPr>
                      <p:cNvPr id="121" name="对象 120">
                        <a:extLst>
                          <a:ext uri="{FF2B5EF4-FFF2-40B4-BE49-F238E27FC236}">
                            <a16:creationId xmlns:a16="http://schemas.microsoft.com/office/drawing/2014/main" id="{6B270B88-B2E4-DC10-0701-13BE129C1392}"/>
                          </a:ext>
                        </a:extLst>
                      </p:cNvPr>
                      <p:cNvPicPr/>
                      <p:nvPr/>
                    </p:nvPicPr>
                    <p:blipFill>
                      <a:blip r:embed="rId34"/>
                      <a:stretch>
                        <a:fillRect/>
                      </a:stretch>
                    </p:blipFill>
                    <p:spPr>
                      <a:xfrm>
                        <a:off x="5453241" y="4671952"/>
                        <a:ext cx="946150" cy="265112"/>
                      </a:xfrm>
                      <a:prstGeom prst="rect">
                        <a:avLst/>
                      </a:prstGeom>
                    </p:spPr>
                  </p:pic>
                </p:oleObj>
              </mc:Fallback>
            </mc:AlternateContent>
          </a:graphicData>
        </a:graphic>
      </p:graphicFrame>
      <p:grpSp>
        <p:nvGrpSpPr>
          <p:cNvPr id="130" name="组合 129">
            <a:extLst>
              <a:ext uri="{FF2B5EF4-FFF2-40B4-BE49-F238E27FC236}">
                <a16:creationId xmlns:a16="http://schemas.microsoft.com/office/drawing/2014/main" id="{618D46A8-BD99-8C5B-A4C9-85901FDAC6E1}"/>
              </a:ext>
            </a:extLst>
          </p:cNvPr>
          <p:cNvGrpSpPr/>
          <p:nvPr/>
        </p:nvGrpSpPr>
        <p:grpSpPr>
          <a:xfrm>
            <a:off x="7286899" y="605397"/>
            <a:ext cx="4142504" cy="3970318"/>
            <a:chOff x="7326993" y="966746"/>
            <a:chExt cx="4142504" cy="3970318"/>
          </a:xfrm>
        </p:grpSpPr>
        <p:sp>
          <p:nvSpPr>
            <p:cNvPr id="2" name="文本框 1">
              <a:extLst>
                <a:ext uri="{FF2B5EF4-FFF2-40B4-BE49-F238E27FC236}">
                  <a16:creationId xmlns:a16="http://schemas.microsoft.com/office/drawing/2014/main" id="{58BB74E1-7D6C-3170-CBB4-AD1190397F2A}"/>
                </a:ext>
              </a:extLst>
            </p:cNvPr>
            <p:cNvSpPr txBox="1"/>
            <p:nvPr/>
          </p:nvSpPr>
          <p:spPr>
            <a:xfrm>
              <a:off x="7326993" y="966746"/>
              <a:ext cx="4142504" cy="3970318"/>
            </a:xfrm>
            <a:prstGeom prst="rect">
              <a:avLst/>
            </a:prstGeom>
            <a:noFill/>
          </p:spPr>
          <p:txBody>
            <a:bodyPr wrap="square" rtlCol="0">
              <a:spAutoFit/>
            </a:bodyPr>
            <a:lstStyle/>
            <a:p>
              <a:r>
                <a:rPr lang="en-US" altLang="zh-CN" sz="1800" dirty="0"/>
                <a:t>On the output feature map, by introducing initial query information, labeled and unlabeled features are used to generate the next-scale query information      and predictions for each scale through the cross-attention mechanism        and       .   </a:t>
              </a:r>
            </a:p>
            <a:p>
              <a:r>
                <a:rPr lang="en-US" altLang="zh-CN" sz="1800" dirty="0"/>
                <a:t> </a:t>
              </a:r>
            </a:p>
            <a:p>
              <a:r>
                <a:rPr lang="en-US" altLang="zh-CN" sz="1800" dirty="0"/>
                <a:t>For unlabeled feature information, we directly use the query information </a:t>
              </a:r>
            </a:p>
            <a:p>
              <a:r>
                <a:rPr lang="en-US" altLang="zh-CN" sz="1800" dirty="0"/>
                <a:t>      generated in the previous step through the cross-attention mechanism to produce unlabeled predictions       for each scale.</a:t>
              </a:r>
              <a:endParaRPr lang="zh-CN" altLang="en-US" sz="1800" dirty="0"/>
            </a:p>
          </p:txBody>
        </p:sp>
        <p:graphicFrame>
          <p:nvGraphicFramePr>
            <p:cNvPr id="124" name="对象 123">
              <a:extLst>
                <a:ext uri="{FF2B5EF4-FFF2-40B4-BE49-F238E27FC236}">
                  <a16:creationId xmlns:a16="http://schemas.microsoft.com/office/drawing/2014/main" id="{2C44D9E0-F7BA-8AC3-2CB2-14510C6FC5AB}"/>
                </a:ext>
              </a:extLst>
            </p:cNvPr>
            <p:cNvGraphicFramePr>
              <a:graphicFrameLocks noChangeAspect="1"/>
            </p:cNvGraphicFramePr>
            <p:nvPr>
              <p:extLst>
                <p:ext uri="{D42A27DB-BD31-4B8C-83A1-F6EECF244321}">
                  <p14:modId xmlns:p14="http://schemas.microsoft.com/office/powerpoint/2010/main" val="157320611"/>
                </p:ext>
              </p:extLst>
            </p:nvPr>
          </p:nvGraphicFramePr>
          <p:xfrm>
            <a:off x="8601415" y="2103285"/>
            <a:ext cx="342910" cy="337510"/>
          </p:xfrm>
          <a:graphic>
            <a:graphicData uri="http://schemas.openxmlformats.org/presentationml/2006/ole">
              <mc:AlternateContent xmlns:mc="http://schemas.openxmlformats.org/markup-compatibility/2006">
                <mc:Choice xmlns:v="urn:schemas-microsoft-com:vml" Requires="v">
                  <p:oleObj name="AxMath" r:id="rId35" imgW="201240" imgH="198000" progId="Equation.AxMath">
                    <p:embed/>
                  </p:oleObj>
                </mc:Choice>
                <mc:Fallback>
                  <p:oleObj name="AxMath" r:id="rId35" imgW="201240" imgH="198000" progId="Equation.AxMath">
                    <p:embed/>
                    <p:pic>
                      <p:nvPicPr>
                        <p:cNvPr id="0" name=""/>
                        <p:cNvPicPr/>
                        <p:nvPr/>
                      </p:nvPicPr>
                      <p:blipFill>
                        <a:blip r:embed="rId36"/>
                        <a:stretch>
                          <a:fillRect/>
                        </a:stretch>
                      </p:blipFill>
                      <p:spPr>
                        <a:xfrm>
                          <a:off x="8601415" y="2103285"/>
                          <a:ext cx="342910" cy="337510"/>
                        </a:xfrm>
                        <a:prstGeom prst="rect">
                          <a:avLst/>
                        </a:prstGeom>
                      </p:spPr>
                    </p:pic>
                  </p:oleObj>
                </mc:Fallback>
              </mc:AlternateContent>
            </a:graphicData>
          </a:graphic>
        </p:graphicFrame>
        <p:graphicFrame>
          <p:nvGraphicFramePr>
            <p:cNvPr id="125" name="对象 124">
              <a:extLst>
                <a:ext uri="{FF2B5EF4-FFF2-40B4-BE49-F238E27FC236}">
                  <a16:creationId xmlns:a16="http://schemas.microsoft.com/office/drawing/2014/main" id="{DE2F350C-2642-1748-9870-79FB3E943AE8}"/>
                </a:ext>
              </a:extLst>
            </p:cNvPr>
            <p:cNvGraphicFramePr>
              <a:graphicFrameLocks noChangeAspect="1"/>
            </p:cNvGraphicFramePr>
            <p:nvPr>
              <p:extLst>
                <p:ext uri="{D42A27DB-BD31-4B8C-83A1-F6EECF244321}">
                  <p14:modId xmlns:p14="http://schemas.microsoft.com/office/powerpoint/2010/main" val="3626216838"/>
                </p:ext>
              </p:extLst>
            </p:nvPr>
          </p:nvGraphicFramePr>
          <p:xfrm>
            <a:off x="8604009" y="2628520"/>
            <a:ext cx="495300" cy="400050"/>
          </p:xfrm>
          <a:graphic>
            <a:graphicData uri="http://schemas.openxmlformats.org/presentationml/2006/ole">
              <mc:AlternateContent xmlns:mc="http://schemas.openxmlformats.org/markup-compatibility/2006">
                <mc:Choice xmlns:v="urn:schemas-microsoft-com:vml" Requires="v">
                  <p:oleObj name="AxMath" r:id="rId37" imgW="248040" imgH="199800" progId="Equation.AxMath">
                    <p:embed/>
                  </p:oleObj>
                </mc:Choice>
                <mc:Fallback>
                  <p:oleObj name="AxMath" r:id="rId37" imgW="248040" imgH="199800" progId="Equation.AxMath">
                    <p:embed/>
                    <p:pic>
                      <p:nvPicPr>
                        <p:cNvPr id="0" name=""/>
                        <p:cNvPicPr/>
                        <p:nvPr/>
                      </p:nvPicPr>
                      <p:blipFill>
                        <a:blip r:embed="rId38"/>
                        <a:stretch>
                          <a:fillRect/>
                        </a:stretch>
                      </p:blipFill>
                      <p:spPr>
                        <a:xfrm>
                          <a:off x="8604009" y="2628520"/>
                          <a:ext cx="495300" cy="400050"/>
                        </a:xfrm>
                        <a:prstGeom prst="rect">
                          <a:avLst/>
                        </a:prstGeom>
                      </p:spPr>
                    </p:pic>
                  </p:oleObj>
                </mc:Fallback>
              </mc:AlternateContent>
            </a:graphicData>
          </a:graphic>
        </p:graphicFrame>
        <p:graphicFrame>
          <p:nvGraphicFramePr>
            <p:cNvPr id="126" name="对象 125">
              <a:extLst>
                <a:ext uri="{FF2B5EF4-FFF2-40B4-BE49-F238E27FC236}">
                  <a16:creationId xmlns:a16="http://schemas.microsoft.com/office/drawing/2014/main" id="{8D163FF7-D599-6698-1A61-C8DDE33CEA0D}"/>
                </a:ext>
              </a:extLst>
            </p:cNvPr>
            <p:cNvGraphicFramePr>
              <a:graphicFrameLocks noChangeAspect="1"/>
            </p:cNvGraphicFramePr>
            <p:nvPr>
              <p:extLst>
                <p:ext uri="{D42A27DB-BD31-4B8C-83A1-F6EECF244321}">
                  <p14:modId xmlns:p14="http://schemas.microsoft.com/office/powerpoint/2010/main" val="942575085"/>
                </p:ext>
              </p:extLst>
            </p:nvPr>
          </p:nvGraphicFramePr>
          <p:xfrm>
            <a:off x="9471680" y="2621798"/>
            <a:ext cx="523875" cy="400050"/>
          </p:xfrm>
          <a:graphic>
            <a:graphicData uri="http://schemas.openxmlformats.org/presentationml/2006/ole">
              <mc:AlternateContent xmlns:mc="http://schemas.openxmlformats.org/markup-compatibility/2006">
                <mc:Choice xmlns:v="urn:schemas-microsoft-com:vml" Requires="v">
                  <p:oleObj name="AxMath" r:id="rId39" imgW="261720" imgH="199800" progId="Equation.AxMath">
                    <p:embed/>
                  </p:oleObj>
                </mc:Choice>
                <mc:Fallback>
                  <p:oleObj name="AxMath" r:id="rId39" imgW="261720" imgH="199800" progId="Equation.AxMath">
                    <p:embed/>
                    <p:pic>
                      <p:nvPicPr>
                        <p:cNvPr id="0" name=""/>
                        <p:cNvPicPr/>
                        <p:nvPr/>
                      </p:nvPicPr>
                      <p:blipFill>
                        <a:blip r:embed="rId40"/>
                        <a:stretch>
                          <a:fillRect/>
                        </a:stretch>
                      </p:blipFill>
                      <p:spPr>
                        <a:xfrm>
                          <a:off x="9471680" y="2621798"/>
                          <a:ext cx="523875" cy="400050"/>
                        </a:xfrm>
                        <a:prstGeom prst="rect">
                          <a:avLst/>
                        </a:prstGeom>
                      </p:spPr>
                    </p:pic>
                  </p:oleObj>
                </mc:Fallback>
              </mc:AlternateContent>
            </a:graphicData>
          </a:graphic>
        </p:graphicFrame>
        <p:graphicFrame>
          <p:nvGraphicFramePr>
            <p:cNvPr id="127" name="对象 126">
              <a:extLst>
                <a:ext uri="{FF2B5EF4-FFF2-40B4-BE49-F238E27FC236}">
                  <a16:creationId xmlns:a16="http://schemas.microsoft.com/office/drawing/2014/main" id="{9A793B5D-1BB8-319B-B3EF-DD838218B676}"/>
                </a:ext>
              </a:extLst>
            </p:cNvPr>
            <p:cNvGraphicFramePr>
              <a:graphicFrameLocks noChangeAspect="1"/>
            </p:cNvGraphicFramePr>
            <p:nvPr>
              <p:extLst>
                <p:ext uri="{D42A27DB-BD31-4B8C-83A1-F6EECF244321}">
                  <p14:modId xmlns:p14="http://schemas.microsoft.com/office/powerpoint/2010/main" val="3271918616"/>
                </p:ext>
              </p:extLst>
            </p:nvPr>
          </p:nvGraphicFramePr>
          <p:xfrm>
            <a:off x="7419093" y="3745825"/>
            <a:ext cx="342910" cy="337510"/>
          </p:xfrm>
          <a:graphic>
            <a:graphicData uri="http://schemas.openxmlformats.org/presentationml/2006/ole">
              <mc:AlternateContent xmlns:mc="http://schemas.openxmlformats.org/markup-compatibility/2006">
                <mc:Choice xmlns:v="urn:schemas-microsoft-com:vml" Requires="v">
                  <p:oleObj name="AxMath" r:id="rId41" imgW="201240" imgH="198000" progId="Equation.AxMath">
                    <p:embed/>
                  </p:oleObj>
                </mc:Choice>
                <mc:Fallback>
                  <p:oleObj name="AxMath" r:id="rId41" imgW="201240" imgH="198000" progId="Equation.AxMath">
                    <p:embed/>
                    <p:pic>
                      <p:nvPicPr>
                        <p:cNvPr id="124" name="对象 123">
                          <a:extLst>
                            <a:ext uri="{FF2B5EF4-FFF2-40B4-BE49-F238E27FC236}">
                              <a16:creationId xmlns:a16="http://schemas.microsoft.com/office/drawing/2014/main" id="{2C44D9E0-F7BA-8AC3-2CB2-14510C6FC5AB}"/>
                            </a:ext>
                          </a:extLst>
                        </p:cNvPr>
                        <p:cNvPicPr/>
                        <p:nvPr/>
                      </p:nvPicPr>
                      <p:blipFill>
                        <a:blip r:embed="rId36"/>
                        <a:stretch>
                          <a:fillRect/>
                        </a:stretch>
                      </p:blipFill>
                      <p:spPr>
                        <a:xfrm>
                          <a:off x="7419093" y="3745825"/>
                          <a:ext cx="342910" cy="337510"/>
                        </a:xfrm>
                        <a:prstGeom prst="rect">
                          <a:avLst/>
                        </a:prstGeom>
                      </p:spPr>
                    </p:pic>
                  </p:oleObj>
                </mc:Fallback>
              </mc:AlternateContent>
            </a:graphicData>
          </a:graphic>
        </p:graphicFrame>
        <p:graphicFrame>
          <p:nvGraphicFramePr>
            <p:cNvPr id="128" name="对象 127">
              <a:extLst>
                <a:ext uri="{FF2B5EF4-FFF2-40B4-BE49-F238E27FC236}">
                  <a16:creationId xmlns:a16="http://schemas.microsoft.com/office/drawing/2014/main" id="{F81AC0A3-B924-584D-DB55-6A2E3CAF5B44}"/>
                </a:ext>
              </a:extLst>
            </p:cNvPr>
            <p:cNvGraphicFramePr>
              <a:graphicFrameLocks noChangeAspect="1"/>
            </p:cNvGraphicFramePr>
            <p:nvPr>
              <p:extLst>
                <p:ext uri="{D42A27DB-BD31-4B8C-83A1-F6EECF244321}">
                  <p14:modId xmlns:p14="http://schemas.microsoft.com/office/powerpoint/2010/main" val="3880156093"/>
                </p:ext>
              </p:extLst>
            </p:nvPr>
          </p:nvGraphicFramePr>
          <p:xfrm>
            <a:off x="10796452" y="4271140"/>
            <a:ext cx="438150" cy="400050"/>
          </p:xfrm>
          <a:graphic>
            <a:graphicData uri="http://schemas.openxmlformats.org/presentationml/2006/ole">
              <mc:AlternateContent xmlns:mc="http://schemas.openxmlformats.org/markup-compatibility/2006">
                <mc:Choice xmlns:v="urn:schemas-microsoft-com:vml" Requires="v">
                  <p:oleObj name="AxMath" r:id="rId42" imgW="218520" imgH="199800" progId="Equation.AxMath">
                    <p:embed/>
                  </p:oleObj>
                </mc:Choice>
                <mc:Fallback>
                  <p:oleObj name="AxMath" r:id="rId42" imgW="218520" imgH="199800" progId="Equation.AxMath">
                    <p:embed/>
                    <p:pic>
                      <p:nvPicPr>
                        <p:cNvPr id="0" name=""/>
                        <p:cNvPicPr/>
                        <p:nvPr/>
                      </p:nvPicPr>
                      <p:blipFill>
                        <a:blip r:embed="rId43"/>
                        <a:stretch>
                          <a:fillRect/>
                        </a:stretch>
                      </p:blipFill>
                      <p:spPr>
                        <a:xfrm>
                          <a:off x="10796452" y="4271140"/>
                          <a:ext cx="438150" cy="400050"/>
                        </a:xfrm>
                        <a:prstGeom prst="rect">
                          <a:avLst/>
                        </a:prstGeom>
                      </p:spPr>
                    </p:pic>
                  </p:oleObj>
                </mc:Fallback>
              </mc:AlternateContent>
            </a:graphicData>
          </a:graphic>
        </p:graphicFrame>
      </p:grpSp>
      <p:graphicFrame>
        <p:nvGraphicFramePr>
          <p:cNvPr id="129" name="对象 128">
            <a:extLst>
              <a:ext uri="{FF2B5EF4-FFF2-40B4-BE49-F238E27FC236}">
                <a16:creationId xmlns:a16="http://schemas.microsoft.com/office/drawing/2014/main" id="{9BCBE0BD-296D-2332-F40D-8184A5669E72}"/>
              </a:ext>
            </a:extLst>
          </p:cNvPr>
          <p:cNvGraphicFramePr>
            <a:graphicFrameLocks noChangeAspect="1"/>
          </p:cNvGraphicFramePr>
          <p:nvPr>
            <p:extLst>
              <p:ext uri="{D42A27DB-BD31-4B8C-83A1-F6EECF244321}">
                <p14:modId xmlns:p14="http://schemas.microsoft.com/office/powerpoint/2010/main" val="885121330"/>
              </p:ext>
            </p:extLst>
          </p:nvPr>
        </p:nvGraphicFramePr>
        <p:xfrm>
          <a:off x="5676979" y="4975661"/>
          <a:ext cx="3002401" cy="485980"/>
        </p:xfrm>
        <a:graphic>
          <a:graphicData uri="http://schemas.openxmlformats.org/presentationml/2006/ole">
            <mc:AlternateContent xmlns:mc="http://schemas.openxmlformats.org/markup-compatibility/2006">
              <mc:Choice xmlns:v="urn:schemas-microsoft-com:vml" Requires="v">
                <p:oleObj name="AxMath" r:id="rId44" imgW="2589480" imgH="419040" progId="Equation.AxMath">
                  <p:embed/>
                </p:oleObj>
              </mc:Choice>
              <mc:Fallback>
                <p:oleObj name="AxMath" r:id="rId44" imgW="2589480" imgH="419040" progId="Equation.AxMath">
                  <p:embed/>
                  <p:pic>
                    <p:nvPicPr>
                      <p:cNvPr id="0" name=""/>
                      <p:cNvPicPr/>
                      <p:nvPr/>
                    </p:nvPicPr>
                    <p:blipFill>
                      <a:blip r:embed="rId45"/>
                      <a:stretch>
                        <a:fillRect/>
                      </a:stretch>
                    </p:blipFill>
                    <p:spPr>
                      <a:xfrm>
                        <a:off x="5676979" y="4975661"/>
                        <a:ext cx="3002401" cy="485980"/>
                      </a:xfrm>
                      <a:prstGeom prst="rect">
                        <a:avLst/>
                      </a:prstGeom>
                    </p:spPr>
                  </p:pic>
                </p:oleObj>
              </mc:Fallback>
            </mc:AlternateContent>
          </a:graphicData>
        </a:graphic>
      </p:graphicFrame>
      <p:sp>
        <p:nvSpPr>
          <p:cNvPr id="131" name="文本框 130">
            <a:extLst>
              <a:ext uri="{FF2B5EF4-FFF2-40B4-BE49-F238E27FC236}">
                <a16:creationId xmlns:a16="http://schemas.microsoft.com/office/drawing/2014/main" id="{46A96FC8-61FD-97EE-264F-C560627F1848}"/>
              </a:ext>
            </a:extLst>
          </p:cNvPr>
          <p:cNvSpPr txBox="1"/>
          <p:nvPr/>
        </p:nvSpPr>
        <p:spPr>
          <a:xfrm>
            <a:off x="8780923" y="5054509"/>
            <a:ext cx="3089307" cy="307777"/>
          </a:xfrm>
          <a:prstGeom prst="rect">
            <a:avLst/>
          </a:prstGeom>
          <a:noFill/>
        </p:spPr>
        <p:txBody>
          <a:bodyPr wrap="none" rtlCol="0">
            <a:spAutoFit/>
          </a:bodyPr>
          <a:lstStyle/>
          <a:p>
            <a:r>
              <a:rPr lang="en-US" altLang="zh-CN" b="0" i="0" dirty="0">
                <a:solidFill>
                  <a:srgbClr val="060607"/>
                </a:solidFill>
                <a:effectLst/>
                <a:latin typeface="-apple-system"/>
              </a:rPr>
              <a:t>Evaluating Unlabeled Prediction Results</a:t>
            </a:r>
            <a:endParaRPr lang="zh-CN" altLang="en-US" dirty="0"/>
          </a:p>
        </p:txBody>
      </p:sp>
      <p:graphicFrame>
        <p:nvGraphicFramePr>
          <p:cNvPr id="132" name="对象 131">
            <a:extLst>
              <a:ext uri="{FF2B5EF4-FFF2-40B4-BE49-F238E27FC236}">
                <a16:creationId xmlns:a16="http://schemas.microsoft.com/office/drawing/2014/main" id="{4F934E68-DCA0-BA74-7DB5-9897E536B214}"/>
              </a:ext>
            </a:extLst>
          </p:cNvPr>
          <p:cNvGraphicFramePr>
            <a:graphicFrameLocks noChangeAspect="1"/>
          </p:cNvGraphicFramePr>
          <p:nvPr>
            <p:extLst>
              <p:ext uri="{D42A27DB-BD31-4B8C-83A1-F6EECF244321}">
                <p14:modId xmlns:p14="http://schemas.microsoft.com/office/powerpoint/2010/main" val="706153725"/>
              </p:ext>
            </p:extLst>
          </p:nvPr>
        </p:nvGraphicFramePr>
        <p:xfrm>
          <a:off x="5703878" y="5561758"/>
          <a:ext cx="2906434" cy="488726"/>
        </p:xfrm>
        <a:graphic>
          <a:graphicData uri="http://schemas.openxmlformats.org/presentationml/2006/ole">
            <mc:AlternateContent xmlns:mc="http://schemas.openxmlformats.org/markup-compatibility/2006">
              <mc:Choice xmlns:v="urn:schemas-microsoft-com:vml" Requires="v">
                <p:oleObj name="AxMath" r:id="rId46" imgW="2492280" imgH="419040" progId="Equation.AxMath">
                  <p:embed/>
                </p:oleObj>
              </mc:Choice>
              <mc:Fallback>
                <p:oleObj name="AxMath" r:id="rId46" imgW="2492280" imgH="419040" progId="Equation.AxMath">
                  <p:embed/>
                  <p:pic>
                    <p:nvPicPr>
                      <p:cNvPr id="0" name=""/>
                      <p:cNvPicPr/>
                      <p:nvPr/>
                    </p:nvPicPr>
                    <p:blipFill>
                      <a:blip r:embed="rId47"/>
                      <a:stretch>
                        <a:fillRect/>
                      </a:stretch>
                    </p:blipFill>
                    <p:spPr>
                      <a:xfrm>
                        <a:off x="5703878" y="5561758"/>
                        <a:ext cx="2906434" cy="488726"/>
                      </a:xfrm>
                      <a:prstGeom prst="rect">
                        <a:avLst/>
                      </a:prstGeom>
                    </p:spPr>
                  </p:pic>
                </p:oleObj>
              </mc:Fallback>
            </mc:AlternateContent>
          </a:graphicData>
        </a:graphic>
      </p:graphicFrame>
      <p:sp>
        <p:nvSpPr>
          <p:cNvPr id="133" name="文本框 132">
            <a:extLst>
              <a:ext uri="{FF2B5EF4-FFF2-40B4-BE49-F238E27FC236}">
                <a16:creationId xmlns:a16="http://schemas.microsoft.com/office/drawing/2014/main" id="{42B460EE-9C52-55B5-83E7-C3C58A231AAC}"/>
              </a:ext>
            </a:extLst>
          </p:cNvPr>
          <p:cNvSpPr txBox="1"/>
          <p:nvPr/>
        </p:nvSpPr>
        <p:spPr>
          <a:xfrm>
            <a:off x="8795276" y="5652232"/>
            <a:ext cx="2645276" cy="307777"/>
          </a:xfrm>
          <a:prstGeom prst="rect">
            <a:avLst/>
          </a:prstGeom>
          <a:noFill/>
        </p:spPr>
        <p:txBody>
          <a:bodyPr wrap="none" rtlCol="0">
            <a:spAutoFit/>
          </a:bodyPr>
          <a:lstStyle/>
          <a:p>
            <a:r>
              <a:rPr lang="en-US" altLang="zh-CN" b="0" i="0" dirty="0">
                <a:solidFill>
                  <a:srgbClr val="060607"/>
                </a:solidFill>
                <a:effectLst/>
                <a:latin typeface="-apple-system"/>
              </a:rPr>
              <a:t>Evaluating Unlabeled Consistency</a:t>
            </a:r>
            <a:endParaRPr lang="zh-CN" altLang="en-US" dirty="0"/>
          </a:p>
        </p:txBody>
      </p:sp>
      <p:graphicFrame>
        <p:nvGraphicFramePr>
          <p:cNvPr id="134" name="对象 133">
            <a:extLst>
              <a:ext uri="{FF2B5EF4-FFF2-40B4-BE49-F238E27FC236}">
                <a16:creationId xmlns:a16="http://schemas.microsoft.com/office/drawing/2014/main" id="{63D51CEC-F6B6-9C06-6E17-0960C4049F99}"/>
              </a:ext>
            </a:extLst>
          </p:cNvPr>
          <p:cNvGraphicFramePr>
            <a:graphicFrameLocks noChangeAspect="1"/>
          </p:cNvGraphicFramePr>
          <p:nvPr>
            <p:extLst>
              <p:ext uri="{D42A27DB-BD31-4B8C-83A1-F6EECF244321}">
                <p14:modId xmlns:p14="http://schemas.microsoft.com/office/powerpoint/2010/main" val="872684556"/>
              </p:ext>
            </p:extLst>
          </p:nvPr>
        </p:nvGraphicFramePr>
        <p:xfrm>
          <a:off x="5703878" y="6198015"/>
          <a:ext cx="3107012" cy="342485"/>
        </p:xfrm>
        <a:graphic>
          <a:graphicData uri="http://schemas.openxmlformats.org/presentationml/2006/ole">
            <mc:AlternateContent xmlns:mc="http://schemas.openxmlformats.org/markup-compatibility/2006">
              <mc:Choice xmlns:v="urn:schemas-microsoft-com:vml" Requires="v">
                <p:oleObj name="AxMath" r:id="rId48" imgW="3801960" imgH="419040" progId="Equation.AxMath">
                  <p:embed/>
                </p:oleObj>
              </mc:Choice>
              <mc:Fallback>
                <p:oleObj name="AxMath" r:id="rId48" imgW="3801960" imgH="419040" progId="Equation.AxMath">
                  <p:embed/>
                  <p:pic>
                    <p:nvPicPr>
                      <p:cNvPr id="0" name=""/>
                      <p:cNvPicPr/>
                      <p:nvPr/>
                    </p:nvPicPr>
                    <p:blipFill>
                      <a:blip r:embed="rId49"/>
                      <a:stretch>
                        <a:fillRect/>
                      </a:stretch>
                    </p:blipFill>
                    <p:spPr>
                      <a:xfrm>
                        <a:off x="5703878" y="6198015"/>
                        <a:ext cx="3107012" cy="342485"/>
                      </a:xfrm>
                      <a:prstGeom prst="rect">
                        <a:avLst/>
                      </a:prstGeom>
                    </p:spPr>
                  </p:pic>
                </p:oleObj>
              </mc:Fallback>
            </mc:AlternateContent>
          </a:graphicData>
        </a:graphic>
      </p:graphicFrame>
      <p:sp>
        <p:nvSpPr>
          <p:cNvPr id="135" name="文本框 134">
            <a:extLst>
              <a:ext uri="{FF2B5EF4-FFF2-40B4-BE49-F238E27FC236}">
                <a16:creationId xmlns:a16="http://schemas.microsoft.com/office/drawing/2014/main" id="{E287E0A6-A74D-C9A1-7E1B-9BF764D5239E}"/>
              </a:ext>
            </a:extLst>
          </p:cNvPr>
          <p:cNvSpPr txBox="1"/>
          <p:nvPr/>
        </p:nvSpPr>
        <p:spPr>
          <a:xfrm>
            <a:off x="8795276" y="6192397"/>
            <a:ext cx="2912977" cy="307777"/>
          </a:xfrm>
          <a:prstGeom prst="rect">
            <a:avLst/>
          </a:prstGeom>
          <a:noFill/>
        </p:spPr>
        <p:txBody>
          <a:bodyPr wrap="none" rtlCol="0">
            <a:spAutoFit/>
          </a:bodyPr>
          <a:lstStyle/>
          <a:p>
            <a:r>
              <a:rPr lang="en-US" altLang="zh-CN" b="0" i="0" dirty="0">
                <a:solidFill>
                  <a:srgbClr val="060607"/>
                </a:solidFill>
                <a:effectLst/>
                <a:latin typeface="-apple-system"/>
              </a:rPr>
              <a:t>Evaluating Labeled Prediction Results</a:t>
            </a:r>
            <a:endParaRPr lang="zh-CN" altLang="en-US" dirty="0"/>
          </a:p>
        </p:txBody>
      </p:sp>
      <p:sp>
        <p:nvSpPr>
          <p:cNvPr id="136" name="文本框 135">
            <a:extLst>
              <a:ext uri="{FF2B5EF4-FFF2-40B4-BE49-F238E27FC236}">
                <a16:creationId xmlns:a16="http://schemas.microsoft.com/office/drawing/2014/main" id="{6F28B87F-ACCB-E7B5-0B2C-E043254CEAF4}"/>
              </a:ext>
            </a:extLst>
          </p:cNvPr>
          <p:cNvSpPr txBox="1"/>
          <p:nvPr/>
        </p:nvSpPr>
        <p:spPr>
          <a:xfrm>
            <a:off x="7286899" y="314122"/>
            <a:ext cx="1005403" cy="369332"/>
          </a:xfrm>
          <a:prstGeom prst="rect">
            <a:avLst/>
          </a:prstGeom>
          <a:noFill/>
        </p:spPr>
        <p:txBody>
          <a:bodyPr wrap="none" rtlCol="0">
            <a:spAutoFit/>
          </a:bodyPr>
          <a:lstStyle/>
          <a:p>
            <a:r>
              <a:rPr lang="en-US" altLang="zh-CN" sz="1800" b="1" dirty="0"/>
              <a:t>Stage 1</a:t>
            </a:r>
            <a:endParaRPr lang="zh-CN" altLang="en-US" sz="1800" b="1" dirty="0"/>
          </a:p>
        </p:txBody>
      </p:sp>
    </p:spTree>
    <p:extLst>
      <p:ext uri="{BB962C8B-B14F-4D97-AF65-F5344CB8AC3E}">
        <p14:creationId xmlns:p14="http://schemas.microsoft.com/office/powerpoint/2010/main" val="159175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 name="文本框 1">
            <a:extLst>
              <a:ext uri="{FF2B5EF4-FFF2-40B4-BE49-F238E27FC236}">
                <a16:creationId xmlns:a16="http://schemas.microsoft.com/office/drawing/2014/main" id="{58BB74E1-7D6C-3170-CBB4-AD1190397F2A}"/>
              </a:ext>
            </a:extLst>
          </p:cNvPr>
          <p:cNvSpPr txBox="1"/>
          <p:nvPr/>
        </p:nvSpPr>
        <p:spPr>
          <a:xfrm>
            <a:off x="7537621" y="1582340"/>
            <a:ext cx="4592008" cy="3693319"/>
          </a:xfrm>
          <a:prstGeom prst="rect">
            <a:avLst/>
          </a:prstGeom>
          <a:noFill/>
        </p:spPr>
        <p:txBody>
          <a:bodyPr wrap="square" rtlCol="0">
            <a:spAutoFit/>
          </a:bodyPr>
          <a:lstStyle/>
          <a:p>
            <a:r>
              <a:rPr lang="en-US" altLang="zh-CN" sz="1800" b="1" dirty="0"/>
              <a:t>Stage 2</a:t>
            </a:r>
          </a:p>
          <a:p>
            <a:r>
              <a:rPr lang="en-US" altLang="zh-CN" sz="1800" dirty="0"/>
              <a:t>In the fully supervised training phase, the encoding phase of the entire network inherits the weights from the semi-supervised training phase, while the decoding phase employs a basic simple decoder to simplify the model structure as much as possible. In this part, we use the labeled data from the training set and other dental data predicted by the aforementioned semi-supervised training as input, obtaining the final model in a fully supervised manner. </a:t>
            </a:r>
            <a:endParaRPr lang="zh-CN" altLang="en-US" sz="1800" dirty="0"/>
          </a:p>
        </p:txBody>
      </p:sp>
      <p:pic>
        <p:nvPicPr>
          <p:cNvPr id="3" name="图片 2">
            <a:extLst>
              <a:ext uri="{FF2B5EF4-FFF2-40B4-BE49-F238E27FC236}">
                <a16:creationId xmlns:a16="http://schemas.microsoft.com/office/drawing/2014/main" id="{A9974810-6FF3-C29D-0A0F-C6214B43BEC8}"/>
              </a:ext>
            </a:extLst>
          </p:cNvPr>
          <p:cNvPicPr>
            <a:picLocks noChangeAspect="1"/>
          </p:cNvPicPr>
          <p:nvPr/>
        </p:nvPicPr>
        <p:blipFill>
          <a:blip r:embed="rId5"/>
          <a:stretch>
            <a:fillRect/>
          </a:stretch>
        </p:blipFill>
        <p:spPr>
          <a:xfrm>
            <a:off x="62371" y="1512877"/>
            <a:ext cx="7112198" cy="3832246"/>
          </a:xfrm>
          <a:prstGeom prst="rect">
            <a:avLst/>
          </a:prstGeom>
        </p:spPr>
      </p:pic>
    </p:spTree>
    <p:extLst>
      <p:ext uri="{BB962C8B-B14F-4D97-AF65-F5344CB8AC3E}">
        <p14:creationId xmlns:p14="http://schemas.microsoft.com/office/powerpoint/2010/main" val="7925426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330</Words>
  <Application>Microsoft Office PowerPoint</Application>
  <PresentationFormat>宽屏</PresentationFormat>
  <Paragraphs>45</Paragraphs>
  <Slides>5</Slides>
  <Notes>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5</vt:i4>
      </vt:variant>
    </vt:vector>
  </HeadingPairs>
  <TitlesOfParts>
    <vt:vector size="12" baseType="lpstr">
      <vt:lpstr>-apple-system</vt:lpstr>
      <vt:lpstr>Arial</vt:lpstr>
      <vt:lpstr>Calibri</vt:lpstr>
      <vt:lpstr>Times New Roman</vt:lpstr>
      <vt:lpstr>Office Theme</vt:lpstr>
      <vt:lpstr>AxMath</vt:lpstr>
      <vt:lpstr>Equation.AxMath</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Mert Seven</dc:creator>
  <cp:lastModifiedBy>欣旭 蔡</cp:lastModifiedBy>
  <cp:revision>6</cp:revision>
  <dcterms:created xsi:type="dcterms:W3CDTF">2023-12-20T11:45:11Z</dcterms:created>
  <dcterms:modified xsi:type="dcterms:W3CDTF">2024-10-19T08:57:35Z</dcterms:modified>
</cp:coreProperties>
</file>