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70550f0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70550f0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70550f0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70550f0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70550f0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70550f0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70550f02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70550f0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708b0ac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708b0ac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708b0ac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708b0ac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708b0ac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708b0ac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708b0acb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708b0acb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708b0ac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708b0ac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708b0acb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708b0acb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6fc18c9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6fc18c9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6fc18c96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6fc18c96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6fc18c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6fc18c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6fc18c3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6fc18c3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7024cc4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7024cc4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6fc18c96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6fc18c96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708b0ac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708b0ac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70550f0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70550f0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70550f0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70550f0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jpg"/><Relationship Id="rId4" Type="http://schemas.openxmlformats.org/officeDocument/2006/relationships/image" Target="../media/image23.jpg"/><Relationship Id="rId5" Type="http://schemas.openxmlformats.org/officeDocument/2006/relationships/image" Target="../media/image34.jpg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asketball-reference.com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All-Stars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109450" y="3238450"/>
            <a:ext cx="66123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Mehmet Ali Mehmetzade - Kerem Tuna - Sinan Tuna - Sean Park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676" y="1533250"/>
            <a:ext cx="3460523" cy="23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386450" y="430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Trying Ways of Reducing Predictors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1249"/>
              <a:buFont typeface="Arial"/>
              <a:buNone/>
            </a:pPr>
            <a:r>
              <a:rPr lang="en" sz="2666"/>
              <a:t>Variable Selection Methods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000"/>
              <a:buFont typeface="Arial"/>
              <a:buNone/>
            </a:pPr>
            <a:r>
              <a:rPr lang="en" sz="2444"/>
              <a:t>Using Backward Selection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38552" t="0"/>
          <a:stretch/>
        </p:blipFill>
        <p:spPr>
          <a:xfrm>
            <a:off x="6497600" y="1186975"/>
            <a:ext cx="2625925" cy="353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150" y="2079150"/>
            <a:ext cx="4406326" cy="24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0650"/>
            <a:ext cx="2232926" cy="48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6956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Model Using Common Predictors</a:t>
            </a:r>
            <a:endParaRPr sz="240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5" y="775625"/>
            <a:ext cx="3619225" cy="38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425" y="1014525"/>
            <a:ext cx="2679766" cy="3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6956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Removing Insignificant Predictors</a:t>
            </a:r>
            <a:endParaRPr sz="24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25" y="462750"/>
            <a:ext cx="3306175" cy="421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975" y="1019400"/>
            <a:ext cx="2843880" cy="37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Alternative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 with the best model 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Every year, there are ≈24 players selected as All-Star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choose top </a:t>
            </a:r>
            <a:r>
              <a:rPr lang="en"/>
              <a:t>≈24 players for given year and classify them as All-Star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Divide our test data (2023, 2020, … 2011) by year              -&gt; 5 test 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350" y="3430275"/>
            <a:ext cx="5133201" cy="16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to apply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Including all parameters (27)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parameters: </a:t>
            </a:r>
            <a:r>
              <a:rPr lang="en"/>
              <a:t>correlation</a:t>
            </a:r>
            <a:r>
              <a:rPr lang="en"/>
              <a:t> &gt; 0.7 (13)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Forward Selection (17)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Backward Selection (21)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Common Predictors (16)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Insignificant Predictors (10)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220200" y="616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245500" y="1487550"/>
            <a:ext cx="4021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set of heatmap for 2023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models have 95% +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sets of analysis done for all 5 test sets.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Precision == 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compare Models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1139" l="0" r="0" t="-1140"/>
          <a:stretch/>
        </p:blipFill>
        <p:spPr>
          <a:xfrm>
            <a:off x="4357875" y="513000"/>
            <a:ext cx="4346874" cy="40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20200" y="616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Model?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245500" y="1487550"/>
            <a:ext cx="721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Accuracy Calculated for each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Param has best value for all (max / avg / min)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4th most # of variables; had best result -&gt; Best Model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00" y="1906123"/>
            <a:ext cx="5429175" cy="19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200" y="1230375"/>
            <a:ext cx="3305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5337838" y="809150"/>
            <a:ext cx="33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Max Accuracy,      Avg Accuracy,       Min Accuracy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220200" y="616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Model?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245500" y="1487550"/>
            <a:ext cx="721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Precision Calculated for each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Param has best value for (max / avg) precision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5337850" y="809150"/>
            <a:ext cx="34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Max Precision,      Avg Precision,       Min Precision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50" y="1931250"/>
            <a:ext cx="5426950" cy="19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625" y="1157400"/>
            <a:ext cx="32956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220200" y="616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on 2023 Data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2286400" y="2726375"/>
            <a:ext cx="34344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Players who did not make All Star; Our model predicted them to be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Anthony Davis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James Harden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Kawhi Leonard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Jimmy Butler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Trae Young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550" y="713625"/>
            <a:ext cx="4571900" cy="195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00" y="1251850"/>
            <a:ext cx="1522650" cy="37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5629350" y="2726375"/>
            <a:ext cx="34344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Players made All Star;                         Our model predicted them not to be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Anthony Edwards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Bam Adebayo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Jaren Jackson Jr.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Jaylen Brown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Jrue Holiday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220200" y="616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50650" y="1389625"/>
            <a:ext cx="76038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Predictor Model Performed the best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Accuracy ≈ 97%     (Correctly classifying 436 / 450 NBA Players)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Precision </a:t>
            </a:r>
            <a:r>
              <a:rPr lang="en"/>
              <a:t>≈ 72%     (Correctly predicting 18 / 25 NBA All Stars)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2023 All Stars (Using Common Predictor Model)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≈ 97.76%     (Correctly classified 437 / 447 NBA Players)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≈ 81.48%     (Correctly predicted 22 / 27 NBA All Stars)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beat the Model and made All-Star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Anthony Edwards (Injury Replacem</a:t>
            </a:r>
            <a:r>
              <a:rPr lang="en"/>
              <a:t>ent, Reserve</a:t>
            </a:r>
            <a:r>
              <a:rPr lang="en" sz="1400"/>
              <a:t>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Bam Adebayo (Reserve)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Jaren Jackson Jr. (Re</a:t>
            </a:r>
            <a:r>
              <a:rPr lang="en"/>
              <a:t>serve</a:t>
            </a:r>
            <a:r>
              <a:rPr lang="en" sz="1400"/>
              <a:t>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Jaylen Brown (Reserve)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Jrue Holiday (Reserve)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Problem statement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11700" y="1152475"/>
            <a:ext cx="4571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NBA All-Star selections are important for the players, teams, fans and the entire industry.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no clear rules for the selection, so we want to understand what factors contribute to the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try to predict which players make the All-Star team in a given season using </a:t>
            </a:r>
            <a:r>
              <a:rPr lang="en"/>
              <a:t>their</a:t>
            </a:r>
            <a:r>
              <a:rPr lang="en"/>
              <a:t> in game statistics.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875" y="1211350"/>
            <a:ext cx="3627348" cy="362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Steps…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531225" y="1595775"/>
            <a:ext cx="538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statistics don’t tell the whole story: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statistics may give a better picture of a player’s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games played is also a factor fans, journalists and coaches take into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Besides the player’s performance, team popularity may also play a role in All-Star selection due to fan-votes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849125" cy="35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693025" y="1152475"/>
            <a:ext cx="31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NBA organization, fans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Sponsors, gaming entities can use it to market their product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Betting companies can use it to determine odds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525398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675" y="1152475"/>
            <a:ext cx="2449675" cy="14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47" y="2706500"/>
            <a:ext cx="1565453" cy="222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7200" y="2790925"/>
            <a:ext cx="3323425" cy="198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863125" y="1595775"/>
            <a:ext cx="5002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Stats &amp; All-Star Rosters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https://www.basketball-reference.com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of 15 Seasons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2008-2009 season to 2022-2023 season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2009 All-Star game to 2023 All-Star game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3750"/>
            <a:ext cx="3540525" cy="26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410100" y="3520001"/>
            <a:ext cx="6321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4067"/>
            <a:ext cx="9144003" cy="224581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975075" y="2179300"/>
            <a:ext cx="219300" cy="26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80150" y="1809225"/>
            <a:ext cx="23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Target Column: 1 if all star; 0 else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Fixing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players who used different changed name during career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Names that include non-unicode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 same player in same season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ex) Player who was traded during the season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284650"/>
            <a:ext cx="2400250" cy="171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675" y="2297550"/>
            <a:ext cx="8286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2850" y="3072750"/>
            <a:ext cx="2740725" cy="3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3217499"/>
            <a:ext cx="3475274" cy="12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Dataset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total Seasons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Train &amp; 5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(current) 2023 season &amp; Every 3 seasons for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 possible yearly trends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13" y="3234063"/>
            <a:ext cx="46958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754" r="0" t="0"/>
          <a:stretch/>
        </p:blipFill>
        <p:spPr>
          <a:xfrm>
            <a:off x="2752725" y="3979050"/>
            <a:ext cx="4660350" cy="5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I</a:t>
            </a:r>
            <a:r>
              <a:rPr lang="en" sz="2666"/>
              <a:t>ncluding all predictors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410100" y="1595775"/>
            <a:ext cx="3931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initial idea was to drop the “Season” column and treat the testing data as a whole as if they were all collected from the same time period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Although the model was proven to be accurate, we wanted to lose some of the predictors to reduce the complexity of the model and increase its interpretability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675" y="924975"/>
            <a:ext cx="2807200" cy="36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0" r="41469" t="0"/>
          <a:stretch/>
        </p:blipFill>
        <p:spPr>
          <a:xfrm>
            <a:off x="103650" y="31900"/>
            <a:ext cx="2251150" cy="507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400250" y="347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Ways of Reducing Predictors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Variable Selection Methods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/>
              <a:t>Using Forward Selection</a:t>
            </a:r>
            <a:endParaRPr sz="2444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350" y="1686050"/>
            <a:ext cx="3937899" cy="261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875"/>
            <a:ext cx="209444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749" y="982750"/>
            <a:ext cx="2433951" cy="370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