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E636-D4EB-D7F7-B39C-630A4B60F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BD729-DE9E-90FA-89F3-F68B5820D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BC873-0F1E-C75F-0566-E56C4D84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1D3C8-F001-A1C5-8F78-0D1394633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E0CFA-CF74-56A0-BF59-9FBB30F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4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FAEE-9277-D34B-DF1D-A265C15F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24F60-7302-AF30-41EA-348DF5BAE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9A62-614A-A3AD-1BFB-7A6A279F0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0B37A-F427-5F96-D57B-D7D652CC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DE59-9AB4-81B4-4F7D-A11D72C3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09611-9019-8399-B335-0F6FD97F6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EAB0D-7BBD-0B83-EC7D-12CA86BBD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80D46-5B3C-ABCE-830D-30551441D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10A2-8BEF-B779-71D1-3E9E9A30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5CDC-EF43-CC22-D66E-0FF5BA3A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1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102A-7810-279D-5730-C415F284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7625F-B1D9-321E-2541-B35179ED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D31F6-09F1-700B-8041-0E62D6CF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4B4FE-EE1C-BEA7-8544-A3DE1554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5701D-8D38-3495-13D9-6BED8591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6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E6686-1595-24D2-93D3-CB2171AC6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09C6E-06FA-C2FE-C269-FB9C6AAA1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24C44-243F-A947-3ABE-F1477450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BFFA-78C4-7683-AE99-B960A736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A7AA8-C142-2266-CA3F-FB4AED4E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519F-81EA-2363-4657-0178DACC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D5F6-9D8B-F4A6-B456-DF0E6724A1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07A67-67E0-B56F-C6FA-0840A436E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C358D-13E7-68A6-686B-2E83F26E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15ACA-2B1B-6ECE-5B62-93F5CBE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2D5A3-2D56-01A9-3F8C-DA7F73E3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6A72-ED2D-341C-B316-85E18E440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4400-170A-67DF-2619-CC11E445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E05A5-5063-D1C4-E971-5931B4D23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74626-DD67-9DB7-259E-F77DD3843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AAED2-7097-5595-15EC-D826B68D4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B71BB4-B2DE-E49D-A843-10963201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82582-1A04-27A3-5F2A-E5BAF956E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588D7-D4F2-912F-6E6C-7185DD45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4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F3F7-4BD4-B22C-9EDB-8BF2A2F5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DF975-9347-6066-0E7B-4C02FF31D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4D54C-A698-436C-8796-90BC2669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BDB53-1E36-5423-F320-A37CAC0E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8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6BD78-182E-F7AD-C065-F5D78B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1F13CD-FBE3-54D0-F432-535BDAD3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7A4E-D39C-BE2B-D23B-6840E9C6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C392-7BBE-82D4-49C9-10774AA4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21F60-7858-8000-D968-B4E012689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A22AE-263B-4D97-4DEC-513186EBE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E40D5-AAF9-EDBF-DF97-95E43212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04C0A-1E8F-04C6-79AF-4280EEF7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EC75-7291-C44B-4B91-270B2910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4201-500A-1DBC-2B33-A07B12DB6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F101F-1D32-6764-C3D6-106CD7E37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22494-7CA0-639E-879F-414A443CF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7B4C0-8C4C-C223-47D9-D2326ABCE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D4CF7-85EE-3CE4-5E29-FC9693673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D05E4-A69A-EDFB-93CD-73E8C46C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703B3-14B2-33A4-8BE8-6F683DDD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7409F-F81F-CDB2-0994-09C21AFD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75B75-628F-D5E3-6D42-46857C05C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8BACE-D093-468D-9797-DF9E8A4CF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2490-BC84-0307-5D56-B9D0DF7ED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911FF-C20F-B7E1-280D-815D7F37B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7B62A-2D11-4442-99F7-94586A98E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4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27C1D-C518-2E4B-3B90-97F093AE1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1A7D8-A421-EC7A-73C1-BCE57278F7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0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2FC6E72-28C3-3154-108A-EE5C7C181378}"/>
              </a:ext>
            </a:extLst>
          </p:cNvPr>
          <p:cNvCxnSpPr/>
          <p:nvPr/>
        </p:nvCxnSpPr>
        <p:spPr>
          <a:xfrm>
            <a:off x="2973998" y="3331029"/>
            <a:ext cx="56456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5B1B2C-CD55-CAC0-1FE7-033E03440520}"/>
              </a:ext>
            </a:extLst>
          </p:cNvPr>
          <p:cNvSpPr txBox="1"/>
          <p:nvPr/>
        </p:nvSpPr>
        <p:spPr>
          <a:xfrm>
            <a:off x="1953463" y="3144966"/>
            <a:ext cx="102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Heuristic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3BBED-9454-42D2-B404-F51F2EC4EA59}"/>
              </a:ext>
            </a:extLst>
          </p:cNvPr>
          <p:cNvSpPr txBox="1"/>
          <p:nvPr/>
        </p:nvSpPr>
        <p:spPr>
          <a:xfrm>
            <a:off x="8619602" y="3144966"/>
            <a:ext cx="1140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Deductive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0890-03BC-553E-E020-BB203D3AD753}"/>
              </a:ext>
            </a:extLst>
          </p:cNvPr>
          <p:cNvSpPr txBox="1"/>
          <p:nvPr/>
        </p:nvSpPr>
        <p:spPr>
          <a:xfrm>
            <a:off x="4355647" y="794230"/>
            <a:ext cx="2873514" cy="646331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Analytical Methods: Heuristic vs. Deductive Scale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F4157D-0A82-70DB-7A35-FE72357A533B}"/>
              </a:ext>
            </a:extLst>
          </p:cNvPr>
          <p:cNvCxnSpPr/>
          <p:nvPr/>
        </p:nvCxnSpPr>
        <p:spPr>
          <a:xfrm>
            <a:off x="3565281" y="2228482"/>
            <a:ext cx="0" cy="1008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C4E0E47-0713-86E5-6832-8D5576CD1A77}"/>
              </a:ext>
            </a:extLst>
          </p:cNvPr>
          <p:cNvCxnSpPr>
            <a:cxnSpLocks/>
          </p:cNvCxnSpPr>
          <p:nvPr/>
        </p:nvCxnSpPr>
        <p:spPr>
          <a:xfrm flipV="1">
            <a:off x="4236426" y="3428999"/>
            <a:ext cx="0" cy="961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3D5AD5-C456-0313-DC93-7A62AF5E0804}"/>
              </a:ext>
            </a:extLst>
          </p:cNvPr>
          <p:cNvCxnSpPr/>
          <p:nvPr/>
        </p:nvCxnSpPr>
        <p:spPr>
          <a:xfrm>
            <a:off x="5098073" y="2228482"/>
            <a:ext cx="0" cy="1008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C65241-75A9-D817-D182-83C05A4FB53B}"/>
              </a:ext>
            </a:extLst>
          </p:cNvPr>
          <p:cNvCxnSpPr/>
          <p:nvPr/>
        </p:nvCxnSpPr>
        <p:spPr>
          <a:xfrm>
            <a:off x="7809034" y="2228482"/>
            <a:ext cx="0" cy="1008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5EE412-F6A9-FB8F-2D33-3944A436D3A6}"/>
              </a:ext>
            </a:extLst>
          </p:cNvPr>
          <p:cNvCxnSpPr>
            <a:cxnSpLocks/>
          </p:cNvCxnSpPr>
          <p:nvPr/>
        </p:nvCxnSpPr>
        <p:spPr>
          <a:xfrm flipV="1">
            <a:off x="7127630" y="3428998"/>
            <a:ext cx="0" cy="961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28EC25-C303-D98C-6AB0-9E9E12C850BF}"/>
              </a:ext>
            </a:extLst>
          </p:cNvPr>
          <p:cNvSpPr txBox="1"/>
          <p:nvPr/>
        </p:nvSpPr>
        <p:spPr>
          <a:xfrm>
            <a:off x="3024555" y="1623829"/>
            <a:ext cx="1081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Sampling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E2F70-A0E6-D5C0-33A7-3146C731019D}"/>
              </a:ext>
            </a:extLst>
          </p:cNvPr>
          <p:cNvSpPr txBox="1"/>
          <p:nvPr/>
        </p:nvSpPr>
        <p:spPr>
          <a:xfrm>
            <a:off x="3494952" y="4390685"/>
            <a:ext cx="1415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Independent Heuristics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41165-E738-6C78-6A2C-4400463B104B}"/>
              </a:ext>
            </a:extLst>
          </p:cNvPr>
          <p:cNvSpPr txBox="1"/>
          <p:nvPr/>
        </p:nvSpPr>
        <p:spPr>
          <a:xfrm>
            <a:off x="4485542" y="1623829"/>
            <a:ext cx="122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Dependent Heuristics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50378-2E75-BFF4-36D1-800C40FDA361}"/>
              </a:ext>
            </a:extLst>
          </p:cNvPr>
          <p:cNvSpPr txBox="1"/>
          <p:nvPr/>
        </p:nvSpPr>
        <p:spPr>
          <a:xfrm>
            <a:off x="6479930" y="4390502"/>
            <a:ext cx="122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 Simulation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057359-DA80-FC15-3736-3DB6AADF1600}"/>
              </a:ext>
            </a:extLst>
          </p:cNvPr>
          <p:cNvSpPr txBox="1"/>
          <p:nvPr/>
        </p:nvSpPr>
        <p:spPr>
          <a:xfrm>
            <a:off x="7196503" y="1582150"/>
            <a:ext cx="1225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Simplified Simulation</a:t>
            </a:r>
          </a:p>
        </p:txBody>
      </p:sp>
    </p:spTree>
    <p:extLst>
      <p:ext uri="{BB962C8B-B14F-4D97-AF65-F5344CB8AC3E}">
        <p14:creationId xmlns:p14="http://schemas.microsoft.com/office/powerpoint/2010/main" val="185732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Spencer Stromback</dc:creator>
  <cp:lastModifiedBy>Spencer Stromback</cp:lastModifiedBy>
  <cp:revision>1</cp:revision>
  <dcterms:created xsi:type="dcterms:W3CDTF">2025-09-30T21:51:17Z</dcterms:created>
  <dcterms:modified xsi:type="dcterms:W3CDTF">2025-09-30T21:53:14Z</dcterms:modified>
</cp:coreProperties>
</file>