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  <p:sldId id="258" r:id="rId3"/>
    <p:sldId id="278" r:id="rId4"/>
    <p:sldId id="264" r:id="rId5"/>
    <p:sldId id="275" r:id="rId6"/>
    <p:sldId id="288" r:id="rId7"/>
    <p:sldId id="286" r:id="rId8"/>
    <p:sldId id="280" r:id="rId9"/>
    <p:sldId id="283" r:id="rId10"/>
    <p:sldId id="297" r:id="rId11"/>
  </p:sldIdLst>
  <p:sldSz cx="12193588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E73A1C"/>
    <a:srgbClr val="515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1" autoAdjust="0"/>
    <p:restoredTop sz="93566" autoAdjust="0"/>
  </p:normalViewPr>
  <p:slideViewPr>
    <p:cSldViewPr snapToGrid="0" snapToObjects="1">
      <p:cViewPr varScale="1">
        <p:scale>
          <a:sx n="107" d="100"/>
          <a:sy n="107" d="100"/>
        </p:scale>
        <p:origin x="330" y="102"/>
      </p:cViewPr>
      <p:guideLst>
        <p:guide orient="horz" pos="2238"/>
        <p:guide pos="38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5" dirty="0">
                <a:solidFill>
                  <a:prstClr val="white"/>
                </a:solidFill>
              </a:rPr>
              <a:t> 部分设计灵感与元素来源于网络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 </a:t>
            </a:r>
            <a:r>
              <a:rPr lang="zh-CN" altLang="en-US" sz="1335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5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6966" y="1226913"/>
            <a:ext cx="7685117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STM32</a:t>
            </a:r>
            <a:r>
              <a:rPr kumimoji="1"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的安防无人机</a:t>
            </a:r>
            <a:endParaRPr kumimoji="1" lang="zh-CN" altLang="en-US" sz="5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5876" y="545689"/>
            <a:ext cx="1154970" cy="1963627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8624047" y="545689"/>
            <a:ext cx="3583988" cy="1963627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1237130" y="2109760"/>
            <a:ext cx="7386917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237130" y="4803999"/>
            <a:ext cx="962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负责人：  潘蓝根          团队成员：段一鸣  黄宇荣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74599"/>
            <a:ext cx="917267" cy="1963627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8419775" y="2174599"/>
            <a:ext cx="3773020" cy="1963627"/>
          </a:xfrm>
          <a:prstGeom prst="rect">
            <a:avLst/>
          </a:prstGeom>
          <a:solidFill>
            <a:schemeClr val="bg2">
              <a:lumMod val="9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1102792" y="4077267"/>
            <a:ext cx="7185255" cy="60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2897944" y="2433137"/>
            <a:ext cx="5978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Q &amp; A</a:t>
            </a:r>
            <a:endParaRPr lang="zh-CN" altLang="en-US" sz="8800" dirty="0"/>
          </a:p>
        </p:txBody>
      </p:sp>
      <p:sp>
        <p:nvSpPr>
          <p:cNvPr id="4" name="文本框 3"/>
          <p:cNvSpPr txBox="1"/>
          <p:nvPr/>
        </p:nvSpPr>
        <p:spPr>
          <a:xfrm>
            <a:off x="2366496" y="4538122"/>
            <a:ext cx="535274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kumimoji="1"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</a:p>
          <a:p>
            <a:r>
              <a: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kumimoji="1"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WATCHING</a:t>
            </a:r>
            <a:endParaRPr kumimoji="1" lang="zh-CN" altLang="en-US" sz="5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7654689">
            <a:off x="708985" y="2900927"/>
            <a:ext cx="5230926" cy="218788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5" y="270442"/>
            <a:ext cx="258716" cy="1034724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3893298" y="270442"/>
            <a:ext cx="8299497" cy="1034724"/>
          </a:xfrm>
          <a:prstGeom prst="rect">
            <a:avLst/>
          </a:prstGeom>
          <a:solidFill>
            <a:srgbClr val="DDD9C3">
              <a:alpha val="9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013875" y="118291"/>
            <a:ext cx="2566728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73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kumimoji="1" lang="zh-CN" altLang="en-US" sz="373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471188" y="780643"/>
            <a:ext cx="330451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9510" y="780643"/>
            <a:ext cx="3633787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ea"/>
                <a:ea typeface="+mj-ea"/>
              </a:rPr>
              <a:t>目 录</a:t>
            </a:r>
          </a:p>
        </p:txBody>
      </p:sp>
      <p:sp>
        <p:nvSpPr>
          <p:cNvPr id="10" name="矩形 9"/>
          <p:cNvSpPr/>
          <p:nvPr/>
        </p:nvSpPr>
        <p:spPr>
          <a:xfrm>
            <a:off x="11913499" y="2449790"/>
            <a:ext cx="279296" cy="3841196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42" name="组合 41"/>
          <p:cNvGrpSpPr/>
          <p:nvPr/>
        </p:nvGrpSpPr>
        <p:grpSpPr>
          <a:xfrm>
            <a:off x="6075369" y="1586524"/>
            <a:ext cx="3546655" cy="4792948"/>
            <a:chOff x="7930493" y="1633557"/>
            <a:chExt cx="3546655" cy="4792948"/>
          </a:xfrm>
        </p:grpSpPr>
        <p:grpSp>
          <p:nvGrpSpPr>
            <p:cNvPr id="11" name="组合 10"/>
            <p:cNvGrpSpPr/>
            <p:nvPr/>
          </p:nvGrpSpPr>
          <p:grpSpPr>
            <a:xfrm>
              <a:off x="7930493" y="1633557"/>
              <a:ext cx="3546655" cy="3929561"/>
              <a:chOff x="7717147" y="2361426"/>
              <a:chExt cx="3546655" cy="3929561"/>
            </a:xfrm>
          </p:grpSpPr>
          <p:grpSp>
            <p:nvGrpSpPr>
              <p:cNvPr id="17" name="组 16"/>
              <p:cNvGrpSpPr/>
              <p:nvPr/>
            </p:nvGrpSpPr>
            <p:grpSpPr>
              <a:xfrm>
                <a:off x="7885469" y="2361426"/>
                <a:ext cx="3378333" cy="756188"/>
                <a:chOff x="5909326" y="2275887"/>
                <a:chExt cx="2533750" cy="567141"/>
              </a:xfrm>
            </p:grpSpPr>
            <p:cxnSp>
              <p:nvCxnSpPr>
                <p:cNvPr id="8" name="直线连接符 7"/>
                <p:cNvCxnSpPr/>
                <p:nvPr/>
              </p:nvCxnSpPr>
              <p:spPr>
                <a:xfrm>
                  <a:off x="6085709" y="2843028"/>
                  <a:ext cx="2357367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6015150" y="2483280"/>
                  <a:ext cx="138548" cy="3154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endParaRPr kumimoji="1" lang="en-US" altLang="zh-CN" sz="213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015147" y="2275887"/>
                  <a:ext cx="1321064" cy="38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kumimoji="1"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ABOUT OUR TEAM</a:t>
                  </a:r>
                </a:p>
                <a:p>
                  <a:pPr algn="just"/>
                  <a:endParaRPr kumimoji="1" lang="en-US" altLang="zh-CN" sz="133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5400000">
                  <a:off x="5891679" y="2359809"/>
                  <a:ext cx="141118" cy="105824"/>
                </a:xfrm>
                <a:prstGeom prst="triangle">
                  <a:avLst/>
                </a:prstGeom>
                <a:solidFill>
                  <a:srgbClr val="DDD9C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sz="3200"/>
                </a:p>
              </p:txBody>
            </p:sp>
          </p:grpSp>
          <p:grpSp>
            <p:nvGrpSpPr>
              <p:cNvPr id="19" name="组 18"/>
              <p:cNvGrpSpPr/>
              <p:nvPr/>
            </p:nvGrpSpPr>
            <p:grpSpPr>
              <a:xfrm>
                <a:off x="7717147" y="3143659"/>
                <a:ext cx="3546648" cy="1036431"/>
                <a:chOff x="5783088" y="2267553"/>
                <a:chExt cx="2659988" cy="777323"/>
              </a:xfrm>
            </p:grpSpPr>
            <p:cxnSp>
              <p:nvCxnSpPr>
                <p:cNvPr id="20" name="直线连接符 19"/>
                <p:cNvCxnSpPr/>
                <p:nvPr/>
              </p:nvCxnSpPr>
              <p:spPr>
                <a:xfrm>
                  <a:off x="6085709" y="2843028"/>
                  <a:ext cx="2357367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6015150" y="2483280"/>
                  <a:ext cx="1372010" cy="561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zh-CN" altLang="en-US" sz="2135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ea"/>
                    </a:rPr>
                    <a:t>项目前期准备</a:t>
                  </a:r>
                  <a:endParaRPr kumimoji="1" lang="en-US" altLang="zh-CN" sz="213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endParaRPr>
                </a:p>
                <a:p>
                  <a:pPr algn="just"/>
                  <a:endParaRPr kumimoji="1" lang="zh-CN" altLang="en-US" sz="2135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5783088" y="2297126"/>
                  <a:ext cx="1985160" cy="3769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en-US" altLang="zh-CN" sz="1335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ABOUT OUR PREPERATION</a:t>
                  </a:r>
                </a:p>
                <a:p>
                  <a:pPr algn="just"/>
                  <a:endParaRPr kumimoji="1" lang="en-US" altLang="zh-CN" sz="133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rot="5400000">
                  <a:off x="5891679" y="2285200"/>
                  <a:ext cx="141118" cy="105824"/>
                </a:xfrm>
                <a:prstGeom prst="triangle">
                  <a:avLst/>
                </a:prstGeom>
                <a:solidFill>
                  <a:srgbClr val="DDD9C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sz="3200"/>
                </a:p>
              </p:txBody>
            </p:sp>
          </p:grpSp>
          <p:grpSp>
            <p:nvGrpSpPr>
              <p:cNvPr id="24" name="组 23"/>
              <p:cNvGrpSpPr/>
              <p:nvPr/>
            </p:nvGrpSpPr>
            <p:grpSpPr>
              <a:xfrm>
                <a:off x="7885469" y="4036479"/>
                <a:ext cx="3378333" cy="686676"/>
                <a:chOff x="5909326" y="2342162"/>
                <a:chExt cx="2533750" cy="515007"/>
              </a:xfrm>
            </p:grpSpPr>
            <p:cxnSp>
              <p:nvCxnSpPr>
                <p:cNvPr id="25" name="直线连接符 24"/>
                <p:cNvCxnSpPr/>
                <p:nvPr/>
              </p:nvCxnSpPr>
              <p:spPr>
                <a:xfrm>
                  <a:off x="6085709" y="2843028"/>
                  <a:ext cx="2357367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/>
              </p:nvSpPr>
              <p:spPr>
                <a:xfrm>
                  <a:off x="6001622" y="2492805"/>
                  <a:ext cx="1280160" cy="3643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项目创新点</a:t>
                  </a:r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5400000">
                  <a:off x="5891679" y="2359809"/>
                  <a:ext cx="141118" cy="105824"/>
                </a:xfrm>
                <a:prstGeom prst="triangle">
                  <a:avLst/>
                </a:prstGeom>
                <a:solidFill>
                  <a:srgbClr val="DDD9C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sz="3200"/>
                </a:p>
              </p:txBody>
            </p:sp>
          </p:grpSp>
          <p:grpSp>
            <p:nvGrpSpPr>
              <p:cNvPr id="29" name="组 28"/>
              <p:cNvGrpSpPr/>
              <p:nvPr/>
            </p:nvGrpSpPr>
            <p:grpSpPr>
              <a:xfrm>
                <a:off x="7885469" y="4769775"/>
                <a:ext cx="3378333" cy="738890"/>
                <a:chOff x="5909326" y="2297126"/>
                <a:chExt cx="2533750" cy="554168"/>
              </a:xfrm>
            </p:grpSpPr>
            <p:cxnSp>
              <p:nvCxnSpPr>
                <p:cNvPr id="30" name="直线连接符 29"/>
                <p:cNvCxnSpPr/>
                <p:nvPr/>
              </p:nvCxnSpPr>
              <p:spPr>
                <a:xfrm>
                  <a:off x="6085709" y="2843028"/>
                  <a:ext cx="2357367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6001223" y="2487090"/>
                  <a:ext cx="1051560" cy="364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实施方案</a:t>
                  </a: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6047011" y="2297126"/>
                  <a:ext cx="1227740" cy="2230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en-US" altLang="zh-CN" sz="1335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ABOUT OUR PLAN</a:t>
                  </a:r>
                </a:p>
              </p:txBody>
            </p:sp>
            <p:sp>
              <p:nvSpPr>
                <p:cNvPr id="33" name="等腰三角形 32"/>
                <p:cNvSpPr/>
                <p:nvPr/>
              </p:nvSpPr>
              <p:spPr>
                <a:xfrm rot="5400000">
                  <a:off x="5891679" y="2359809"/>
                  <a:ext cx="141118" cy="105824"/>
                </a:xfrm>
                <a:prstGeom prst="triangle">
                  <a:avLst/>
                </a:prstGeom>
                <a:solidFill>
                  <a:srgbClr val="DDD9C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sz="3200"/>
                </a:p>
              </p:txBody>
            </p:sp>
          </p:grpSp>
          <p:grpSp>
            <p:nvGrpSpPr>
              <p:cNvPr id="34" name="组 33"/>
              <p:cNvGrpSpPr/>
              <p:nvPr/>
            </p:nvGrpSpPr>
            <p:grpSpPr>
              <a:xfrm>
                <a:off x="7885469" y="5549327"/>
                <a:ext cx="3378333" cy="741660"/>
                <a:chOff x="5909326" y="2286783"/>
                <a:chExt cx="2533750" cy="556245"/>
              </a:xfrm>
            </p:grpSpPr>
            <p:cxnSp>
              <p:nvCxnSpPr>
                <p:cNvPr id="35" name="直线连接符 34"/>
                <p:cNvCxnSpPr/>
                <p:nvPr/>
              </p:nvCxnSpPr>
              <p:spPr>
                <a:xfrm>
                  <a:off x="6085709" y="2843028"/>
                  <a:ext cx="2357367" cy="0"/>
                </a:xfrm>
                <a:prstGeom prst="line">
                  <a:avLst/>
                </a:prstGeom>
                <a:ln w="12700" cmpd="sng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本框 35"/>
                <p:cNvSpPr txBox="1"/>
                <p:nvPr/>
              </p:nvSpPr>
              <p:spPr>
                <a:xfrm>
                  <a:off x="6001220" y="2448337"/>
                  <a:ext cx="1051560" cy="371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kumimoji="1" lang="zh-CN" altLang="en-US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预期成果</a:t>
                  </a: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015150" y="2286783"/>
                  <a:ext cx="1232549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ATICIPATE RESULT</a:t>
                  </a:r>
                  <a:endParaRPr kumimoji="1"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等腰三角形 37"/>
                <p:cNvSpPr/>
                <p:nvPr/>
              </p:nvSpPr>
              <p:spPr>
                <a:xfrm rot="5400000">
                  <a:off x="5891679" y="2359809"/>
                  <a:ext cx="141118" cy="105824"/>
                </a:xfrm>
                <a:prstGeom prst="triangle">
                  <a:avLst/>
                </a:prstGeom>
                <a:solidFill>
                  <a:srgbClr val="DDD9C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endParaRPr kumimoji="1" lang="zh-CN" altLang="en-US" sz="3200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8026563" y="2637950"/>
                <a:ext cx="3237239" cy="48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我们的分工</a:t>
                </a:r>
                <a:endParaRPr lang="zh-CN" altLang="en-US" dirty="0"/>
              </a:p>
            </p:txBody>
          </p:sp>
        </p:grpSp>
        <p:sp>
          <p:nvSpPr>
            <p:cNvPr id="40" name="等腰三角形 39"/>
            <p:cNvSpPr/>
            <p:nvPr/>
          </p:nvSpPr>
          <p:spPr>
            <a:xfrm rot="5400000">
              <a:off x="8075280" y="5754081"/>
              <a:ext cx="188157" cy="141099"/>
            </a:xfrm>
            <a:prstGeom prst="triangle">
              <a:avLst/>
            </a:prstGeom>
            <a:solidFill>
              <a:srgbClr val="DDD9C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87842" y="5676128"/>
              <a:ext cx="760144" cy="2970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3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</a:t>
              </a:r>
              <a:endParaRPr lang="zh-CN" altLang="en-US" sz="133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221356" y="596484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经费预算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365077" y="6426386"/>
              <a:ext cx="30525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6366311" y="3154627"/>
            <a:ext cx="215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330" dirty="0"/>
              <a:t>INNOVATION PIONT</a:t>
            </a:r>
            <a:endParaRPr lang="zh-CN" altLang="en-US" sz="1330" dirty="0"/>
          </a:p>
        </p:txBody>
      </p:sp>
      <p:grpSp>
        <p:nvGrpSpPr>
          <p:cNvPr id="43" name="组 2"/>
          <p:cNvGrpSpPr/>
          <p:nvPr/>
        </p:nvGrpSpPr>
        <p:grpSpPr>
          <a:xfrm rot="17584041">
            <a:off x="1548396" y="1536460"/>
            <a:ext cx="2402580" cy="3007013"/>
            <a:chOff x="1924690" y="420413"/>
            <a:chExt cx="1346503" cy="168525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reeform 342"/>
            <p:cNvSpPr>
              <a:spLocks noEditPoints="1"/>
            </p:cNvSpPr>
            <p:nvPr/>
          </p:nvSpPr>
          <p:spPr bwMode="auto">
            <a:xfrm>
              <a:off x="2290152" y="1258182"/>
              <a:ext cx="882693" cy="791631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343"/>
            <p:cNvSpPr/>
            <p:nvPr/>
          </p:nvSpPr>
          <p:spPr bwMode="auto">
            <a:xfrm>
              <a:off x="2449208" y="1813053"/>
              <a:ext cx="146914" cy="182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344"/>
            <p:cNvSpPr/>
            <p:nvPr/>
          </p:nvSpPr>
          <p:spPr bwMode="auto">
            <a:xfrm>
              <a:off x="2859593" y="1787555"/>
              <a:ext cx="193052" cy="15784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345"/>
            <p:cNvSpPr/>
            <p:nvPr/>
          </p:nvSpPr>
          <p:spPr bwMode="auto">
            <a:xfrm>
              <a:off x="2290152" y="1258182"/>
              <a:ext cx="882693" cy="791631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346"/>
            <p:cNvSpPr/>
            <p:nvPr/>
          </p:nvSpPr>
          <p:spPr bwMode="auto">
            <a:xfrm>
              <a:off x="2363002" y="1314033"/>
              <a:ext cx="819557" cy="568226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347"/>
            <p:cNvSpPr/>
            <p:nvPr/>
          </p:nvSpPr>
          <p:spPr bwMode="auto">
            <a:xfrm>
              <a:off x="3085426" y="1810624"/>
              <a:ext cx="46138" cy="3278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348"/>
            <p:cNvSpPr/>
            <p:nvPr/>
          </p:nvSpPr>
          <p:spPr bwMode="auto">
            <a:xfrm>
              <a:off x="2443136" y="1849477"/>
              <a:ext cx="46138" cy="31568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349"/>
            <p:cNvSpPr/>
            <p:nvPr/>
          </p:nvSpPr>
          <p:spPr bwMode="auto">
            <a:xfrm>
              <a:off x="2327792" y="1845835"/>
              <a:ext cx="943401" cy="259830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350"/>
            <p:cNvSpPr/>
            <p:nvPr/>
          </p:nvSpPr>
          <p:spPr bwMode="auto">
            <a:xfrm>
              <a:off x="2327792" y="1845835"/>
              <a:ext cx="943401" cy="259830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351"/>
            <p:cNvSpPr/>
            <p:nvPr/>
          </p:nvSpPr>
          <p:spPr bwMode="auto">
            <a:xfrm>
              <a:off x="2377572" y="1862833"/>
              <a:ext cx="846269" cy="205193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352"/>
            <p:cNvSpPr/>
            <p:nvPr/>
          </p:nvSpPr>
          <p:spPr bwMode="auto">
            <a:xfrm>
              <a:off x="2377572" y="1862833"/>
              <a:ext cx="846269" cy="205193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353"/>
            <p:cNvSpPr/>
            <p:nvPr/>
          </p:nvSpPr>
          <p:spPr bwMode="auto">
            <a:xfrm>
              <a:off x="2341147" y="2041314"/>
              <a:ext cx="917904" cy="60708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354"/>
            <p:cNvSpPr/>
            <p:nvPr/>
          </p:nvSpPr>
          <p:spPr bwMode="auto">
            <a:xfrm>
              <a:off x="3089069" y="1817909"/>
              <a:ext cx="41281" cy="46138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355"/>
            <p:cNvSpPr/>
            <p:nvPr/>
          </p:nvSpPr>
          <p:spPr bwMode="auto">
            <a:xfrm>
              <a:off x="2446779" y="1855548"/>
              <a:ext cx="40068" cy="46138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356"/>
            <p:cNvSpPr/>
            <p:nvPr/>
          </p:nvSpPr>
          <p:spPr bwMode="auto">
            <a:xfrm>
              <a:off x="2434638" y="1780270"/>
              <a:ext cx="36425" cy="30354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357"/>
            <p:cNvSpPr/>
            <p:nvPr/>
          </p:nvSpPr>
          <p:spPr bwMode="auto">
            <a:xfrm>
              <a:off x="2433423" y="1737775"/>
              <a:ext cx="36425" cy="37639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358"/>
            <p:cNvSpPr/>
            <p:nvPr/>
          </p:nvSpPr>
          <p:spPr bwMode="auto">
            <a:xfrm>
              <a:off x="2429781" y="1694065"/>
              <a:ext cx="36425" cy="38853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359"/>
            <p:cNvSpPr/>
            <p:nvPr/>
          </p:nvSpPr>
          <p:spPr bwMode="auto">
            <a:xfrm>
              <a:off x="2428567" y="1651569"/>
              <a:ext cx="33996" cy="37639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360"/>
            <p:cNvSpPr/>
            <p:nvPr/>
          </p:nvSpPr>
          <p:spPr bwMode="auto">
            <a:xfrm>
              <a:off x="2424924" y="1609074"/>
              <a:ext cx="36425" cy="37639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361"/>
            <p:cNvSpPr/>
            <p:nvPr/>
          </p:nvSpPr>
          <p:spPr bwMode="auto">
            <a:xfrm>
              <a:off x="2421282" y="1564150"/>
              <a:ext cx="36425" cy="37639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362"/>
            <p:cNvSpPr/>
            <p:nvPr/>
          </p:nvSpPr>
          <p:spPr bwMode="auto">
            <a:xfrm>
              <a:off x="2477133" y="1777842"/>
              <a:ext cx="36425" cy="2914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363"/>
            <p:cNvSpPr/>
            <p:nvPr/>
          </p:nvSpPr>
          <p:spPr bwMode="auto">
            <a:xfrm>
              <a:off x="2475919" y="1732918"/>
              <a:ext cx="75278" cy="4006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364"/>
            <p:cNvSpPr/>
            <p:nvPr/>
          </p:nvSpPr>
          <p:spPr bwMode="auto">
            <a:xfrm>
              <a:off x="2472276" y="1690422"/>
              <a:ext cx="47353" cy="4006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365"/>
            <p:cNvSpPr/>
            <p:nvPr/>
          </p:nvSpPr>
          <p:spPr bwMode="auto">
            <a:xfrm>
              <a:off x="2471062" y="1646713"/>
              <a:ext cx="80134" cy="4006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366"/>
            <p:cNvSpPr/>
            <p:nvPr/>
          </p:nvSpPr>
          <p:spPr bwMode="auto">
            <a:xfrm>
              <a:off x="2467420" y="1605431"/>
              <a:ext cx="36425" cy="37639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367"/>
            <p:cNvSpPr/>
            <p:nvPr/>
          </p:nvSpPr>
          <p:spPr bwMode="auto">
            <a:xfrm>
              <a:off x="2466206" y="1562936"/>
              <a:ext cx="36425" cy="37639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368"/>
            <p:cNvSpPr/>
            <p:nvPr/>
          </p:nvSpPr>
          <p:spPr bwMode="auto">
            <a:xfrm>
              <a:off x="2522057" y="1775413"/>
              <a:ext cx="30354" cy="30354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369"/>
            <p:cNvSpPr/>
            <p:nvPr/>
          </p:nvSpPr>
          <p:spPr bwMode="auto">
            <a:xfrm>
              <a:off x="2560910" y="1774200"/>
              <a:ext cx="32783" cy="27926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370"/>
            <p:cNvSpPr/>
            <p:nvPr/>
          </p:nvSpPr>
          <p:spPr bwMode="auto">
            <a:xfrm>
              <a:off x="2602192" y="1770557"/>
              <a:ext cx="32783" cy="30354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371"/>
            <p:cNvSpPr/>
            <p:nvPr/>
          </p:nvSpPr>
          <p:spPr bwMode="auto">
            <a:xfrm>
              <a:off x="2643473" y="1769343"/>
              <a:ext cx="30354" cy="2914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372"/>
            <p:cNvSpPr/>
            <p:nvPr/>
          </p:nvSpPr>
          <p:spPr bwMode="auto">
            <a:xfrm>
              <a:off x="2682326" y="1765700"/>
              <a:ext cx="32783" cy="30354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373"/>
            <p:cNvSpPr/>
            <p:nvPr/>
          </p:nvSpPr>
          <p:spPr bwMode="auto">
            <a:xfrm>
              <a:off x="2723607" y="1764486"/>
              <a:ext cx="32783" cy="2914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374"/>
            <p:cNvSpPr/>
            <p:nvPr/>
          </p:nvSpPr>
          <p:spPr bwMode="auto">
            <a:xfrm>
              <a:off x="2764889" y="1760843"/>
              <a:ext cx="30354" cy="2914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375"/>
            <p:cNvSpPr/>
            <p:nvPr/>
          </p:nvSpPr>
          <p:spPr bwMode="auto">
            <a:xfrm>
              <a:off x="2803742" y="1759630"/>
              <a:ext cx="32783" cy="2914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376"/>
            <p:cNvSpPr/>
            <p:nvPr/>
          </p:nvSpPr>
          <p:spPr bwMode="auto">
            <a:xfrm>
              <a:off x="2845023" y="1755987"/>
              <a:ext cx="32783" cy="2914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377"/>
            <p:cNvSpPr/>
            <p:nvPr/>
          </p:nvSpPr>
          <p:spPr bwMode="auto">
            <a:xfrm>
              <a:off x="2885090" y="1754773"/>
              <a:ext cx="31568" cy="2914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378"/>
            <p:cNvSpPr/>
            <p:nvPr/>
          </p:nvSpPr>
          <p:spPr bwMode="auto">
            <a:xfrm>
              <a:off x="2925158" y="1751130"/>
              <a:ext cx="32783" cy="2914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379"/>
            <p:cNvSpPr/>
            <p:nvPr/>
          </p:nvSpPr>
          <p:spPr bwMode="auto">
            <a:xfrm>
              <a:off x="2966439" y="1749916"/>
              <a:ext cx="32783" cy="2914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380"/>
            <p:cNvSpPr/>
            <p:nvPr/>
          </p:nvSpPr>
          <p:spPr bwMode="auto">
            <a:xfrm>
              <a:off x="3006506" y="1746274"/>
              <a:ext cx="31568" cy="2914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381"/>
            <p:cNvSpPr/>
            <p:nvPr/>
          </p:nvSpPr>
          <p:spPr bwMode="auto">
            <a:xfrm>
              <a:off x="3046573" y="1745060"/>
              <a:ext cx="32783" cy="2914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382"/>
            <p:cNvSpPr/>
            <p:nvPr/>
          </p:nvSpPr>
          <p:spPr bwMode="auto">
            <a:xfrm>
              <a:off x="3089069" y="1741417"/>
              <a:ext cx="36425" cy="2914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383"/>
            <p:cNvSpPr/>
            <p:nvPr/>
          </p:nvSpPr>
          <p:spPr bwMode="auto">
            <a:xfrm>
              <a:off x="2559696" y="1730490"/>
              <a:ext cx="33996" cy="37639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384"/>
            <p:cNvSpPr/>
            <p:nvPr/>
          </p:nvSpPr>
          <p:spPr bwMode="auto">
            <a:xfrm>
              <a:off x="2603405" y="1728062"/>
              <a:ext cx="35211" cy="37639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385"/>
            <p:cNvSpPr/>
            <p:nvPr/>
          </p:nvSpPr>
          <p:spPr bwMode="auto">
            <a:xfrm>
              <a:off x="2645901" y="1724419"/>
              <a:ext cx="36425" cy="38853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386"/>
            <p:cNvSpPr/>
            <p:nvPr/>
          </p:nvSpPr>
          <p:spPr bwMode="auto">
            <a:xfrm>
              <a:off x="2690825" y="1721990"/>
              <a:ext cx="36425" cy="38853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387"/>
            <p:cNvSpPr/>
            <p:nvPr/>
          </p:nvSpPr>
          <p:spPr bwMode="auto">
            <a:xfrm>
              <a:off x="2734534" y="1719562"/>
              <a:ext cx="35211" cy="37639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388"/>
            <p:cNvSpPr/>
            <p:nvPr/>
          </p:nvSpPr>
          <p:spPr bwMode="auto">
            <a:xfrm>
              <a:off x="2779459" y="1717134"/>
              <a:ext cx="33996" cy="37639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389"/>
            <p:cNvSpPr/>
            <p:nvPr/>
          </p:nvSpPr>
          <p:spPr bwMode="auto">
            <a:xfrm>
              <a:off x="2821954" y="1714705"/>
              <a:ext cx="36425" cy="37639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390"/>
            <p:cNvSpPr/>
            <p:nvPr/>
          </p:nvSpPr>
          <p:spPr bwMode="auto">
            <a:xfrm>
              <a:off x="2865663" y="1712277"/>
              <a:ext cx="36425" cy="37639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391"/>
            <p:cNvSpPr/>
            <p:nvPr/>
          </p:nvSpPr>
          <p:spPr bwMode="auto">
            <a:xfrm>
              <a:off x="2910588" y="1708635"/>
              <a:ext cx="33996" cy="38853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392"/>
            <p:cNvSpPr/>
            <p:nvPr/>
          </p:nvSpPr>
          <p:spPr bwMode="auto">
            <a:xfrm>
              <a:off x="2954297" y="1707421"/>
              <a:ext cx="35211" cy="37639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393"/>
            <p:cNvSpPr/>
            <p:nvPr/>
          </p:nvSpPr>
          <p:spPr bwMode="auto">
            <a:xfrm>
              <a:off x="2996793" y="1703778"/>
              <a:ext cx="36425" cy="38853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394"/>
            <p:cNvSpPr/>
            <p:nvPr/>
          </p:nvSpPr>
          <p:spPr bwMode="auto">
            <a:xfrm>
              <a:off x="3041717" y="1702564"/>
              <a:ext cx="35211" cy="37639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395"/>
            <p:cNvSpPr/>
            <p:nvPr/>
          </p:nvSpPr>
          <p:spPr bwMode="auto">
            <a:xfrm>
              <a:off x="3085426" y="1698922"/>
              <a:ext cx="36425" cy="37639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396"/>
            <p:cNvSpPr/>
            <p:nvPr/>
          </p:nvSpPr>
          <p:spPr bwMode="auto">
            <a:xfrm>
              <a:off x="3059929" y="1656426"/>
              <a:ext cx="60708" cy="38853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397"/>
            <p:cNvSpPr/>
            <p:nvPr/>
          </p:nvSpPr>
          <p:spPr bwMode="auto">
            <a:xfrm>
              <a:off x="3047787" y="1611502"/>
              <a:ext cx="69207" cy="41281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398"/>
            <p:cNvSpPr/>
            <p:nvPr/>
          </p:nvSpPr>
          <p:spPr bwMode="auto">
            <a:xfrm>
              <a:off x="3022290" y="1569007"/>
              <a:ext cx="92276" cy="41281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399"/>
            <p:cNvSpPr/>
            <p:nvPr/>
          </p:nvSpPr>
          <p:spPr bwMode="auto">
            <a:xfrm>
              <a:off x="3066000" y="1526511"/>
              <a:ext cx="46138" cy="37639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400"/>
            <p:cNvSpPr/>
            <p:nvPr/>
          </p:nvSpPr>
          <p:spPr bwMode="auto">
            <a:xfrm>
              <a:off x="3018647" y="1658854"/>
              <a:ext cx="37639" cy="38853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401"/>
            <p:cNvSpPr/>
            <p:nvPr/>
          </p:nvSpPr>
          <p:spPr bwMode="auto">
            <a:xfrm>
              <a:off x="2972509" y="1662497"/>
              <a:ext cx="37639" cy="37639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402"/>
            <p:cNvSpPr/>
            <p:nvPr/>
          </p:nvSpPr>
          <p:spPr bwMode="auto">
            <a:xfrm>
              <a:off x="2928800" y="1664925"/>
              <a:ext cx="37639" cy="38853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403"/>
            <p:cNvSpPr/>
            <p:nvPr/>
          </p:nvSpPr>
          <p:spPr bwMode="auto">
            <a:xfrm>
              <a:off x="2883876" y="1667354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404"/>
            <p:cNvSpPr/>
            <p:nvPr/>
          </p:nvSpPr>
          <p:spPr bwMode="auto">
            <a:xfrm>
              <a:off x="2840167" y="1669782"/>
              <a:ext cx="37639" cy="38853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405"/>
            <p:cNvSpPr/>
            <p:nvPr/>
          </p:nvSpPr>
          <p:spPr bwMode="auto">
            <a:xfrm>
              <a:off x="2794029" y="1672210"/>
              <a:ext cx="37639" cy="37639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407"/>
            <p:cNvSpPr/>
            <p:nvPr/>
          </p:nvSpPr>
          <p:spPr bwMode="auto">
            <a:xfrm>
              <a:off x="2749104" y="1675852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408"/>
            <p:cNvSpPr/>
            <p:nvPr/>
          </p:nvSpPr>
          <p:spPr bwMode="auto">
            <a:xfrm>
              <a:off x="2705395" y="1677067"/>
              <a:ext cx="37639" cy="4006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409"/>
            <p:cNvSpPr/>
            <p:nvPr/>
          </p:nvSpPr>
          <p:spPr bwMode="auto">
            <a:xfrm>
              <a:off x="2661685" y="1680709"/>
              <a:ext cx="37639" cy="37639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410"/>
            <p:cNvSpPr/>
            <p:nvPr/>
          </p:nvSpPr>
          <p:spPr bwMode="auto">
            <a:xfrm>
              <a:off x="2615547" y="1684352"/>
              <a:ext cx="37639" cy="37639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411"/>
            <p:cNvSpPr/>
            <p:nvPr/>
          </p:nvSpPr>
          <p:spPr bwMode="auto">
            <a:xfrm>
              <a:off x="2570623" y="1685566"/>
              <a:ext cx="37639" cy="37639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412"/>
            <p:cNvSpPr/>
            <p:nvPr/>
          </p:nvSpPr>
          <p:spPr bwMode="auto">
            <a:xfrm>
              <a:off x="2526913" y="1689209"/>
              <a:ext cx="37639" cy="37639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413"/>
            <p:cNvSpPr/>
            <p:nvPr/>
          </p:nvSpPr>
          <p:spPr bwMode="auto">
            <a:xfrm>
              <a:off x="3004078" y="1616359"/>
              <a:ext cx="37639" cy="37639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414"/>
            <p:cNvSpPr/>
            <p:nvPr/>
          </p:nvSpPr>
          <p:spPr bwMode="auto">
            <a:xfrm>
              <a:off x="2957939" y="1620001"/>
              <a:ext cx="37639" cy="37639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415"/>
            <p:cNvSpPr/>
            <p:nvPr/>
          </p:nvSpPr>
          <p:spPr bwMode="auto">
            <a:xfrm>
              <a:off x="2913015" y="1621216"/>
              <a:ext cx="37639" cy="4006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416"/>
            <p:cNvSpPr/>
            <p:nvPr/>
          </p:nvSpPr>
          <p:spPr bwMode="auto">
            <a:xfrm>
              <a:off x="2869306" y="1624858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417"/>
            <p:cNvSpPr/>
            <p:nvPr/>
          </p:nvSpPr>
          <p:spPr bwMode="auto">
            <a:xfrm>
              <a:off x="2825596" y="1628501"/>
              <a:ext cx="35211" cy="37639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418"/>
            <p:cNvSpPr/>
            <p:nvPr/>
          </p:nvSpPr>
          <p:spPr bwMode="auto">
            <a:xfrm>
              <a:off x="2779458" y="1629714"/>
              <a:ext cx="37639" cy="37639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419"/>
            <p:cNvSpPr/>
            <p:nvPr/>
          </p:nvSpPr>
          <p:spPr bwMode="auto">
            <a:xfrm>
              <a:off x="2734534" y="1633357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420"/>
            <p:cNvSpPr/>
            <p:nvPr/>
          </p:nvSpPr>
          <p:spPr bwMode="auto">
            <a:xfrm>
              <a:off x="2690825" y="1634571"/>
              <a:ext cx="37639" cy="4006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421"/>
            <p:cNvSpPr/>
            <p:nvPr/>
          </p:nvSpPr>
          <p:spPr bwMode="auto">
            <a:xfrm>
              <a:off x="2644687" y="1638214"/>
              <a:ext cx="37639" cy="37639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422"/>
            <p:cNvSpPr/>
            <p:nvPr/>
          </p:nvSpPr>
          <p:spPr bwMode="auto">
            <a:xfrm>
              <a:off x="2600977" y="1641856"/>
              <a:ext cx="37639" cy="37639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423"/>
            <p:cNvSpPr/>
            <p:nvPr/>
          </p:nvSpPr>
          <p:spPr bwMode="auto">
            <a:xfrm>
              <a:off x="2556053" y="1643071"/>
              <a:ext cx="37639" cy="38853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424"/>
            <p:cNvSpPr/>
            <p:nvPr/>
          </p:nvSpPr>
          <p:spPr bwMode="auto">
            <a:xfrm>
              <a:off x="2977366" y="1576291"/>
              <a:ext cx="37639" cy="37639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425"/>
            <p:cNvSpPr/>
            <p:nvPr/>
          </p:nvSpPr>
          <p:spPr bwMode="auto">
            <a:xfrm>
              <a:off x="2931228" y="1577506"/>
              <a:ext cx="37639" cy="38853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426"/>
            <p:cNvSpPr/>
            <p:nvPr/>
          </p:nvSpPr>
          <p:spPr bwMode="auto">
            <a:xfrm>
              <a:off x="2887518" y="1581148"/>
              <a:ext cx="37639" cy="37639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427"/>
            <p:cNvSpPr/>
            <p:nvPr/>
          </p:nvSpPr>
          <p:spPr bwMode="auto">
            <a:xfrm>
              <a:off x="2842594" y="1582363"/>
              <a:ext cx="37639" cy="38853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428"/>
            <p:cNvSpPr/>
            <p:nvPr/>
          </p:nvSpPr>
          <p:spPr bwMode="auto">
            <a:xfrm>
              <a:off x="2798884" y="1586005"/>
              <a:ext cx="37639" cy="37639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429"/>
            <p:cNvSpPr/>
            <p:nvPr/>
          </p:nvSpPr>
          <p:spPr bwMode="auto">
            <a:xfrm>
              <a:off x="2752746" y="1588433"/>
              <a:ext cx="37639" cy="37639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430"/>
            <p:cNvSpPr/>
            <p:nvPr/>
          </p:nvSpPr>
          <p:spPr bwMode="auto">
            <a:xfrm>
              <a:off x="2709037" y="1590861"/>
              <a:ext cx="37639" cy="38853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431"/>
            <p:cNvSpPr/>
            <p:nvPr/>
          </p:nvSpPr>
          <p:spPr bwMode="auto">
            <a:xfrm>
              <a:off x="2664113" y="1593290"/>
              <a:ext cx="37639" cy="38853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432"/>
            <p:cNvSpPr/>
            <p:nvPr/>
          </p:nvSpPr>
          <p:spPr bwMode="auto">
            <a:xfrm>
              <a:off x="2620404" y="1595718"/>
              <a:ext cx="37639" cy="38853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433"/>
            <p:cNvSpPr/>
            <p:nvPr/>
          </p:nvSpPr>
          <p:spPr bwMode="auto">
            <a:xfrm>
              <a:off x="2574266" y="1599361"/>
              <a:ext cx="37639" cy="37639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434"/>
            <p:cNvSpPr/>
            <p:nvPr/>
          </p:nvSpPr>
          <p:spPr bwMode="auto">
            <a:xfrm>
              <a:off x="2512343" y="1601789"/>
              <a:ext cx="55851" cy="4006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435"/>
            <p:cNvSpPr/>
            <p:nvPr/>
          </p:nvSpPr>
          <p:spPr bwMode="auto">
            <a:xfrm>
              <a:off x="3019861" y="1530153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436"/>
            <p:cNvSpPr/>
            <p:nvPr/>
          </p:nvSpPr>
          <p:spPr bwMode="auto">
            <a:xfrm>
              <a:off x="2976151" y="1531368"/>
              <a:ext cx="37639" cy="37639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437"/>
            <p:cNvSpPr/>
            <p:nvPr/>
          </p:nvSpPr>
          <p:spPr bwMode="auto">
            <a:xfrm>
              <a:off x="2930013" y="1535010"/>
              <a:ext cx="37639" cy="37639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438"/>
            <p:cNvSpPr/>
            <p:nvPr/>
          </p:nvSpPr>
          <p:spPr bwMode="auto">
            <a:xfrm>
              <a:off x="2885090" y="1536225"/>
              <a:ext cx="38853" cy="4006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439"/>
            <p:cNvSpPr/>
            <p:nvPr/>
          </p:nvSpPr>
          <p:spPr bwMode="auto">
            <a:xfrm>
              <a:off x="2841380" y="1539867"/>
              <a:ext cx="37639" cy="37639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440"/>
            <p:cNvSpPr/>
            <p:nvPr/>
          </p:nvSpPr>
          <p:spPr bwMode="auto">
            <a:xfrm>
              <a:off x="2797671" y="1543510"/>
              <a:ext cx="37639" cy="37639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441"/>
            <p:cNvSpPr/>
            <p:nvPr/>
          </p:nvSpPr>
          <p:spPr bwMode="auto">
            <a:xfrm>
              <a:off x="2751533" y="1544723"/>
              <a:ext cx="37639" cy="38853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442"/>
            <p:cNvSpPr/>
            <p:nvPr/>
          </p:nvSpPr>
          <p:spPr bwMode="auto">
            <a:xfrm>
              <a:off x="2706608" y="1548366"/>
              <a:ext cx="37639" cy="37639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443"/>
            <p:cNvSpPr/>
            <p:nvPr/>
          </p:nvSpPr>
          <p:spPr bwMode="auto">
            <a:xfrm>
              <a:off x="2662899" y="1549580"/>
              <a:ext cx="37639" cy="38853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444"/>
            <p:cNvSpPr/>
            <p:nvPr/>
          </p:nvSpPr>
          <p:spPr bwMode="auto">
            <a:xfrm>
              <a:off x="2617975" y="1553223"/>
              <a:ext cx="36425" cy="37639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445"/>
            <p:cNvSpPr/>
            <p:nvPr/>
          </p:nvSpPr>
          <p:spPr bwMode="auto">
            <a:xfrm>
              <a:off x="2554839" y="1555651"/>
              <a:ext cx="55851" cy="4006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446"/>
            <p:cNvSpPr/>
            <p:nvPr/>
          </p:nvSpPr>
          <p:spPr bwMode="auto">
            <a:xfrm>
              <a:off x="2508701" y="1559293"/>
              <a:ext cx="36425" cy="37639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447"/>
            <p:cNvSpPr/>
            <p:nvPr/>
          </p:nvSpPr>
          <p:spPr bwMode="auto">
            <a:xfrm>
              <a:off x="2638616" y="1384454"/>
              <a:ext cx="252545" cy="137200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448"/>
            <p:cNvSpPr/>
            <p:nvPr/>
          </p:nvSpPr>
          <p:spPr bwMode="auto">
            <a:xfrm>
              <a:off x="2762460" y="1349244"/>
              <a:ext cx="120202" cy="31568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49"/>
            <p:cNvSpPr/>
            <p:nvPr/>
          </p:nvSpPr>
          <p:spPr bwMode="auto">
            <a:xfrm>
              <a:off x="2636187" y="1356529"/>
              <a:ext cx="120202" cy="3278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50"/>
            <p:cNvSpPr/>
            <p:nvPr/>
          </p:nvSpPr>
          <p:spPr bwMode="auto">
            <a:xfrm>
              <a:off x="2377572" y="2018245"/>
              <a:ext cx="846269" cy="49781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51"/>
            <p:cNvSpPr/>
            <p:nvPr/>
          </p:nvSpPr>
          <p:spPr bwMode="auto">
            <a:xfrm>
              <a:off x="2377572" y="2018245"/>
              <a:ext cx="846269" cy="49781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52"/>
            <p:cNvSpPr/>
            <p:nvPr/>
          </p:nvSpPr>
          <p:spPr bwMode="auto">
            <a:xfrm>
              <a:off x="2377572" y="1906542"/>
              <a:ext cx="846269" cy="161483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53"/>
            <p:cNvSpPr/>
            <p:nvPr/>
          </p:nvSpPr>
          <p:spPr bwMode="auto">
            <a:xfrm>
              <a:off x="2377572" y="1906542"/>
              <a:ext cx="846269" cy="161483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691"/>
            <p:cNvSpPr/>
            <p:nvPr/>
          </p:nvSpPr>
          <p:spPr bwMode="auto">
            <a:xfrm>
              <a:off x="2830453" y="1429379"/>
              <a:ext cx="194265" cy="264686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692"/>
            <p:cNvSpPr/>
            <p:nvPr/>
          </p:nvSpPr>
          <p:spPr bwMode="auto">
            <a:xfrm>
              <a:off x="2091031" y="1273966"/>
              <a:ext cx="230690" cy="210050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693"/>
            <p:cNvSpPr/>
            <p:nvPr/>
          </p:nvSpPr>
          <p:spPr bwMode="auto">
            <a:xfrm>
              <a:off x="2222160" y="1385669"/>
              <a:ext cx="78921" cy="71636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694"/>
            <p:cNvSpPr/>
            <p:nvPr/>
          </p:nvSpPr>
          <p:spPr bwMode="auto">
            <a:xfrm>
              <a:off x="2228230" y="1391739"/>
              <a:ext cx="65565" cy="59494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695"/>
            <p:cNvSpPr/>
            <p:nvPr/>
          </p:nvSpPr>
          <p:spPr bwMode="auto">
            <a:xfrm>
              <a:off x="2241586" y="1232685"/>
              <a:ext cx="217335" cy="217335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696"/>
            <p:cNvSpPr/>
            <p:nvPr/>
          </p:nvSpPr>
          <p:spPr bwMode="auto">
            <a:xfrm>
              <a:off x="2252513" y="1243612"/>
              <a:ext cx="195480" cy="194265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162" name="Picture 69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085" y="1239970"/>
              <a:ext cx="201550" cy="20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Freeform 698"/>
            <p:cNvSpPr/>
            <p:nvPr/>
          </p:nvSpPr>
          <p:spPr bwMode="auto">
            <a:xfrm>
              <a:off x="1959901" y="495691"/>
              <a:ext cx="1200803" cy="982254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164" name="Picture 69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690" y="1501014"/>
              <a:ext cx="325394" cy="30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700"/>
            <p:cNvSpPr/>
            <p:nvPr/>
          </p:nvSpPr>
          <p:spPr bwMode="auto">
            <a:xfrm>
              <a:off x="1993898" y="1485230"/>
              <a:ext cx="275614" cy="275614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701"/>
            <p:cNvSpPr/>
            <p:nvPr/>
          </p:nvSpPr>
          <p:spPr bwMode="auto">
            <a:xfrm>
              <a:off x="2002397" y="1493729"/>
              <a:ext cx="258616" cy="257402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702"/>
            <p:cNvSpPr/>
            <p:nvPr/>
          </p:nvSpPr>
          <p:spPr bwMode="auto">
            <a:xfrm>
              <a:off x="2041250" y="1531368"/>
              <a:ext cx="182124" cy="182124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703"/>
            <p:cNvSpPr/>
            <p:nvPr/>
          </p:nvSpPr>
          <p:spPr bwMode="auto">
            <a:xfrm>
              <a:off x="2184520" y="790732"/>
              <a:ext cx="686000" cy="360605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704"/>
            <p:cNvSpPr/>
            <p:nvPr/>
          </p:nvSpPr>
          <p:spPr bwMode="auto">
            <a:xfrm>
              <a:off x="2451635" y="790732"/>
              <a:ext cx="150556" cy="360605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705"/>
            <p:cNvSpPr/>
            <p:nvPr/>
          </p:nvSpPr>
          <p:spPr bwMode="auto">
            <a:xfrm>
              <a:off x="2303508" y="420413"/>
              <a:ext cx="483235" cy="567012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706"/>
            <p:cNvSpPr/>
            <p:nvPr/>
          </p:nvSpPr>
          <p:spPr bwMode="auto">
            <a:xfrm>
              <a:off x="2399427" y="529687"/>
              <a:ext cx="241618" cy="383674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72" name="组 14"/>
          <p:cNvGrpSpPr/>
          <p:nvPr/>
        </p:nvGrpSpPr>
        <p:grpSpPr>
          <a:xfrm rot="16200000">
            <a:off x="2507035" y="4711341"/>
            <a:ext cx="887234" cy="1058526"/>
            <a:chOff x="66230" y="3232992"/>
            <a:chExt cx="1509550" cy="189199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3" name="组 15"/>
            <p:cNvGrpSpPr/>
            <p:nvPr/>
          </p:nvGrpSpPr>
          <p:grpSpPr>
            <a:xfrm rot="16663435">
              <a:off x="-240754" y="3539976"/>
              <a:ext cx="1178086" cy="564117"/>
              <a:chOff x="-687977" y="4441558"/>
              <a:chExt cx="1178086" cy="564117"/>
            </a:xfrm>
          </p:grpSpPr>
          <p:sp>
            <p:nvSpPr>
              <p:cNvPr id="197" name="Freeform 70"/>
              <p:cNvSpPr/>
              <p:nvPr/>
            </p:nvSpPr>
            <p:spPr bwMode="auto">
              <a:xfrm rot="2007898">
                <a:off x="-623540" y="4441558"/>
                <a:ext cx="53407" cy="15708"/>
              </a:xfrm>
              <a:custGeom>
                <a:avLst/>
                <a:gdLst>
                  <a:gd name="T0" fmla="*/ 2 w 17"/>
                  <a:gd name="T1" fmla="*/ 5 h 5"/>
                  <a:gd name="T2" fmla="*/ 2 w 17"/>
                  <a:gd name="T3" fmla="*/ 5 h 5"/>
                  <a:gd name="T4" fmla="*/ 0 w 17"/>
                  <a:gd name="T5" fmla="*/ 4 h 5"/>
                  <a:gd name="T6" fmla="*/ 0 w 17"/>
                  <a:gd name="T7" fmla="*/ 2 h 5"/>
                  <a:gd name="T8" fmla="*/ 0 w 17"/>
                  <a:gd name="T9" fmla="*/ 2 h 5"/>
                  <a:gd name="T10" fmla="*/ 0 w 17"/>
                  <a:gd name="T11" fmla="*/ 0 h 5"/>
                  <a:gd name="T12" fmla="*/ 2 w 17"/>
                  <a:gd name="T13" fmla="*/ 0 h 5"/>
                  <a:gd name="T14" fmla="*/ 13 w 17"/>
                  <a:gd name="T15" fmla="*/ 0 h 5"/>
                  <a:gd name="T16" fmla="*/ 13 w 17"/>
                  <a:gd name="T17" fmla="*/ 0 h 5"/>
                  <a:gd name="T18" fmla="*/ 16 w 17"/>
                  <a:gd name="T19" fmla="*/ 0 h 5"/>
                  <a:gd name="T20" fmla="*/ 17 w 17"/>
                  <a:gd name="T21" fmla="*/ 2 h 5"/>
                  <a:gd name="T22" fmla="*/ 17 w 17"/>
                  <a:gd name="T23" fmla="*/ 2 h 5"/>
                  <a:gd name="T24" fmla="*/ 16 w 17"/>
                  <a:gd name="T25" fmla="*/ 4 h 5"/>
                  <a:gd name="T26" fmla="*/ 13 w 17"/>
                  <a:gd name="T27" fmla="*/ 5 h 5"/>
                  <a:gd name="T28" fmla="*/ 2 w 17"/>
                  <a:gd name="T2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4"/>
                    </a:lnTo>
                    <a:lnTo>
                      <a:pt x="13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48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8" name="Freeform 71"/>
              <p:cNvSpPr/>
              <p:nvPr/>
            </p:nvSpPr>
            <p:spPr bwMode="auto">
              <a:xfrm rot="2007898">
                <a:off x="-687977" y="4718537"/>
                <a:ext cx="1178086" cy="97390"/>
              </a:xfrm>
              <a:custGeom>
                <a:avLst/>
                <a:gdLst>
                  <a:gd name="T0" fmla="*/ 19 w 375"/>
                  <a:gd name="T1" fmla="*/ 31 h 31"/>
                  <a:gd name="T2" fmla="*/ 19 w 375"/>
                  <a:gd name="T3" fmla="*/ 31 h 31"/>
                  <a:gd name="T4" fmla="*/ 11 w 375"/>
                  <a:gd name="T5" fmla="*/ 31 h 31"/>
                  <a:gd name="T6" fmla="*/ 5 w 375"/>
                  <a:gd name="T7" fmla="*/ 28 h 31"/>
                  <a:gd name="T8" fmla="*/ 1 w 375"/>
                  <a:gd name="T9" fmla="*/ 24 h 31"/>
                  <a:gd name="T10" fmla="*/ 0 w 375"/>
                  <a:gd name="T11" fmla="*/ 18 h 31"/>
                  <a:gd name="T12" fmla="*/ 0 w 375"/>
                  <a:gd name="T13" fmla="*/ 18 h 31"/>
                  <a:gd name="T14" fmla="*/ 1 w 375"/>
                  <a:gd name="T15" fmla="*/ 13 h 31"/>
                  <a:gd name="T16" fmla="*/ 5 w 375"/>
                  <a:gd name="T17" fmla="*/ 9 h 31"/>
                  <a:gd name="T18" fmla="*/ 11 w 375"/>
                  <a:gd name="T19" fmla="*/ 6 h 31"/>
                  <a:gd name="T20" fmla="*/ 19 w 375"/>
                  <a:gd name="T21" fmla="*/ 5 h 31"/>
                  <a:gd name="T22" fmla="*/ 355 w 375"/>
                  <a:gd name="T23" fmla="*/ 0 h 31"/>
                  <a:gd name="T24" fmla="*/ 355 w 375"/>
                  <a:gd name="T25" fmla="*/ 0 h 31"/>
                  <a:gd name="T26" fmla="*/ 363 w 375"/>
                  <a:gd name="T27" fmla="*/ 0 h 31"/>
                  <a:gd name="T28" fmla="*/ 369 w 375"/>
                  <a:gd name="T29" fmla="*/ 2 h 31"/>
                  <a:gd name="T30" fmla="*/ 373 w 375"/>
                  <a:gd name="T31" fmla="*/ 6 h 31"/>
                  <a:gd name="T32" fmla="*/ 375 w 375"/>
                  <a:gd name="T33" fmla="*/ 12 h 31"/>
                  <a:gd name="T34" fmla="*/ 375 w 375"/>
                  <a:gd name="T35" fmla="*/ 12 h 31"/>
                  <a:gd name="T36" fmla="*/ 373 w 375"/>
                  <a:gd name="T37" fmla="*/ 17 h 31"/>
                  <a:gd name="T38" fmla="*/ 370 w 375"/>
                  <a:gd name="T39" fmla="*/ 21 h 31"/>
                  <a:gd name="T40" fmla="*/ 363 w 375"/>
                  <a:gd name="T41" fmla="*/ 24 h 31"/>
                  <a:gd name="T42" fmla="*/ 356 w 375"/>
                  <a:gd name="T43" fmla="*/ 25 h 31"/>
                  <a:gd name="T44" fmla="*/ 19 w 375"/>
                  <a:gd name="T4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31">
                    <a:moveTo>
                      <a:pt x="19" y="31"/>
                    </a:moveTo>
                    <a:lnTo>
                      <a:pt x="19" y="31"/>
                    </a:lnTo>
                    <a:lnTo>
                      <a:pt x="11" y="31"/>
                    </a:lnTo>
                    <a:lnTo>
                      <a:pt x="5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5" y="9"/>
                    </a:lnTo>
                    <a:lnTo>
                      <a:pt x="11" y="6"/>
                    </a:lnTo>
                    <a:lnTo>
                      <a:pt x="19" y="5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63" y="0"/>
                    </a:lnTo>
                    <a:lnTo>
                      <a:pt x="369" y="2"/>
                    </a:lnTo>
                    <a:lnTo>
                      <a:pt x="373" y="6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3" y="17"/>
                    </a:lnTo>
                    <a:lnTo>
                      <a:pt x="370" y="21"/>
                    </a:lnTo>
                    <a:lnTo>
                      <a:pt x="363" y="24"/>
                    </a:lnTo>
                    <a:lnTo>
                      <a:pt x="356" y="25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24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9" name="Freeform 72"/>
              <p:cNvSpPr/>
              <p:nvPr/>
            </p:nvSpPr>
            <p:spPr bwMode="auto">
              <a:xfrm rot="2007898">
                <a:off x="-619299" y="4707420"/>
                <a:ext cx="1055566" cy="125662"/>
              </a:xfrm>
              <a:custGeom>
                <a:avLst/>
                <a:gdLst>
                  <a:gd name="T0" fmla="*/ 16 w 336"/>
                  <a:gd name="T1" fmla="*/ 40 h 40"/>
                  <a:gd name="T2" fmla="*/ 16 w 336"/>
                  <a:gd name="T3" fmla="*/ 40 h 40"/>
                  <a:gd name="T4" fmla="*/ 9 w 336"/>
                  <a:gd name="T5" fmla="*/ 38 h 40"/>
                  <a:gd name="T6" fmla="*/ 4 w 336"/>
                  <a:gd name="T7" fmla="*/ 34 h 40"/>
                  <a:gd name="T8" fmla="*/ 1 w 336"/>
                  <a:gd name="T9" fmla="*/ 29 h 40"/>
                  <a:gd name="T10" fmla="*/ 0 w 336"/>
                  <a:gd name="T11" fmla="*/ 23 h 40"/>
                  <a:gd name="T12" fmla="*/ 0 w 336"/>
                  <a:gd name="T13" fmla="*/ 23 h 40"/>
                  <a:gd name="T14" fmla="*/ 1 w 336"/>
                  <a:gd name="T15" fmla="*/ 17 h 40"/>
                  <a:gd name="T16" fmla="*/ 4 w 336"/>
                  <a:gd name="T17" fmla="*/ 11 h 40"/>
                  <a:gd name="T18" fmla="*/ 9 w 336"/>
                  <a:gd name="T19" fmla="*/ 7 h 40"/>
                  <a:gd name="T20" fmla="*/ 16 w 336"/>
                  <a:gd name="T21" fmla="*/ 6 h 40"/>
                  <a:gd name="T22" fmla="*/ 318 w 336"/>
                  <a:gd name="T23" fmla="*/ 0 h 40"/>
                  <a:gd name="T24" fmla="*/ 318 w 336"/>
                  <a:gd name="T25" fmla="*/ 0 h 40"/>
                  <a:gd name="T26" fmla="*/ 325 w 336"/>
                  <a:gd name="T27" fmla="*/ 2 h 40"/>
                  <a:gd name="T28" fmla="*/ 330 w 336"/>
                  <a:gd name="T29" fmla="*/ 6 h 40"/>
                  <a:gd name="T30" fmla="*/ 334 w 336"/>
                  <a:gd name="T31" fmla="*/ 11 h 40"/>
                  <a:gd name="T32" fmla="*/ 336 w 336"/>
                  <a:gd name="T33" fmla="*/ 17 h 40"/>
                  <a:gd name="T34" fmla="*/ 336 w 336"/>
                  <a:gd name="T35" fmla="*/ 17 h 40"/>
                  <a:gd name="T36" fmla="*/ 334 w 336"/>
                  <a:gd name="T37" fmla="*/ 23 h 40"/>
                  <a:gd name="T38" fmla="*/ 330 w 336"/>
                  <a:gd name="T39" fmla="*/ 29 h 40"/>
                  <a:gd name="T40" fmla="*/ 325 w 336"/>
                  <a:gd name="T41" fmla="*/ 33 h 40"/>
                  <a:gd name="T42" fmla="*/ 318 w 336"/>
                  <a:gd name="T43" fmla="*/ 34 h 40"/>
                  <a:gd name="T44" fmla="*/ 16 w 33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40">
                    <a:moveTo>
                      <a:pt x="16" y="40"/>
                    </a:moveTo>
                    <a:lnTo>
                      <a:pt x="16" y="40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4" y="11"/>
                    </a:lnTo>
                    <a:lnTo>
                      <a:pt x="9" y="7"/>
                    </a:lnTo>
                    <a:lnTo>
                      <a:pt x="16" y="6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25" y="2"/>
                    </a:lnTo>
                    <a:lnTo>
                      <a:pt x="330" y="6"/>
                    </a:lnTo>
                    <a:lnTo>
                      <a:pt x="334" y="11"/>
                    </a:lnTo>
                    <a:lnTo>
                      <a:pt x="336" y="17"/>
                    </a:lnTo>
                    <a:lnTo>
                      <a:pt x="336" y="17"/>
                    </a:lnTo>
                    <a:lnTo>
                      <a:pt x="334" y="23"/>
                    </a:lnTo>
                    <a:lnTo>
                      <a:pt x="330" y="29"/>
                    </a:lnTo>
                    <a:lnTo>
                      <a:pt x="325" y="33"/>
                    </a:lnTo>
                    <a:lnTo>
                      <a:pt x="318" y="34"/>
                    </a:lnTo>
                    <a:lnTo>
                      <a:pt x="16" y="40"/>
                    </a:lnTo>
                    <a:close/>
                  </a:path>
                </a:pathLst>
              </a:custGeom>
              <a:solidFill>
                <a:srgbClr val="E4A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00" name="Freeform 73"/>
              <p:cNvSpPr/>
              <p:nvPr/>
            </p:nvSpPr>
            <p:spPr bwMode="auto">
              <a:xfrm rot="2007898">
                <a:off x="-57637" y="4858020"/>
                <a:ext cx="392695" cy="147655"/>
              </a:xfrm>
              <a:custGeom>
                <a:avLst/>
                <a:gdLst>
                  <a:gd name="T0" fmla="*/ 120 w 125"/>
                  <a:gd name="T1" fmla="*/ 35 h 47"/>
                  <a:gd name="T2" fmla="*/ 99 w 125"/>
                  <a:gd name="T3" fmla="*/ 46 h 47"/>
                  <a:gd name="T4" fmla="*/ 8 w 125"/>
                  <a:gd name="T5" fmla="*/ 47 h 47"/>
                  <a:gd name="T6" fmla="*/ 8 w 125"/>
                  <a:gd name="T7" fmla="*/ 47 h 47"/>
                  <a:gd name="T8" fmla="*/ 6 w 125"/>
                  <a:gd name="T9" fmla="*/ 45 h 47"/>
                  <a:gd name="T10" fmla="*/ 0 w 125"/>
                  <a:gd name="T11" fmla="*/ 41 h 47"/>
                  <a:gd name="T12" fmla="*/ 76 w 125"/>
                  <a:gd name="T13" fmla="*/ 39 h 47"/>
                  <a:gd name="T14" fmla="*/ 76 w 125"/>
                  <a:gd name="T15" fmla="*/ 39 h 47"/>
                  <a:gd name="T16" fmla="*/ 77 w 125"/>
                  <a:gd name="T17" fmla="*/ 37 h 47"/>
                  <a:gd name="T18" fmla="*/ 80 w 125"/>
                  <a:gd name="T19" fmla="*/ 28 h 47"/>
                  <a:gd name="T20" fmla="*/ 81 w 125"/>
                  <a:gd name="T21" fmla="*/ 23 h 47"/>
                  <a:gd name="T22" fmla="*/ 81 w 125"/>
                  <a:gd name="T23" fmla="*/ 16 h 47"/>
                  <a:gd name="T24" fmla="*/ 80 w 125"/>
                  <a:gd name="T25" fmla="*/ 8 h 47"/>
                  <a:gd name="T26" fmla="*/ 77 w 125"/>
                  <a:gd name="T27" fmla="*/ 1 h 47"/>
                  <a:gd name="T28" fmla="*/ 120 w 125"/>
                  <a:gd name="T29" fmla="*/ 0 h 47"/>
                  <a:gd name="T30" fmla="*/ 120 w 125"/>
                  <a:gd name="T31" fmla="*/ 0 h 47"/>
                  <a:gd name="T32" fmla="*/ 122 w 125"/>
                  <a:gd name="T33" fmla="*/ 4 h 47"/>
                  <a:gd name="T34" fmla="*/ 125 w 125"/>
                  <a:gd name="T35" fmla="*/ 11 h 47"/>
                  <a:gd name="T36" fmla="*/ 125 w 125"/>
                  <a:gd name="T37" fmla="*/ 16 h 47"/>
                  <a:gd name="T38" fmla="*/ 125 w 125"/>
                  <a:gd name="T39" fmla="*/ 23 h 47"/>
                  <a:gd name="T40" fmla="*/ 123 w 125"/>
                  <a:gd name="T41" fmla="*/ 28 h 47"/>
                  <a:gd name="T42" fmla="*/ 120 w 125"/>
                  <a:gd name="T43" fmla="*/ 35 h 47"/>
                  <a:gd name="T44" fmla="*/ 120 w 125"/>
                  <a:gd name="T45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47">
                    <a:moveTo>
                      <a:pt x="120" y="35"/>
                    </a:moveTo>
                    <a:lnTo>
                      <a:pt x="99" y="46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6" y="45"/>
                    </a:lnTo>
                    <a:lnTo>
                      <a:pt x="0" y="41"/>
                    </a:lnTo>
                    <a:lnTo>
                      <a:pt x="76" y="39"/>
                    </a:lnTo>
                    <a:lnTo>
                      <a:pt x="76" y="39"/>
                    </a:lnTo>
                    <a:lnTo>
                      <a:pt x="77" y="37"/>
                    </a:lnTo>
                    <a:lnTo>
                      <a:pt x="80" y="28"/>
                    </a:lnTo>
                    <a:lnTo>
                      <a:pt x="81" y="23"/>
                    </a:lnTo>
                    <a:lnTo>
                      <a:pt x="81" y="16"/>
                    </a:lnTo>
                    <a:lnTo>
                      <a:pt x="80" y="8"/>
                    </a:lnTo>
                    <a:lnTo>
                      <a:pt x="77" y="1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2" y="4"/>
                    </a:lnTo>
                    <a:lnTo>
                      <a:pt x="125" y="11"/>
                    </a:lnTo>
                    <a:lnTo>
                      <a:pt x="125" y="16"/>
                    </a:lnTo>
                    <a:lnTo>
                      <a:pt x="125" y="23"/>
                    </a:lnTo>
                    <a:lnTo>
                      <a:pt x="123" y="28"/>
                    </a:lnTo>
                    <a:lnTo>
                      <a:pt x="120" y="35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24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74" name="Freeform 86"/>
            <p:cNvSpPr/>
            <p:nvPr/>
          </p:nvSpPr>
          <p:spPr bwMode="auto">
            <a:xfrm rot="2007898">
              <a:off x="490238" y="3692437"/>
              <a:ext cx="1024150" cy="1432553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90"/>
            <p:cNvSpPr/>
            <p:nvPr/>
          </p:nvSpPr>
          <p:spPr bwMode="auto">
            <a:xfrm rot="2007898">
              <a:off x="471431" y="3538123"/>
              <a:ext cx="1061849" cy="1319456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91"/>
            <p:cNvSpPr/>
            <p:nvPr/>
          </p:nvSpPr>
          <p:spPr bwMode="auto">
            <a:xfrm rot="2007898">
              <a:off x="471431" y="3538123"/>
              <a:ext cx="1061849" cy="1319456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92"/>
            <p:cNvSpPr/>
            <p:nvPr/>
          </p:nvSpPr>
          <p:spPr bwMode="auto">
            <a:xfrm rot="2007898">
              <a:off x="540979" y="3306783"/>
              <a:ext cx="97390" cy="1281756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93"/>
            <p:cNvSpPr/>
            <p:nvPr/>
          </p:nvSpPr>
          <p:spPr bwMode="auto">
            <a:xfrm rot="2007898">
              <a:off x="540979" y="3306783"/>
              <a:ext cx="97390" cy="1281756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94"/>
            <p:cNvSpPr/>
            <p:nvPr/>
          </p:nvSpPr>
          <p:spPr bwMode="auto">
            <a:xfrm rot="2007898">
              <a:off x="168683" y="4682995"/>
              <a:ext cx="999017" cy="13194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95"/>
            <p:cNvSpPr/>
            <p:nvPr/>
          </p:nvSpPr>
          <p:spPr bwMode="auto">
            <a:xfrm rot="2007898">
              <a:off x="153756" y="4667830"/>
              <a:ext cx="1021008" cy="157078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96"/>
            <p:cNvSpPr/>
            <p:nvPr/>
          </p:nvSpPr>
          <p:spPr bwMode="auto">
            <a:xfrm rot="2007898">
              <a:off x="1375578" y="4546625"/>
              <a:ext cx="3142" cy="31416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97"/>
            <p:cNvSpPr/>
            <p:nvPr/>
          </p:nvSpPr>
          <p:spPr bwMode="auto">
            <a:xfrm rot="2007898">
              <a:off x="1375578" y="4546625"/>
              <a:ext cx="3142" cy="31416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98"/>
            <p:cNvSpPr/>
            <p:nvPr/>
          </p:nvSpPr>
          <p:spPr bwMode="auto">
            <a:xfrm rot="2007898">
              <a:off x="485863" y="4266582"/>
              <a:ext cx="967601" cy="7539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99"/>
            <p:cNvSpPr/>
            <p:nvPr/>
          </p:nvSpPr>
          <p:spPr bwMode="auto">
            <a:xfrm rot="2007898">
              <a:off x="485863" y="4266582"/>
              <a:ext cx="967601" cy="7539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100"/>
            <p:cNvSpPr/>
            <p:nvPr/>
          </p:nvSpPr>
          <p:spPr bwMode="auto">
            <a:xfrm rot="2007898">
              <a:off x="508424" y="4013888"/>
              <a:ext cx="53407" cy="43982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101"/>
            <p:cNvSpPr/>
            <p:nvPr/>
          </p:nvSpPr>
          <p:spPr bwMode="auto">
            <a:xfrm rot="2007898">
              <a:off x="508424" y="4013888"/>
              <a:ext cx="53407" cy="43982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102"/>
            <p:cNvSpPr/>
            <p:nvPr/>
          </p:nvSpPr>
          <p:spPr bwMode="auto">
            <a:xfrm rot="2007898">
              <a:off x="532780" y="3878569"/>
              <a:ext cx="1043000" cy="458669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103"/>
            <p:cNvSpPr/>
            <p:nvPr/>
          </p:nvSpPr>
          <p:spPr bwMode="auto">
            <a:xfrm rot="2007898">
              <a:off x="604407" y="3640317"/>
              <a:ext cx="84823" cy="430394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104"/>
            <p:cNvSpPr/>
            <p:nvPr/>
          </p:nvSpPr>
          <p:spPr bwMode="auto">
            <a:xfrm rot="2007898">
              <a:off x="1121444" y="3666464"/>
              <a:ext cx="103673" cy="1360299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190" name="组 32"/>
            <p:cNvGrpSpPr/>
            <p:nvPr/>
          </p:nvGrpSpPr>
          <p:grpSpPr>
            <a:xfrm>
              <a:off x="1117435" y="4632120"/>
              <a:ext cx="357389" cy="432089"/>
              <a:chOff x="559780" y="4894787"/>
              <a:chExt cx="357389" cy="432089"/>
            </a:xfrm>
          </p:grpSpPr>
          <p:sp>
            <p:nvSpPr>
              <p:cNvPr id="192" name="Freeform 74"/>
              <p:cNvSpPr>
                <a:spLocks noEditPoints="1"/>
              </p:cNvSpPr>
              <p:nvPr/>
            </p:nvSpPr>
            <p:spPr bwMode="auto">
              <a:xfrm rot="2007898">
                <a:off x="577881" y="5081834"/>
                <a:ext cx="339288" cy="245042"/>
              </a:xfrm>
              <a:custGeom>
                <a:avLst/>
                <a:gdLst>
                  <a:gd name="T0" fmla="*/ 17 w 108"/>
                  <a:gd name="T1" fmla="*/ 27 h 78"/>
                  <a:gd name="T2" fmla="*/ 21 w 108"/>
                  <a:gd name="T3" fmla="*/ 37 h 78"/>
                  <a:gd name="T4" fmla="*/ 79 w 108"/>
                  <a:gd name="T5" fmla="*/ 65 h 78"/>
                  <a:gd name="T6" fmla="*/ 83 w 108"/>
                  <a:gd name="T7" fmla="*/ 65 h 78"/>
                  <a:gd name="T8" fmla="*/ 82 w 108"/>
                  <a:gd name="T9" fmla="*/ 61 h 78"/>
                  <a:gd name="T10" fmla="*/ 25 w 108"/>
                  <a:gd name="T11" fmla="*/ 34 h 78"/>
                  <a:gd name="T12" fmla="*/ 23 w 108"/>
                  <a:gd name="T13" fmla="*/ 27 h 78"/>
                  <a:gd name="T14" fmla="*/ 71 w 108"/>
                  <a:gd name="T15" fmla="*/ 20 h 78"/>
                  <a:gd name="T16" fmla="*/ 73 w 108"/>
                  <a:gd name="T17" fmla="*/ 26 h 78"/>
                  <a:gd name="T18" fmla="*/ 73 w 108"/>
                  <a:gd name="T19" fmla="*/ 26 h 78"/>
                  <a:gd name="T20" fmla="*/ 75 w 108"/>
                  <a:gd name="T21" fmla="*/ 23 h 78"/>
                  <a:gd name="T22" fmla="*/ 25 w 108"/>
                  <a:gd name="T23" fmla="*/ 15 h 78"/>
                  <a:gd name="T24" fmla="*/ 27 w 108"/>
                  <a:gd name="T25" fmla="*/ 20 h 78"/>
                  <a:gd name="T26" fmla="*/ 29 w 108"/>
                  <a:gd name="T27" fmla="*/ 19 h 78"/>
                  <a:gd name="T28" fmla="*/ 33 w 108"/>
                  <a:gd name="T29" fmla="*/ 18 h 78"/>
                  <a:gd name="T30" fmla="*/ 2 w 108"/>
                  <a:gd name="T31" fmla="*/ 14 h 78"/>
                  <a:gd name="T32" fmla="*/ 1 w 108"/>
                  <a:gd name="T33" fmla="*/ 27 h 78"/>
                  <a:gd name="T34" fmla="*/ 4 w 108"/>
                  <a:gd name="T35" fmla="*/ 37 h 78"/>
                  <a:gd name="T36" fmla="*/ 15 w 108"/>
                  <a:gd name="T37" fmla="*/ 46 h 78"/>
                  <a:gd name="T38" fmla="*/ 83 w 108"/>
                  <a:gd name="T39" fmla="*/ 77 h 78"/>
                  <a:gd name="T40" fmla="*/ 87 w 108"/>
                  <a:gd name="T41" fmla="*/ 78 h 78"/>
                  <a:gd name="T42" fmla="*/ 102 w 108"/>
                  <a:gd name="T43" fmla="*/ 72 h 78"/>
                  <a:gd name="T44" fmla="*/ 106 w 108"/>
                  <a:gd name="T45" fmla="*/ 64 h 78"/>
                  <a:gd name="T46" fmla="*/ 102 w 108"/>
                  <a:gd name="T47" fmla="*/ 46 h 78"/>
                  <a:gd name="T48" fmla="*/ 69 w 108"/>
                  <a:gd name="T49" fmla="*/ 29 h 78"/>
                  <a:gd name="T50" fmla="*/ 94 w 108"/>
                  <a:gd name="T51" fmla="*/ 46 h 78"/>
                  <a:gd name="T52" fmla="*/ 102 w 108"/>
                  <a:gd name="T53" fmla="*/ 60 h 78"/>
                  <a:gd name="T54" fmla="*/ 98 w 108"/>
                  <a:gd name="T55" fmla="*/ 69 h 78"/>
                  <a:gd name="T56" fmla="*/ 87 w 108"/>
                  <a:gd name="T57" fmla="*/ 73 h 78"/>
                  <a:gd name="T58" fmla="*/ 17 w 108"/>
                  <a:gd name="T59" fmla="*/ 41 h 78"/>
                  <a:gd name="T60" fmla="*/ 6 w 108"/>
                  <a:gd name="T61" fmla="*/ 30 h 78"/>
                  <a:gd name="T62" fmla="*/ 6 w 108"/>
                  <a:gd name="T63" fmla="*/ 16 h 78"/>
                  <a:gd name="T64" fmla="*/ 47 w 108"/>
                  <a:gd name="T65" fmla="*/ 19 h 78"/>
                  <a:gd name="T66" fmla="*/ 48 w 108"/>
                  <a:gd name="T67" fmla="*/ 22 h 78"/>
                  <a:gd name="T68" fmla="*/ 59 w 108"/>
                  <a:gd name="T69" fmla="*/ 30 h 78"/>
                  <a:gd name="T70" fmla="*/ 39 w 108"/>
                  <a:gd name="T71" fmla="*/ 15 h 78"/>
                  <a:gd name="T72" fmla="*/ 8 w 108"/>
                  <a:gd name="T73" fmla="*/ 7 h 78"/>
                  <a:gd name="T74" fmla="*/ 9 w 108"/>
                  <a:gd name="T75" fmla="*/ 12 h 78"/>
                  <a:gd name="T76" fmla="*/ 8 w 108"/>
                  <a:gd name="T77" fmla="*/ 7 h 78"/>
                  <a:gd name="T78" fmla="*/ 17 w 108"/>
                  <a:gd name="T79" fmla="*/ 2 h 78"/>
                  <a:gd name="T80" fmla="*/ 19 w 108"/>
                  <a:gd name="T81" fmla="*/ 6 h 78"/>
                  <a:gd name="T82" fmla="*/ 25 w 108"/>
                  <a:gd name="T83" fmla="*/ 6 h 78"/>
                  <a:gd name="T84" fmla="*/ 66 w 108"/>
                  <a:gd name="T85" fmla="*/ 22 h 78"/>
                  <a:gd name="T86" fmla="*/ 36 w 108"/>
                  <a:gd name="T87" fmla="*/ 3 h 78"/>
                  <a:gd name="T88" fmla="*/ 24 w 108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" h="78">
                    <a:moveTo>
                      <a:pt x="19" y="22"/>
                    </a:moveTo>
                    <a:lnTo>
                      <a:pt x="19" y="22"/>
                    </a:lnTo>
                    <a:lnTo>
                      <a:pt x="17" y="27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1" y="37"/>
                    </a:lnTo>
                    <a:lnTo>
                      <a:pt x="27" y="41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81" y="66"/>
                    </a:lnTo>
                    <a:lnTo>
                      <a:pt x="81" y="66"/>
                    </a:lnTo>
                    <a:lnTo>
                      <a:pt x="83" y="65"/>
                    </a:lnTo>
                    <a:lnTo>
                      <a:pt x="83" y="65"/>
                    </a:lnTo>
                    <a:lnTo>
                      <a:pt x="83" y="62"/>
                    </a:lnTo>
                    <a:lnTo>
                      <a:pt x="82" y="61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5" y="34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3" y="27"/>
                    </a:lnTo>
                    <a:lnTo>
                      <a:pt x="24" y="24"/>
                    </a:lnTo>
                    <a:lnTo>
                      <a:pt x="19" y="22"/>
                    </a:lnTo>
                    <a:close/>
                    <a:moveTo>
                      <a:pt x="71" y="20"/>
                    </a:moveTo>
                    <a:lnTo>
                      <a:pt x="71" y="20"/>
                    </a:lnTo>
                    <a:lnTo>
                      <a:pt x="70" y="24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3"/>
                    </a:lnTo>
                    <a:lnTo>
                      <a:pt x="74" y="20"/>
                    </a:lnTo>
                    <a:lnTo>
                      <a:pt x="71" y="20"/>
                    </a:lnTo>
                    <a:close/>
                    <a:moveTo>
                      <a:pt x="25" y="15"/>
                    </a:moveTo>
                    <a:lnTo>
                      <a:pt x="25" y="15"/>
                    </a:lnTo>
                    <a:lnTo>
                      <a:pt x="21" y="18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25" y="15"/>
                    </a:lnTo>
                    <a:close/>
                    <a:moveTo>
                      <a:pt x="2" y="14"/>
                    </a:move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10" y="43"/>
                    </a:lnTo>
                    <a:lnTo>
                      <a:pt x="15" y="4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83" y="77"/>
                    </a:lnTo>
                    <a:lnTo>
                      <a:pt x="83" y="7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93" y="77"/>
                    </a:lnTo>
                    <a:lnTo>
                      <a:pt x="98" y="76"/>
                    </a:lnTo>
                    <a:lnTo>
                      <a:pt x="102" y="72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6" y="64"/>
                    </a:lnTo>
                    <a:lnTo>
                      <a:pt x="108" y="60"/>
                    </a:lnTo>
                    <a:lnTo>
                      <a:pt x="106" y="53"/>
                    </a:lnTo>
                    <a:lnTo>
                      <a:pt x="102" y="46"/>
                    </a:lnTo>
                    <a:lnTo>
                      <a:pt x="96" y="42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64" y="33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8" y="50"/>
                    </a:lnTo>
                    <a:lnTo>
                      <a:pt x="101" y="54"/>
                    </a:lnTo>
                    <a:lnTo>
                      <a:pt x="102" y="60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98" y="69"/>
                    </a:lnTo>
                    <a:lnTo>
                      <a:pt x="96" y="70"/>
                    </a:lnTo>
                    <a:lnTo>
                      <a:pt x="91" y="73"/>
                    </a:lnTo>
                    <a:lnTo>
                      <a:pt x="87" y="73"/>
                    </a:lnTo>
                    <a:lnTo>
                      <a:pt x="87" y="73"/>
                    </a:lnTo>
                    <a:lnTo>
                      <a:pt x="81" y="72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0" y="37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6"/>
                    </a:lnTo>
                    <a:lnTo>
                      <a:pt x="2" y="14"/>
                    </a:lnTo>
                    <a:close/>
                    <a:moveTo>
                      <a:pt x="35" y="14"/>
                    </a:moveTo>
                    <a:lnTo>
                      <a:pt x="47" y="19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7" y="23"/>
                    </a:lnTo>
                    <a:lnTo>
                      <a:pt x="59" y="30"/>
                    </a:lnTo>
                    <a:lnTo>
                      <a:pt x="59" y="30"/>
                    </a:lnTo>
                    <a:lnTo>
                      <a:pt x="63" y="26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5" y="14"/>
                    </a:lnTo>
                    <a:close/>
                    <a:moveTo>
                      <a:pt x="8" y="7"/>
                    </a:moveTo>
                    <a:lnTo>
                      <a:pt x="8" y="7"/>
                    </a:lnTo>
                    <a:lnTo>
                      <a:pt x="5" y="10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3" y="8"/>
                    </a:lnTo>
                    <a:lnTo>
                      <a:pt x="8" y="7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3" y="3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7" y="18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872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3" name="Freeform 82"/>
              <p:cNvSpPr/>
              <p:nvPr/>
            </p:nvSpPr>
            <p:spPr bwMode="auto">
              <a:xfrm rot="2007898">
                <a:off x="559780" y="4911392"/>
                <a:ext cx="339288" cy="241901"/>
              </a:xfrm>
              <a:custGeom>
                <a:avLst/>
                <a:gdLst>
                  <a:gd name="T0" fmla="*/ 16 w 108"/>
                  <a:gd name="T1" fmla="*/ 2 h 77"/>
                  <a:gd name="T2" fmla="*/ 25 w 108"/>
                  <a:gd name="T3" fmla="*/ 0 h 77"/>
                  <a:gd name="T4" fmla="*/ 35 w 108"/>
                  <a:gd name="T5" fmla="*/ 3 h 77"/>
                  <a:gd name="T6" fmla="*/ 74 w 108"/>
                  <a:gd name="T7" fmla="*/ 21 h 77"/>
                  <a:gd name="T8" fmla="*/ 75 w 108"/>
                  <a:gd name="T9" fmla="*/ 25 h 77"/>
                  <a:gd name="T10" fmla="*/ 74 w 108"/>
                  <a:gd name="T11" fmla="*/ 26 h 77"/>
                  <a:gd name="T12" fmla="*/ 33 w 108"/>
                  <a:gd name="T13" fmla="*/ 7 h 77"/>
                  <a:gd name="T14" fmla="*/ 25 w 108"/>
                  <a:gd name="T15" fmla="*/ 6 h 77"/>
                  <a:gd name="T16" fmla="*/ 18 w 108"/>
                  <a:gd name="T17" fmla="*/ 6 h 77"/>
                  <a:gd name="T18" fmla="*/ 6 w 108"/>
                  <a:gd name="T19" fmla="*/ 15 h 77"/>
                  <a:gd name="T20" fmla="*/ 5 w 108"/>
                  <a:gd name="T21" fmla="*/ 23 h 77"/>
                  <a:gd name="T22" fmla="*/ 6 w 108"/>
                  <a:gd name="T23" fmla="*/ 30 h 77"/>
                  <a:gd name="T24" fmla="*/ 16 w 108"/>
                  <a:gd name="T25" fmla="*/ 41 h 77"/>
                  <a:gd name="T26" fmla="*/ 81 w 108"/>
                  <a:gd name="T27" fmla="*/ 72 h 77"/>
                  <a:gd name="T28" fmla="*/ 91 w 108"/>
                  <a:gd name="T29" fmla="*/ 72 h 77"/>
                  <a:gd name="T30" fmla="*/ 101 w 108"/>
                  <a:gd name="T31" fmla="*/ 65 h 77"/>
                  <a:gd name="T32" fmla="*/ 102 w 108"/>
                  <a:gd name="T33" fmla="*/ 60 h 77"/>
                  <a:gd name="T34" fmla="*/ 98 w 108"/>
                  <a:gd name="T35" fmla="*/ 49 h 77"/>
                  <a:gd name="T36" fmla="*/ 36 w 108"/>
                  <a:gd name="T37" fmla="*/ 19 h 77"/>
                  <a:gd name="T38" fmla="*/ 33 w 108"/>
                  <a:gd name="T39" fmla="*/ 18 h 77"/>
                  <a:gd name="T40" fmla="*/ 29 w 108"/>
                  <a:gd name="T41" fmla="*/ 18 h 77"/>
                  <a:gd name="T42" fmla="*/ 24 w 108"/>
                  <a:gd name="T43" fmla="*/ 23 h 77"/>
                  <a:gd name="T44" fmla="*/ 23 w 108"/>
                  <a:gd name="T45" fmla="*/ 27 h 77"/>
                  <a:gd name="T46" fmla="*/ 23 w 108"/>
                  <a:gd name="T47" fmla="*/ 30 h 77"/>
                  <a:gd name="T48" fmla="*/ 28 w 108"/>
                  <a:gd name="T49" fmla="*/ 35 h 77"/>
                  <a:gd name="T50" fmla="*/ 82 w 108"/>
                  <a:gd name="T51" fmla="*/ 61 h 77"/>
                  <a:gd name="T52" fmla="*/ 83 w 108"/>
                  <a:gd name="T53" fmla="*/ 64 h 77"/>
                  <a:gd name="T54" fmla="*/ 82 w 108"/>
                  <a:gd name="T55" fmla="*/ 65 h 77"/>
                  <a:gd name="T56" fmla="*/ 25 w 108"/>
                  <a:gd name="T57" fmla="*/ 41 h 77"/>
                  <a:gd name="T58" fmla="*/ 21 w 108"/>
                  <a:gd name="T59" fmla="*/ 37 h 77"/>
                  <a:gd name="T60" fmla="*/ 18 w 108"/>
                  <a:gd name="T61" fmla="*/ 31 h 77"/>
                  <a:gd name="T62" fmla="*/ 18 w 108"/>
                  <a:gd name="T63" fmla="*/ 21 h 77"/>
                  <a:gd name="T64" fmla="*/ 23 w 108"/>
                  <a:gd name="T65" fmla="*/ 17 h 77"/>
                  <a:gd name="T66" fmla="*/ 27 w 108"/>
                  <a:gd name="T67" fmla="*/ 14 h 77"/>
                  <a:gd name="T68" fmla="*/ 39 w 108"/>
                  <a:gd name="T69" fmla="*/ 15 h 77"/>
                  <a:gd name="T70" fmla="*/ 95 w 108"/>
                  <a:gd name="T71" fmla="*/ 42 h 77"/>
                  <a:gd name="T72" fmla="*/ 106 w 108"/>
                  <a:gd name="T73" fmla="*/ 53 h 77"/>
                  <a:gd name="T74" fmla="*/ 106 w 108"/>
                  <a:gd name="T75" fmla="*/ 64 h 77"/>
                  <a:gd name="T76" fmla="*/ 105 w 108"/>
                  <a:gd name="T77" fmla="*/ 68 h 77"/>
                  <a:gd name="T78" fmla="*/ 95 w 108"/>
                  <a:gd name="T79" fmla="*/ 76 h 77"/>
                  <a:gd name="T80" fmla="*/ 82 w 108"/>
                  <a:gd name="T81" fmla="*/ 77 h 77"/>
                  <a:gd name="T82" fmla="*/ 78 w 108"/>
                  <a:gd name="T83" fmla="*/ 76 h 77"/>
                  <a:gd name="T84" fmla="*/ 14 w 108"/>
                  <a:gd name="T85" fmla="*/ 45 h 77"/>
                  <a:gd name="T86" fmla="*/ 6 w 108"/>
                  <a:gd name="T87" fmla="*/ 39 h 77"/>
                  <a:gd name="T88" fmla="*/ 1 w 108"/>
                  <a:gd name="T89" fmla="*/ 31 h 77"/>
                  <a:gd name="T90" fmla="*/ 0 w 108"/>
                  <a:gd name="T91" fmla="*/ 27 h 77"/>
                  <a:gd name="T92" fmla="*/ 1 w 108"/>
                  <a:gd name="T93" fmla="*/ 18 h 77"/>
                  <a:gd name="T94" fmla="*/ 2 w 108"/>
                  <a:gd name="T95" fmla="*/ 14 h 77"/>
                  <a:gd name="T96" fmla="*/ 8 w 108"/>
                  <a:gd name="T97" fmla="*/ 6 h 77"/>
                  <a:gd name="T98" fmla="*/ 16 w 108"/>
                  <a:gd name="T99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8" h="77">
                    <a:moveTo>
                      <a:pt x="16" y="2"/>
                    </a:moveTo>
                    <a:lnTo>
                      <a:pt x="16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3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5" y="22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4" y="26"/>
                    </a:lnTo>
                    <a:lnTo>
                      <a:pt x="71" y="2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5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23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0" y="37"/>
                    </a:lnTo>
                    <a:lnTo>
                      <a:pt x="16" y="4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73"/>
                    </a:lnTo>
                    <a:lnTo>
                      <a:pt x="91" y="72"/>
                    </a:lnTo>
                    <a:lnTo>
                      <a:pt x="97" y="69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102" y="60"/>
                    </a:lnTo>
                    <a:lnTo>
                      <a:pt x="101" y="54"/>
                    </a:lnTo>
                    <a:lnTo>
                      <a:pt x="98" y="49"/>
                    </a:lnTo>
                    <a:lnTo>
                      <a:pt x="93" y="46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5" y="34"/>
                    </a:lnTo>
                    <a:lnTo>
                      <a:pt x="28" y="35"/>
                    </a:lnTo>
                    <a:lnTo>
                      <a:pt x="82" y="61"/>
                    </a:lnTo>
                    <a:lnTo>
                      <a:pt x="82" y="61"/>
                    </a:lnTo>
                    <a:lnTo>
                      <a:pt x="83" y="62"/>
                    </a:lnTo>
                    <a:lnTo>
                      <a:pt x="83" y="64"/>
                    </a:lnTo>
                    <a:lnTo>
                      <a:pt x="83" y="64"/>
                    </a:lnTo>
                    <a:lnTo>
                      <a:pt x="82" y="65"/>
                    </a:lnTo>
                    <a:lnTo>
                      <a:pt x="79" y="65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1" y="37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17" y="26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23" y="17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3" y="14"/>
                    </a:lnTo>
                    <a:lnTo>
                      <a:pt x="39" y="15"/>
                    </a:lnTo>
                    <a:lnTo>
                      <a:pt x="95" y="42"/>
                    </a:lnTo>
                    <a:lnTo>
                      <a:pt x="95" y="42"/>
                    </a:lnTo>
                    <a:lnTo>
                      <a:pt x="102" y="46"/>
                    </a:lnTo>
                    <a:lnTo>
                      <a:pt x="106" y="53"/>
                    </a:lnTo>
                    <a:lnTo>
                      <a:pt x="108" y="60"/>
                    </a:lnTo>
                    <a:lnTo>
                      <a:pt x="106" y="64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1" y="72"/>
                    </a:lnTo>
                    <a:lnTo>
                      <a:pt x="95" y="76"/>
                    </a:lnTo>
                    <a:lnTo>
                      <a:pt x="89" y="77"/>
                    </a:lnTo>
                    <a:lnTo>
                      <a:pt x="82" y="77"/>
                    </a:lnTo>
                    <a:lnTo>
                      <a:pt x="82" y="77"/>
                    </a:lnTo>
                    <a:lnTo>
                      <a:pt x="78" y="76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5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0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A3F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4" name="Freeform 83"/>
              <p:cNvSpPr/>
              <p:nvPr/>
            </p:nvSpPr>
            <p:spPr bwMode="auto">
              <a:xfrm rot="2007898">
                <a:off x="559780" y="4911392"/>
                <a:ext cx="339288" cy="241901"/>
              </a:xfrm>
              <a:custGeom>
                <a:avLst/>
                <a:gdLst>
                  <a:gd name="T0" fmla="*/ 16 w 108"/>
                  <a:gd name="T1" fmla="*/ 2 h 77"/>
                  <a:gd name="T2" fmla="*/ 25 w 108"/>
                  <a:gd name="T3" fmla="*/ 0 h 77"/>
                  <a:gd name="T4" fmla="*/ 35 w 108"/>
                  <a:gd name="T5" fmla="*/ 3 h 77"/>
                  <a:gd name="T6" fmla="*/ 74 w 108"/>
                  <a:gd name="T7" fmla="*/ 21 h 77"/>
                  <a:gd name="T8" fmla="*/ 75 w 108"/>
                  <a:gd name="T9" fmla="*/ 25 h 77"/>
                  <a:gd name="T10" fmla="*/ 74 w 108"/>
                  <a:gd name="T11" fmla="*/ 26 h 77"/>
                  <a:gd name="T12" fmla="*/ 33 w 108"/>
                  <a:gd name="T13" fmla="*/ 7 h 77"/>
                  <a:gd name="T14" fmla="*/ 25 w 108"/>
                  <a:gd name="T15" fmla="*/ 6 h 77"/>
                  <a:gd name="T16" fmla="*/ 18 w 108"/>
                  <a:gd name="T17" fmla="*/ 6 h 77"/>
                  <a:gd name="T18" fmla="*/ 6 w 108"/>
                  <a:gd name="T19" fmla="*/ 15 h 77"/>
                  <a:gd name="T20" fmla="*/ 5 w 108"/>
                  <a:gd name="T21" fmla="*/ 23 h 77"/>
                  <a:gd name="T22" fmla="*/ 6 w 108"/>
                  <a:gd name="T23" fmla="*/ 30 h 77"/>
                  <a:gd name="T24" fmla="*/ 16 w 108"/>
                  <a:gd name="T25" fmla="*/ 41 h 77"/>
                  <a:gd name="T26" fmla="*/ 81 w 108"/>
                  <a:gd name="T27" fmla="*/ 72 h 77"/>
                  <a:gd name="T28" fmla="*/ 91 w 108"/>
                  <a:gd name="T29" fmla="*/ 72 h 77"/>
                  <a:gd name="T30" fmla="*/ 101 w 108"/>
                  <a:gd name="T31" fmla="*/ 65 h 77"/>
                  <a:gd name="T32" fmla="*/ 102 w 108"/>
                  <a:gd name="T33" fmla="*/ 60 h 77"/>
                  <a:gd name="T34" fmla="*/ 98 w 108"/>
                  <a:gd name="T35" fmla="*/ 49 h 77"/>
                  <a:gd name="T36" fmla="*/ 36 w 108"/>
                  <a:gd name="T37" fmla="*/ 19 h 77"/>
                  <a:gd name="T38" fmla="*/ 33 w 108"/>
                  <a:gd name="T39" fmla="*/ 18 h 77"/>
                  <a:gd name="T40" fmla="*/ 29 w 108"/>
                  <a:gd name="T41" fmla="*/ 18 h 77"/>
                  <a:gd name="T42" fmla="*/ 24 w 108"/>
                  <a:gd name="T43" fmla="*/ 23 h 77"/>
                  <a:gd name="T44" fmla="*/ 23 w 108"/>
                  <a:gd name="T45" fmla="*/ 27 h 77"/>
                  <a:gd name="T46" fmla="*/ 23 w 108"/>
                  <a:gd name="T47" fmla="*/ 30 h 77"/>
                  <a:gd name="T48" fmla="*/ 28 w 108"/>
                  <a:gd name="T49" fmla="*/ 35 h 77"/>
                  <a:gd name="T50" fmla="*/ 82 w 108"/>
                  <a:gd name="T51" fmla="*/ 61 h 77"/>
                  <a:gd name="T52" fmla="*/ 83 w 108"/>
                  <a:gd name="T53" fmla="*/ 64 h 77"/>
                  <a:gd name="T54" fmla="*/ 82 w 108"/>
                  <a:gd name="T55" fmla="*/ 65 h 77"/>
                  <a:gd name="T56" fmla="*/ 25 w 108"/>
                  <a:gd name="T57" fmla="*/ 41 h 77"/>
                  <a:gd name="T58" fmla="*/ 21 w 108"/>
                  <a:gd name="T59" fmla="*/ 37 h 77"/>
                  <a:gd name="T60" fmla="*/ 18 w 108"/>
                  <a:gd name="T61" fmla="*/ 31 h 77"/>
                  <a:gd name="T62" fmla="*/ 18 w 108"/>
                  <a:gd name="T63" fmla="*/ 21 h 77"/>
                  <a:gd name="T64" fmla="*/ 23 w 108"/>
                  <a:gd name="T65" fmla="*/ 17 h 77"/>
                  <a:gd name="T66" fmla="*/ 27 w 108"/>
                  <a:gd name="T67" fmla="*/ 14 h 77"/>
                  <a:gd name="T68" fmla="*/ 39 w 108"/>
                  <a:gd name="T69" fmla="*/ 15 h 77"/>
                  <a:gd name="T70" fmla="*/ 95 w 108"/>
                  <a:gd name="T71" fmla="*/ 42 h 77"/>
                  <a:gd name="T72" fmla="*/ 106 w 108"/>
                  <a:gd name="T73" fmla="*/ 53 h 77"/>
                  <a:gd name="T74" fmla="*/ 106 w 108"/>
                  <a:gd name="T75" fmla="*/ 64 h 77"/>
                  <a:gd name="T76" fmla="*/ 105 w 108"/>
                  <a:gd name="T77" fmla="*/ 68 h 77"/>
                  <a:gd name="T78" fmla="*/ 95 w 108"/>
                  <a:gd name="T79" fmla="*/ 76 h 77"/>
                  <a:gd name="T80" fmla="*/ 82 w 108"/>
                  <a:gd name="T81" fmla="*/ 77 h 77"/>
                  <a:gd name="T82" fmla="*/ 78 w 108"/>
                  <a:gd name="T83" fmla="*/ 76 h 77"/>
                  <a:gd name="T84" fmla="*/ 14 w 108"/>
                  <a:gd name="T85" fmla="*/ 45 h 77"/>
                  <a:gd name="T86" fmla="*/ 6 w 108"/>
                  <a:gd name="T87" fmla="*/ 39 h 77"/>
                  <a:gd name="T88" fmla="*/ 1 w 108"/>
                  <a:gd name="T89" fmla="*/ 31 h 77"/>
                  <a:gd name="T90" fmla="*/ 0 w 108"/>
                  <a:gd name="T91" fmla="*/ 27 h 77"/>
                  <a:gd name="T92" fmla="*/ 1 w 108"/>
                  <a:gd name="T93" fmla="*/ 18 h 77"/>
                  <a:gd name="T94" fmla="*/ 2 w 108"/>
                  <a:gd name="T95" fmla="*/ 14 h 77"/>
                  <a:gd name="T96" fmla="*/ 8 w 108"/>
                  <a:gd name="T97" fmla="*/ 6 h 77"/>
                  <a:gd name="T98" fmla="*/ 16 w 108"/>
                  <a:gd name="T99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8" h="77">
                    <a:moveTo>
                      <a:pt x="16" y="2"/>
                    </a:moveTo>
                    <a:lnTo>
                      <a:pt x="16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3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5" y="22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4" y="26"/>
                    </a:lnTo>
                    <a:lnTo>
                      <a:pt x="71" y="2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5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23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0" y="37"/>
                    </a:lnTo>
                    <a:lnTo>
                      <a:pt x="16" y="4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73"/>
                    </a:lnTo>
                    <a:lnTo>
                      <a:pt x="91" y="72"/>
                    </a:lnTo>
                    <a:lnTo>
                      <a:pt x="97" y="69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102" y="60"/>
                    </a:lnTo>
                    <a:lnTo>
                      <a:pt x="101" y="54"/>
                    </a:lnTo>
                    <a:lnTo>
                      <a:pt x="98" y="49"/>
                    </a:lnTo>
                    <a:lnTo>
                      <a:pt x="93" y="46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5" y="34"/>
                    </a:lnTo>
                    <a:lnTo>
                      <a:pt x="28" y="35"/>
                    </a:lnTo>
                    <a:lnTo>
                      <a:pt x="82" y="61"/>
                    </a:lnTo>
                    <a:lnTo>
                      <a:pt x="82" y="61"/>
                    </a:lnTo>
                    <a:lnTo>
                      <a:pt x="83" y="62"/>
                    </a:lnTo>
                    <a:lnTo>
                      <a:pt x="83" y="64"/>
                    </a:lnTo>
                    <a:lnTo>
                      <a:pt x="83" y="64"/>
                    </a:lnTo>
                    <a:lnTo>
                      <a:pt x="82" y="65"/>
                    </a:lnTo>
                    <a:lnTo>
                      <a:pt x="79" y="65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1" y="37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17" y="26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23" y="17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3" y="14"/>
                    </a:lnTo>
                    <a:lnTo>
                      <a:pt x="39" y="15"/>
                    </a:lnTo>
                    <a:lnTo>
                      <a:pt x="95" y="42"/>
                    </a:lnTo>
                    <a:lnTo>
                      <a:pt x="95" y="42"/>
                    </a:lnTo>
                    <a:lnTo>
                      <a:pt x="102" y="46"/>
                    </a:lnTo>
                    <a:lnTo>
                      <a:pt x="106" y="53"/>
                    </a:lnTo>
                    <a:lnTo>
                      <a:pt x="108" y="60"/>
                    </a:lnTo>
                    <a:lnTo>
                      <a:pt x="106" y="64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1" y="72"/>
                    </a:lnTo>
                    <a:lnTo>
                      <a:pt x="95" y="76"/>
                    </a:lnTo>
                    <a:lnTo>
                      <a:pt x="89" y="77"/>
                    </a:lnTo>
                    <a:lnTo>
                      <a:pt x="82" y="77"/>
                    </a:lnTo>
                    <a:lnTo>
                      <a:pt x="82" y="77"/>
                    </a:lnTo>
                    <a:lnTo>
                      <a:pt x="78" y="76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5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0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6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5" name="Freeform 87"/>
              <p:cNvSpPr>
                <a:spLocks noEditPoints="1"/>
              </p:cNvSpPr>
              <p:nvPr/>
            </p:nvSpPr>
            <p:spPr bwMode="auto">
              <a:xfrm rot="2007898">
                <a:off x="608217" y="4894787"/>
                <a:ext cx="235618" cy="97390"/>
              </a:xfrm>
              <a:custGeom>
                <a:avLst/>
                <a:gdLst>
                  <a:gd name="T0" fmla="*/ 32 w 75"/>
                  <a:gd name="T1" fmla="*/ 14 h 31"/>
                  <a:gd name="T2" fmla="*/ 27 w 75"/>
                  <a:gd name="T3" fmla="*/ 14 h 31"/>
                  <a:gd name="T4" fmla="*/ 18 w 75"/>
                  <a:gd name="T5" fmla="*/ 21 h 31"/>
                  <a:gd name="T6" fmla="*/ 17 w 75"/>
                  <a:gd name="T7" fmla="*/ 26 h 31"/>
                  <a:gd name="T8" fmla="*/ 24 w 75"/>
                  <a:gd name="T9" fmla="*/ 31 h 31"/>
                  <a:gd name="T10" fmla="*/ 23 w 75"/>
                  <a:gd name="T11" fmla="*/ 30 h 31"/>
                  <a:gd name="T12" fmla="*/ 23 w 75"/>
                  <a:gd name="T13" fmla="*/ 27 h 31"/>
                  <a:gd name="T14" fmla="*/ 24 w 75"/>
                  <a:gd name="T15" fmla="*/ 23 h 31"/>
                  <a:gd name="T16" fmla="*/ 29 w 75"/>
                  <a:gd name="T17" fmla="*/ 18 h 31"/>
                  <a:gd name="T18" fmla="*/ 32 w 75"/>
                  <a:gd name="T19" fmla="*/ 18 h 31"/>
                  <a:gd name="T20" fmla="*/ 36 w 75"/>
                  <a:gd name="T21" fmla="*/ 19 h 31"/>
                  <a:gd name="T22" fmla="*/ 70 w 75"/>
                  <a:gd name="T23" fmla="*/ 30 h 31"/>
                  <a:gd name="T24" fmla="*/ 39 w 75"/>
                  <a:gd name="T25" fmla="*/ 15 h 31"/>
                  <a:gd name="T26" fmla="*/ 24 w 75"/>
                  <a:gd name="T27" fmla="*/ 0 h 31"/>
                  <a:gd name="T28" fmla="*/ 16 w 75"/>
                  <a:gd name="T29" fmla="*/ 2 h 31"/>
                  <a:gd name="T30" fmla="*/ 12 w 75"/>
                  <a:gd name="T31" fmla="*/ 3 h 31"/>
                  <a:gd name="T32" fmla="*/ 5 w 75"/>
                  <a:gd name="T33" fmla="*/ 10 h 31"/>
                  <a:gd name="T34" fmla="*/ 2 w 75"/>
                  <a:gd name="T35" fmla="*/ 14 h 31"/>
                  <a:gd name="T36" fmla="*/ 0 w 75"/>
                  <a:gd name="T37" fmla="*/ 22 h 31"/>
                  <a:gd name="T38" fmla="*/ 1 w 75"/>
                  <a:gd name="T39" fmla="*/ 31 h 31"/>
                  <a:gd name="T40" fmla="*/ 1 w 75"/>
                  <a:gd name="T41" fmla="*/ 31 h 31"/>
                  <a:gd name="T42" fmla="*/ 6 w 75"/>
                  <a:gd name="T43" fmla="*/ 31 h 31"/>
                  <a:gd name="T44" fmla="*/ 6 w 75"/>
                  <a:gd name="T45" fmla="*/ 30 h 31"/>
                  <a:gd name="T46" fmla="*/ 6 w 75"/>
                  <a:gd name="T47" fmla="*/ 15 h 31"/>
                  <a:gd name="T48" fmla="*/ 12 w 75"/>
                  <a:gd name="T49" fmla="*/ 10 h 31"/>
                  <a:gd name="T50" fmla="*/ 18 w 75"/>
                  <a:gd name="T51" fmla="*/ 6 h 31"/>
                  <a:gd name="T52" fmla="*/ 24 w 75"/>
                  <a:gd name="T53" fmla="*/ 6 h 31"/>
                  <a:gd name="T54" fmla="*/ 33 w 75"/>
                  <a:gd name="T55" fmla="*/ 7 h 31"/>
                  <a:gd name="T56" fmla="*/ 71 w 75"/>
                  <a:gd name="T57" fmla="*/ 25 h 31"/>
                  <a:gd name="T58" fmla="*/ 72 w 75"/>
                  <a:gd name="T59" fmla="*/ 26 h 31"/>
                  <a:gd name="T60" fmla="*/ 75 w 75"/>
                  <a:gd name="T61" fmla="*/ 25 h 31"/>
                  <a:gd name="T62" fmla="*/ 74 w 75"/>
                  <a:gd name="T63" fmla="*/ 21 h 31"/>
                  <a:gd name="T64" fmla="*/ 35 w 75"/>
                  <a:gd name="T65" fmla="*/ 3 h 31"/>
                  <a:gd name="T66" fmla="*/ 24 w 75"/>
                  <a:gd name="T6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31">
                    <a:moveTo>
                      <a:pt x="32" y="14"/>
                    </a:moveTo>
                    <a:lnTo>
                      <a:pt x="32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3" y="17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7" y="26"/>
                    </a:lnTo>
                    <a:lnTo>
                      <a:pt x="18" y="31"/>
                    </a:lnTo>
                    <a:lnTo>
                      <a:pt x="24" y="31"/>
                    </a:lnTo>
                    <a:lnTo>
                      <a:pt x="24" y="31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6" y="19"/>
                    </a:lnTo>
                    <a:lnTo>
                      <a:pt x="59" y="30"/>
                    </a:lnTo>
                    <a:lnTo>
                      <a:pt x="70" y="30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2" y="14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71" y="25"/>
                    </a:lnTo>
                    <a:lnTo>
                      <a:pt x="71" y="25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4" y="2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9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B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96" name="Freeform 89"/>
              <p:cNvSpPr/>
              <p:nvPr/>
            </p:nvSpPr>
            <p:spPr bwMode="auto">
              <a:xfrm rot="2007898">
                <a:off x="608217" y="4894787"/>
                <a:ext cx="235618" cy="97390"/>
              </a:xfrm>
              <a:custGeom>
                <a:avLst/>
                <a:gdLst>
                  <a:gd name="T0" fmla="*/ 24 w 75"/>
                  <a:gd name="T1" fmla="*/ 0 h 31"/>
                  <a:gd name="T2" fmla="*/ 24 w 75"/>
                  <a:gd name="T3" fmla="*/ 0 h 31"/>
                  <a:gd name="T4" fmla="*/ 16 w 75"/>
                  <a:gd name="T5" fmla="*/ 2 h 31"/>
                  <a:gd name="T6" fmla="*/ 16 w 75"/>
                  <a:gd name="T7" fmla="*/ 2 h 31"/>
                  <a:gd name="T8" fmla="*/ 12 w 75"/>
                  <a:gd name="T9" fmla="*/ 3 h 31"/>
                  <a:gd name="T10" fmla="*/ 8 w 75"/>
                  <a:gd name="T11" fmla="*/ 6 h 31"/>
                  <a:gd name="T12" fmla="*/ 5 w 75"/>
                  <a:gd name="T13" fmla="*/ 10 h 31"/>
                  <a:gd name="T14" fmla="*/ 2 w 75"/>
                  <a:gd name="T15" fmla="*/ 14 h 31"/>
                  <a:gd name="T16" fmla="*/ 2 w 75"/>
                  <a:gd name="T17" fmla="*/ 14 h 31"/>
                  <a:gd name="T18" fmla="*/ 1 w 75"/>
                  <a:gd name="T19" fmla="*/ 18 h 31"/>
                  <a:gd name="T20" fmla="*/ 0 w 75"/>
                  <a:gd name="T21" fmla="*/ 22 h 31"/>
                  <a:gd name="T22" fmla="*/ 0 w 75"/>
                  <a:gd name="T23" fmla="*/ 27 h 31"/>
                  <a:gd name="T24" fmla="*/ 1 w 75"/>
                  <a:gd name="T25" fmla="*/ 31 h 31"/>
                  <a:gd name="T26" fmla="*/ 1 w 75"/>
                  <a:gd name="T27" fmla="*/ 31 h 31"/>
                  <a:gd name="T28" fmla="*/ 1 w 75"/>
                  <a:gd name="T29" fmla="*/ 31 h 31"/>
                  <a:gd name="T30" fmla="*/ 6 w 75"/>
                  <a:gd name="T31" fmla="*/ 31 h 31"/>
                  <a:gd name="T32" fmla="*/ 6 w 75"/>
                  <a:gd name="T33" fmla="*/ 31 h 31"/>
                  <a:gd name="T34" fmla="*/ 6 w 75"/>
                  <a:gd name="T35" fmla="*/ 30 h 31"/>
                  <a:gd name="T36" fmla="*/ 6 w 75"/>
                  <a:gd name="T37" fmla="*/ 30 h 31"/>
                  <a:gd name="T38" fmla="*/ 5 w 75"/>
                  <a:gd name="T39" fmla="*/ 23 h 31"/>
                  <a:gd name="T40" fmla="*/ 6 w 75"/>
                  <a:gd name="T41" fmla="*/ 15 h 31"/>
                  <a:gd name="T42" fmla="*/ 6 w 75"/>
                  <a:gd name="T43" fmla="*/ 15 h 31"/>
                  <a:gd name="T44" fmla="*/ 12 w 75"/>
                  <a:gd name="T45" fmla="*/ 10 h 31"/>
                  <a:gd name="T46" fmla="*/ 18 w 75"/>
                  <a:gd name="T47" fmla="*/ 6 h 31"/>
                  <a:gd name="T48" fmla="*/ 18 w 75"/>
                  <a:gd name="T49" fmla="*/ 6 h 31"/>
                  <a:gd name="T50" fmla="*/ 24 w 75"/>
                  <a:gd name="T51" fmla="*/ 6 h 31"/>
                  <a:gd name="T52" fmla="*/ 24 w 75"/>
                  <a:gd name="T53" fmla="*/ 6 h 31"/>
                  <a:gd name="T54" fmla="*/ 29 w 75"/>
                  <a:gd name="T55" fmla="*/ 6 h 31"/>
                  <a:gd name="T56" fmla="*/ 33 w 75"/>
                  <a:gd name="T57" fmla="*/ 7 h 31"/>
                  <a:gd name="T58" fmla="*/ 71 w 75"/>
                  <a:gd name="T59" fmla="*/ 25 h 31"/>
                  <a:gd name="T60" fmla="*/ 71 w 75"/>
                  <a:gd name="T61" fmla="*/ 25 h 31"/>
                  <a:gd name="T62" fmla="*/ 72 w 75"/>
                  <a:gd name="T63" fmla="*/ 26 h 31"/>
                  <a:gd name="T64" fmla="*/ 72 w 75"/>
                  <a:gd name="T65" fmla="*/ 26 h 31"/>
                  <a:gd name="T66" fmla="*/ 75 w 75"/>
                  <a:gd name="T67" fmla="*/ 25 h 31"/>
                  <a:gd name="T68" fmla="*/ 75 w 75"/>
                  <a:gd name="T69" fmla="*/ 25 h 31"/>
                  <a:gd name="T70" fmla="*/ 75 w 75"/>
                  <a:gd name="T71" fmla="*/ 22 h 31"/>
                  <a:gd name="T72" fmla="*/ 74 w 75"/>
                  <a:gd name="T73" fmla="*/ 21 h 31"/>
                  <a:gd name="T74" fmla="*/ 35 w 75"/>
                  <a:gd name="T75" fmla="*/ 3 h 31"/>
                  <a:gd name="T76" fmla="*/ 35 w 75"/>
                  <a:gd name="T77" fmla="*/ 3 h 31"/>
                  <a:gd name="T78" fmla="*/ 29 w 75"/>
                  <a:gd name="T79" fmla="*/ 0 h 31"/>
                  <a:gd name="T80" fmla="*/ 24 w 75"/>
                  <a:gd name="T8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" h="31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71" y="25"/>
                    </a:lnTo>
                    <a:lnTo>
                      <a:pt x="71" y="25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4" y="2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9" y="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91" name="Freeform 106"/>
            <p:cNvSpPr/>
            <p:nvPr/>
          </p:nvSpPr>
          <p:spPr bwMode="auto">
            <a:xfrm rot="2007898">
              <a:off x="303489" y="4552109"/>
              <a:ext cx="72257" cy="128806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19825" y="234803"/>
            <a:ext cx="3237235" cy="882222"/>
            <a:chOff x="6015150" y="2297126"/>
            <a:chExt cx="2427926" cy="661666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1219324" cy="407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我们的团队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ABOUT OUR TEAM</a:t>
              </a:r>
              <a:endParaRPr kumimoji="1"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011334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FIRST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3" name="矩形 12"/>
          <p:cNvSpPr/>
          <p:nvPr/>
        </p:nvSpPr>
        <p:spPr>
          <a:xfrm>
            <a:off x="716831" y="4501830"/>
            <a:ext cx="22722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15</a:t>
            </a:r>
            <a:r>
              <a:rPr lang="zh-CN" altLang="zh-CN" sz="2000" dirty="0"/>
              <a:t>级电子信息工程</a:t>
            </a:r>
            <a:endParaRPr lang="en-US" altLang="zh-CN" sz="2000" dirty="0"/>
          </a:p>
          <a:p>
            <a:r>
              <a:rPr lang="zh-CN" altLang="en-US" sz="2000" dirty="0"/>
              <a:t>负责底层软件的开发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821028" y="4424432"/>
            <a:ext cx="218023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72517" y="4004921"/>
            <a:ext cx="188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段一鸣</a:t>
            </a:r>
            <a:endParaRPr lang="en-US" altLang="zh-CN" sz="186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798067" y="4424432"/>
            <a:ext cx="2180233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439486" y="4004921"/>
            <a:ext cx="1880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黄宇荣</a:t>
            </a:r>
            <a:endParaRPr lang="en-US" altLang="zh-CN" sz="186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9061509" y="4424432"/>
            <a:ext cx="2180232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82409" y="3962767"/>
            <a:ext cx="160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+mj-ea"/>
                <a:ea typeface="+mj-ea"/>
              </a:rPr>
              <a:t>潘蓝根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02480" y="4515034"/>
            <a:ext cx="2272291" cy="1681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15</a:t>
            </a:r>
            <a:r>
              <a:rPr lang="zh-CN" altLang="zh-CN" sz="2000" dirty="0"/>
              <a:t>级电子信息工程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电路设计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endParaRPr lang="zh-CN" altLang="en-US" sz="1330" dirty="0"/>
          </a:p>
        </p:txBody>
      </p:sp>
      <p:sp>
        <p:nvSpPr>
          <p:cNvPr id="32" name="矩形 31"/>
          <p:cNvSpPr/>
          <p:nvPr/>
        </p:nvSpPr>
        <p:spPr>
          <a:xfrm>
            <a:off x="9019008" y="4424432"/>
            <a:ext cx="22722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15</a:t>
            </a:r>
            <a:r>
              <a:rPr lang="zh-CN" altLang="zh-CN" sz="2000" dirty="0"/>
              <a:t>级电子信息工程</a:t>
            </a:r>
            <a:endParaRPr lang="en-US" altLang="zh-CN" sz="2000" dirty="0"/>
          </a:p>
          <a:p>
            <a:r>
              <a:rPr lang="zh-CN" altLang="en-US" sz="2000" dirty="0"/>
              <a:t>图像回传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73773" y="2031132"/>
            <a:ext cx="10267968" cy="1511013"/>
            <a:chOff x="973773" y="2031132"/>
            <a:chExt cx="6890508" cy="1511013"/>
          </a:xfrm>
          <a:solidFill>
            <a:schemeClr val="accent5">
              <a:lumMod val="40000"/>
              <a:lumOff val="60000"/>
            </a:schemeClr>
          </a:solidFill>
        </p:grpSpPr>
        <p:grpSp>
          <p:nvGrpSpPr>
            <p:cNvPr id="34" name="组 6"/>
            <p:cNvGrpSpPr/>
            <p:nvPr/>
          </p:nvGrpSpPr>
          <p:grpSpPr>
            <a:xfrm>
              <a:off x="973773" y="2031132"/>
              <a:ext cx="1511016" cy="1511013"/>
              <a:chOff x="954956" y="1222743"/>
              <a:chExt cx="2183128" cy="2183126"/>
            </a:xfrm>
            <a:grpFill/>
          </p:grpSpPr>
          <p:sp>
            <p:nvSpPr>
              <p:cNvPr id="36" name="椭圆 35"/>
              <p:cNvSpPr/>
              <p:nvPr/>
            </p:nvSpPr>
            <p:spPr>
              <a:xfrm>
                <a:off x="954956" y="1222743"/>
                <a:ext cx="2183128" cy="2183126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pic>
            <p:nvPicPr>
              <p:cNvPr id="35" name="图片 34" descr="TE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681" y="1773983"/>
                <a:ext cx="1311680" cy="1080646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pic>
        </p:grpSp>
        <p:grpSp>
          <p:nvGrpSpPr>
            <p:cNvPr id="40" name="组 6"/>
            <p:cNvGrpSpPr/>
            <p:nvPr/>
          </p:nvGrpSpPr>
          <p:grpSpPr>
            <a:xfrm>
              <a:off x="3489837" y="2031132"/>
              <a:ext cx="1511016" cy="1511013"/>
              <a:chOff x="954956" y="1222743"/>
              <a:chExt cx="2183128" cy="2183126"/>
            </a:xfrm>
            <a:grpFill/>
          </p:grpSpPr>
          <p:sp>
            <p:nvSpPr>
              <p:cNvPr id="42" name="椭圆 41"/>
              <p:cNvSpPr/>
              <p:nvPr/>
            </p:nvSpPr>
            <p:spPr>
              <a:xfrm>
                <a:off x="954956" y="1222743"/>
                <a:ext cx="2183128" cy="2183126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pic>
            <p:nvPicPr>
              <p:cNvPr id="41" name="图片 40" descr="TE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681" y="1773983"/>
                <a:ext cx="1311680" cy="1080646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pic>
        </p:grpSp>
        <p:grpSp>
          <p:nvGrpSpPr>
            <p:cNvPr id="43" name="组 6"/>
            <p:cNvGrpSpPr/>
            <p:nvPr/>
          </p:nvGrpSpPr>
          <p:grpSpPr>
            <a:xfrm>
              <a:off x="6353265" y="2031132"/>
              <a:ext cx="1511016" cy="1511013"/>
              <a:chOff x="954956" y="1222743"/>
              <a:chExt cx="2183128" cy="2183126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>
                <a:off x="954956" y="1222743"/>
                <a:ext cx="2183128" cy="2183126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pic>
            <p:nvPicPr>
              <p:cNvPr id="44" name="图片 43" descr="TE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0681" y="1773983"/>
                <a:ext cx="1311680" cy="1080646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19825" y="234807"/>
            <a:ext cx="3237235" cy="894807"/>
            <a:chOff x="6015150" y="2297126"/>
            <a:chExt cx="2427926" cy="671104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1690687" cy="417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前期准备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en-US" altLang="zh-CN" sz="13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ABOUT OUR PREPARETION</a:t>
              </a:r>
              <a:endParaRPr kumimoji="1" lang="zh-CN" altLang="en-US" sz="1335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262605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SECOND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392029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6271801" y="1779990"/>
            <a:ext cx="5057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/>
              <a:t>①上网查找资料</a:t>
            </a:r>
          </a:p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b="1" dirty="0"/>
              <a:t>(</a:t>
            </a:r>
            <a:r>
              <a:rPr lang="zh-CN" altLang="en-US" b="1" dirty="0"/>
              <a:t>包括无人机行业的发展、无人机现状，开发无人机的关键技术和难点</a:t>
            </a:r>
            <a:r>
              <a:rPr lang="en-US" altLang="zh-CN" b="1" dirty="0"/>
              <a:t>)</a:t>
            </a:r>
          </a:p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/>
              <a:t>②分析项目可行性</a:t>
            </a:r>
            <a:endParaRPr lang="en-US" altLang="zh-CN" b="1" dirty="0"/>
          </a:p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/>
              <a:t>③讨论项目进度安排、人员分工</a:t>
            </a:r>
            <a:endParaRPr lang="en-US" altLang="zh-CN" b="1" dirty="0"/>
          </a:p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/>
              <a:t>④了解大概成本</a:t>
            </a:r>
            <a:endParaRPr lang="en-US" altLang="zh-CN" b="1" dirty="0"/>
          </a:p>
          <a:p>
            <a:pPr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/>
              <a:t>⑤整理申报书</a:t>
            </a:r>
          </a:p>
        </p:txBody>
      </p:sp>
      <p:grpSp>
        <p:nvGrpSpPr>
          <p:cNvPr id="170" name="组 1"/>
          <p:cNvGrpSpPr/>
          <p:nvPr/>
        </p:nvGrpSpPr>
        <p:grpSpPr>
          <a:xfrm>
            <a:off x="842718" y="1578619"/>
            <a:ext cx="4655892" cy="4132994"/>
            <a:chOff x="3417888" y="409575"/>
            <a:chExt cx="5535613" cy="56213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Freeform 54"/>
            <p:cNvSpPr>
              <a:spLocks noEditPoints="1"/>
            </p:cNvSpPr>
            <p:nvPr/>
          </p:nvSpPr>
          <p:spPr bwMode="auto">
            <a:xfrm>
              <a:off x="3554413" y="1060450"/>
              <a:ext cx="5399088" cy="4286250"/>
            </a:xfrm>
            <a:custGeom>
              <a:avLst/>
              <a:gdLst>
                <a:gd name="T0" fmla="*/ 1289 w 3401"/>
                <a:gd name="T1" fmla="*/ 2513 h 2700"/>
                <a:gd name="T2" fmla="*/ 1315 w 3401"/>
                <a:gd name="T3" fmla="*/ 2569 h 2700"/>
                <a:gd name="T4" fmla="*/ 1404 w 3401"/>
                <a:gd name="T5" fmla="*/ 2654 h 2700"/>
                <a:gd name="T6" fmla="*/ 1970 w 3401"/>
                <a:gd name="T7" fmla="*/ 2675 h 2700"/>
                <a:gd name="T8" fmla="*/ 1980 w 3401"/>
                <a:gd name="T9" fmla="*/ 2548 h 2700"/>
                <a:gd name="T10" fmla="*/ 0 w 3401"/>
                <a:gd name="T11" fmla="*/ 2449 h 2700"/>
                <a:gd name="T12" fmla="*/ 15 w 3401"/>
                <a:gd name="T13" fmla="*/ 2513 h 2700"/>
                <a:gd name="T14" fmla="*/ 47 w 3401"/>
                <a:gd name="T15" fmla="*/ 2573 h 2700"/>
                <a:gd name="T16" fmla="*/ 113 w 3401"/>
                <a:gd name="T17" fmla="*/ 2641 h 2700"/>
                <a:gd name="T18" fmla="*/ 200 w 3401"/>
                <a:gd name="T19" fmla="*/ 2685 h 2700"/>
                <a:gd name="T20" fmla="*/ 298 w 3401"/>
                <a:gd name="T21" fmla="*/ 2700 h 2700"/>
                <a:gd name="T22" fmla="*/ 1102 w 3401"/>
                <a:gd name="T23" fmla="*/ 2675 h 2700"/>
                <a:gd name="T24" fmla="*/ 1079 w 3401"/>
                <a:gd name="T25" fmla="*/ 2549 h 2700"/>
                <a:gd name="T26" fmla="*/ 216 w 3401"/>
                <a:gd name="T27" fmla="*/ 2502 h 2700"/>
                <a:gd name="T28" fmla="*/ 98 w 3401"/>
                <a:gd name="T29" fmla="*/ 2479 h 2700"/>
                <a:gd name="T30" fmla="*/ 0 w 3401"/>
                <a:gd name="T31" fmla="*/ 2415 h 2700"/>
                <a:gd name="T32" fmla="*/ 3203 w 3401"/>
                <a:gd name="T33" fmla="*/ 62 h 2700"/>
                <a:gd name="T34" fmla="*/ 3210 w 3401"/>
                <a:gd name="T35" fmla="*/ 145 h 2700"/>
                <a:gd name="T36" fmla="*/ 3178 w 3401"/>
                <a:gd name="T37" fmla="*/ 265 h 2700"/>
                <a:gd name="T38" fmla="*/ 3230 w 3401"/>
                <a:gd name="T39" fmla="*/ 316 h 2700"/>
                <a:gd name="T40" fmla="*/ 3264 w 3401"/>
                <a:gd name="T41" fmla="*/ 369 h 2700"/>
                <a:gd name="T42" fmla="*/ 3286 w 3401"/>
                <a:gd name="T43" fmla="*/ 436 h 2700"/>
                <a:gd name="T44" fmla="*/ 3268 w 3401"/>
                <a:gd name="T45" fmla="*/ 548 h 2700"/>
                <a:gd name="T46" fmla="*/ 3151 w 3401"/>
                <a:gd name="T47" fmla="*/ 1350 h 2700"/>
                <a:gd name="T48" fmla="*/ 3289 w 3401"/>
                <a:gd name="T49" fmla="*/ 2245 h 2700"/>
                <a:gd name="T50" fmla="*/ 3274 w 3401"/>
                <a:gd name="T51" fmla="*/ 2309 h 2700"/>
                <a:gd name="T52" fmla="*/ 3241 w 3401"/>
                <a:gd name="T53" fmla="*/ 2370 h 2700"/>
                <a:gd name="T54" fmla="*/ 3182 w 3401"/>
                <a:gd name="T55" fmla="*/ 2433 h 2700"/>
                <a:gd name="T56" fmla="*/ 3047 w 3401"/>
                <a:gd name="T57" fmla="*/ 2496 h 2700"/>
                <a:gd name="T58" fmla="*/ 2971 w 3401"/>
                <a:gd name="T59" fmla="*/ 2502 h 2700"/>
                <a:gd name="T60" fmla="*/ 2079 w 3401"/>
                <a:gd name="T61" fmla="*/ 2571 h 2700"/>
                <a:gd name="T62" fmla="*/ 2095 w 3401"/>
                <a:gd name="T63" fmla="*/ 2700 h 2700"/>
                <a:gd name="T64" fmla="*/ 3121 w 3401"/>
                <a:gd name="T65" fmla="*/ 2700 h 2700"/>
                <a:gd name="T66" fmla="*/ 3218 w 3401"/>
                <a:gd name="T67" fmla="*/ 2677 h 2700"/>
                <a:gd name="T68" fmla="*/ 3301 w 3401"/>
                <a:gd name="T69" fmla="*/ 2629 h 2700"/>
                <a:gd name="T70" fmla="*/ 3364 w 3401"/>
                <a:gd name="T71" fmla="*/ 2556 h 2700"/>
                <a:gd name="T72" fmla="*/ 3386 w 3401"/>
                <a:gd name="T73" fmla="*/ 2510 h 2700"/>
                <a:gd name="T74" fmla="*/ 3399 w 3401"/>
                <a:gd name="T75" fmla="*/ 1352 h 2700"/>
                <a:gd name="T76" fmla="*/ 3392 w 3401"/>
                <a:gd name="T77" fmla="*/ 215 h 2700"/>
                <a:gd name="T78" fmla="*/ 3364 w 3401"/>
                <a:gd name="T79" fmla="*/ 146 h 2700"/>
                <a:gd name="T80" fmla="*/ 3289 w 3401"/>
                <a:gd name="T81" fmla="*/ 62 h 2700"/>
                <a:gd name="T82" fmla="*/ 2830 w 3401"/>
                <a:gd name="T83" fmla="*/ 0 h 2700"/>
                <a:gd name="T84" fmla="*/ 2308 w 3401"/>
                <a:gd name="T85" fmla="*/ 76 h 2700"/>
                <a:gd name="T86" fmla="*/ 2315 w 3401"/>
                <a:gd name="T87" fmla="*/ 193 h 2700"/>
                <a:gd name="T88" fmla="*/ 3001 w 3401"/>
                <a:gd name="T89" fmla="*/ 193 h 2700"/>
                <a:gd name="T90" fmla="*/ 2996 w 3401"/>
                <a:gd name="T91" fmla="*/ 158 h 2700"/>
                <a:gd name="T92" fmla="*/ 2948 w 3401"/>
                <a:gd name="T93" fmla="*/ 91 h 2700"/>
                <a:gd name="T94" fmla="*/ 298 w 3401"/>
                <a:gd name="T95" fmla="*/ 0 h 2700"/>
                <a:gd name="T96" fmla="*/ 219 w 3401"/>
                <a:gd name="T97" fmla="*/ 10 h 2700"/>
                <a:gd name="T98" fmla="*/ 130 w 3401"/>
                <a:gd name="T99" fmla="*/ 49 h 2700"/>
                <a:gd name="T100" fmla="*/ 58 w 3401"/>
                <a:gd name="T101" fmla="*/ 112 h 2700"/>
                <a:gd name="T102" fmla="*/ 24 w 3401"/>
                <a:gd name="T103" fmla="*/ 165 h 2700"/>
                <a:gd name="T104" fmla="*/ 3 w 3401"/>
                <a:gd name="T105" fmla="*/ 232 h 2700"/>
                <a:gd name="T106" fmla="*/ 22 w 3401"/>
                <a:gd name="T107" fmla="*/ 266 h 2700"/>
                <a:gd name="T108" fmla="*/ 157 w 3401"/>
                <a:gd name="T109" fmla="*/ 200 h 2700"/>
                <a:gd name="T110" fmla="*/ 219 w 3401"/>
                <a:gd name="T111" fmla="*/ 193 h 2700"/>
                <a:gd name="T112" fmla="*/ 2218 w 3401"/>
                <a:gd name="T113" fmla="*/ 150 h 2700"/>
                <a:gd name="T114" fmla="*/ 2195 w 3401"/>
                <a:gd name="T115" fmla="*/ 2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1" h="2700">
                  <a:moveTo>
                    <a:pt x="1975" y="2502"/>
                  </a:moveTo>
                  <a:lnTo>
                    <a:pt x="1289" y="2502"/>
                  </a:lnTo>
                  <a:lnTo>
                    <a:pt x="1289" y="2502"/>
                  </a:lnTo>
                  <a:lnTo>
                    <a:pt x="1289" y="2513"/>
                  </a:lnTo>
                  <a:lnTo>
                    <a:pt x="1289" y="2513"/>
                  </a:lnTo>
                  <a:lnTo>
                    <a:pt x="1292" y="2523"/>
                  </a:lnTo>
                  <a:lnTo>
                    <a:pt x="1295" y="2536"/>
                  </a:lnTo>
                  <a:lnTo>
                    <a:pt x="1300" y="2546"/>
                  </a:lnTo>
                  <a:lnTo>
                    <a:pt x="1307" y="2559"/>
                  </a:lnTo>
                  <a:lnTo>
                    <a:pt x="1315" y="2569"/>
                  </a:lnTo>
                  <a:lnTo>
                    <a:pt x="1324" y="2581"/>
                  </a:lnTo>
                  <a:lnTo>
                    <a:pt x="1334" y="2594"/>
                  </a:lnTo>
                  <a:lnTo>
                    <a:pt x="1346" y="2606"/>
                  </a:lnTo>
                  <a:lnTo>
                    <a:pt x="1373" y="2630"/>
                  </a:lnTo>
                  <a:lnTo>
                    <a:pt x="1404" y="2654"/>
                  </a:lnTo>
                  <a:lnTo>
                    <a:pt x="1438" y="2677"/>
                  </a:lnTo>
                  <a:lnTo>
                    <a:pt x="1474" y="2700"/>
                  </a:lnTo>
                  <a:lnTo>
                    <a:pt x="1960" y="2700"/>
                  </a:lnTo>
                  <a:lnTo>
                    <a:pt x="1960" y="2700"/>
                  </a:lnTo>
                  <a:lnTo>
                    <a:pt x="1970" y="2675"/>
                  </a:lnTo>
                  <a:lnTo>
                    <a:pt x="1975" y="2649"/>
                  </a:lnTo>
                  <a:lnTo>
                    <a:pt x="1980" y="2623"/>
                  </a:lnTo>
                  <a:lnTo>
                    <a:pt x="1982" y="2598"/>
                  </a:lnTo>
                  <a:lnTo>
                    <a:pt x="1982" y="2572"/>
                  </a:lnTo>
                  <a:lnTo>
                    <a:pt x="1980" y="2548"/>
                  </a:lnTo>
                  <a:lnTo>
                    <a:pt x="1978" y="2525"/>
                  </a:lnTo>
                  <a:lnTo>
                    <a:pt x="1975" y="2502"/>
                  </a:lnTo>
                  <a:close/>
                  <a:moveTo>
                    <a:pt x="0" y="2415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3" y="2468"/>
                  </a:lnTo>
                  <a:lnTo>
                    <a:pt x="7" y="2487"/>
                  </a:lnTo>
                  <a:lnTo>
                    <a:pt x="7" y="2487"/>
                  </a:lnTo>
                  <a:lnTo>
                    <a:pt x="15" y="2513"/>
                  </a:lnTo>
                  <a:lnTo>
                    <a:pt x="15" y="2513"/>
                  </a:lnTo>
                  <a:lnTo>
                    <a:pt x="24" y="2536"/>
                  </a:lnTo>
                  <a:lnTo>
                    <a:pt x="24" y="2536"/>
                  </a:lnTo>
                  <a:lnTo>
                    <a:pt x="36" y="2557"/>
                  </a:lnTo>
                  <a:lnTo>
                    <a:pt x="36" y="2557"/>
                  </a:lnTo>
                  <a:lnTo>
                    <a:pt x="47" y="2573"/>
                  </a:lnTo>
                  <a:lnTo>
                    <a:pt x="58" y="2588"/>
                  </a:lnTo>
                  <a:lnTo>
                    <a:pt x="71" y="2603"/>
                  </a:lnTo>
                  <a:lnTo>
                    <a:pt x="85" y="2617"/>
                  </a:lnTo>
                  <a:lnTo>
                    <a:pt x="98" y="2630"/>
                  </a:lnTo>
                  <a:lnTo>
                    <a:pt x="113" y="2641"/>
                  </a:lnTo>
                  <a:lnTo>
                    <a:pt x="130" y="2652"/>
                  </a:lnTo>
                  <a:lnTo>
                    <a:pt x="147" y="2662"/>
                  </a:lnTo>
                  <a:lnTo>
                    <a:pt x="163" y="2671"/>
                  </a:lnTo>
                  <a:lnTo>
                    <a:pt x="182" y="2679"/>
                  </a:lnTo>
                  <a:lnTo>
                    <a:pt x="200" y="2685"/>
                  </a:lnTo>
                  <a:lnTo>
                    <a:pt x="219" y="2691"/>
                  </a:lnTo>
                  <a:lnTo>
                    <a:pt x="238" y="2695"/>
                  </a:lnTo>
                  <a:lnTo>
                    <a:pt x="258" y="2698"/>
                  </a:lnTo>
                  <a:lnTo>
                    <a:pt x="278" y="2700"/>
                  </a:lnTo>
                  <a:lnTo>
                    <a:pt x="298" y="2700"/>
                  </a:lnTo>
                  <a:lnTo>
                    <a:pt x="298" y="2700"/>
                  </a:lnTo>
                  <a:lnTo>
                    <a:pt x="316" y="2700"/>
                  </a:lnTo>
                  <a:lnTo>
                    <a:pt x="1114" y="2700"/>
                  </a:lnTo>
                  <a:lnTo>
                    <a:pt x="1114" y="2700"/>
                  </a:lnTo>
                  <a:lnTo>
                    <a:pt x="1102" y="2675"/>
                  </a:lnTo>
                  <a:lnTo>
                    <a:pt x="1092" y="2649"/>
                  </a:lnTo>
                  <a:lnTo>
                    <a:pt x="1085" y="2623"/>
                  </a:lnTo>
                  <a:lnTo>
                    <a:pt x="1080" y="2599"/>
                  </a:lnTo>
                  <a:lnTo>
                    <a:pt x="1079" y="2573"/>
                  </a:lnTo>
                  <a:lnTo>
                    <a:pt x="1079" y="2549"/>
                  </a:lnTo>
                  <a:lnTo>
                    <a:pt x="1081" y="2525"/>
                  </a:lnTo>
                  <a:lnTo>
                    <a:pt x="1085" y="2502"/>
                  </a:lnTo>
                  <a:lnTo>
                    <a:pt x="233" y="2502"/>
                  </a:lnTo>
                  <a:lnTo>
                    <a:pt x="233" y="2502"/>
                  </a:lnTo>
                  <a:lnTo>
                    <a:pt x="216" y="2502"/>
                  </a:lnTo>
                  <a:lnTo>
                    <a:pt x="216" y="2502"/>
                  </a:lnTo>
                  <a:lnTo>
                    <a:pt x="186" y="2500"/>
                  </a:lnTo>
                  <a:lnTo>
                    <a:pt x="155" y="2496"/>
                  </a:lnTo>
                  <a:lnTo>
                    <a:pt x="127" y="2488"/>
                  </a:lnTo>
                  <a:lnTo>
                    <a:pt x="98" y="2479"/>
                  </a:lnTo>
                  <a:lnTo>
                    <a:pt x="71" y="2467"/>
                  </a:lnTo>
                  <a:lnTo>
                    <a:pt x="46" y="2452"/>
                  </a:lnTo>
                  <a:lnTo>
                    <a:pt x="22" y="2434"/>
                  </a:lnTo>
                  <a:lnTo>
                    <a:pt x="0" y="2415"/>
                  </a:lnTo>
                  <a:lnTo>
                    <a:pt x="0" y="2415"/>
                  </a:lnTo>
                  <a:close/>
                  <a:moveTo>
                    <a:pt x="3186" y="12"/>
                  </a:moveTo>
                  <a:lnTo>
                    <a:pt x="3186" y="12"/>
                  </a:lnTo>
                  <a:lnTo>
                    <a:pt x="3193" y="29"/>
                  </a:lnTo>
                  <a:lnTo>
                    <a:pt x="3198" y="46"/>
                  </a:lnTo>
                  <a:lnTo>
                    <a:pt x="3203" y="62"/>
                  </a:lnTo>
                  <a:lnTo>
                    <a:pt x="3206" y="79"/>
                  </a:lnTo>
                  <a:lnTo>
                    <a:pt x="3209" y="96"/>
                  </a:lnTo>
                  <a:lnTo>
                    <a:pt x="3210" y="112"/>
                  </a:lnTo>
                  <a:lnTo>
                    <a:pt x="3210" y="129"/>
                  </a:lnTo>
                  <a:lnTo>
                    <a:pt x="3210" y="145"/>
                  </a:lnTo>
                  <a:lnTo>
                    <a:pt x="3209" y="161"/>
                  </a:lnTo>
                  <a:lnTo>
                    <a:pt x="3206" y="176"/>
                  </a:lnTo>
                  <a:lnTo>
                    <a:pt x="3199" y="207"/>
                  </a:lnTo>
                  <a:lnTo>
                    <a:pt x="3190" y="237"/>
                  </a:lnTo>
                  <a:lnTo>
                    <a:pt x="3178" y="265"/>
                  </a:lnTo>
                  <a:lnTo>
                    <a:pt x="3178" y="265"/>
                  </a:lnTo>
                  <a:lnTo>
                    <a:pt x="3203" y="288"/>
                  </a:lnTo>
                  <a:lnTo>
                    <a:pt x="3203" y="288"/>
                  </a:lnTo>
                  <a:lnTo>
                    <a:pt x="3217" y="301"/>
                  </a:lnTo>
                  <a:lnTo>
                    <a:pt x="3230" y="316"/>
                  </a:lnTo>
                  <a:lnTo>
                    <a:pt x="3241" y="331"/>
                  </a:lnTo>
                  <a:lnTo>
                    <a:pt x="3252" y="347"/>
                  </a:lnTo>
                  <a:lnTo>
                    <a:pt x="3252" y="347"/>
                  </a:lnTo>
                  <a:lnTo>
                    <a:pt x="3264" y="369"/>
                  </a:lnTo>
                  <a:lnTo>
                    <a:pt x="3264" y="369"/>
                  </a:lnTo>
                  <a:lnTo>
                    <a:pt x="3274" y="393"/>
                  </a:lnTo>
                  <a:lnTo>
                    <a:pt x="3274" y="393"/>
                  </a:lnTo>
                  <a:lnTo>
                    <a:pt x="3282" y="417"/>
                  </a:lnTo>
                  <a:lnTo>
                    <a:pt x="3282" y="417"/>
                  </a:lnTo>
                  <a:lnTo>
                    <a:pt x="3286" y="436"/>
                  </a:lnTo>
                  <a:lnTo>
                    <a:pt x="3289" y="455"/>
                  </a:lnTo>
                  <a:lnTo>
                    <a:pt x="3287" y="523"/>
                  </a:lnTo>
                  <a:lnTo>
                    <a:pt x="3274" y="1350"/>
                  </a:lnTo>
                  <a:lnTo>
                    <a:pt x="3256" y="1350"/>
                  </a:lnTo>
                  <a:lnTo>
                    <a:pt x="3268" y="548"/>
                  </a:lnTo>
                  <a:lnTo>
                    <a:pt x="3270" y="481"/>
                  </a:lnTo>
                  <a:lnTo>
                    <a:pt x="3270" y="481"/>
                  </a:lnTo>
                  <a:lnTo>
                    <a:pt x="3268" y="548"/>
                  </a:lnTo>
                  <a:lnTo>
                    <a:pt x="3256" y="1350"/>
                  </a:lnTo>
                  <a:lnTo>
                    <a:pt x="3151" y="1350"/>
                  </a:lnTo>
                  <a:lnTo>
                    <a:pt x="3256" y="1350"/>
                  </a:lnTo>
                  <a:lnTo>
                    <a:pt x="3274" y="1350"/>
                  </a:lnTo>
                  <a:lnTo>
                    <a:pt x="3287" y="2178"/>
                  </a:lnTo>
                  <a:lnTo>
                    <a:pt x="3289" y="2245"/>
                  </a:lnTo>
                  <a:lnTo>
                    <a:pt x="3289" y="2245"/>
                  </a:lnTo>
                  <a:lnTo>
                    <a:pt x="3286" y="2264"/>
                  </a:lnTo>
                  <a:lnTo>
                    <a:pt x="3282" y="2283"/>
                  </a:lnTo>
                  <a:lnTo>
                    <a:pt x="3282" y="2283"/>
                  </a:lnTo>
                  <a:lnTo>
                    <a:pt x="3274" y="2309"/>
                  </a:lnTo>
                  <a:lnTo>
                    <a:pt x="3274" y="2309"/>
                  </a:lnTo>
                  <a:lnTo>
                    <a:pt x="3264" y="2332"/>
                  </a:lnTo>
                  <a:lnTo>
                    <a:pt x="3264" y="2332"/>
                  </a:lnTo>
                  <a:lnTo>
                    <a:pt x="3252" y="2353"/>
                  </a:lnTo>
                  <a:lnTo>
                    <a:pt x="3252" y="2353"/>
                  </a:lnTo>
                  <a:lnTo>
                    <a:pt x="3241" y="2370"/>
                  </a:lnTo>
                  <a:lnTo>
                    <a:pt x="3230" y="2386"/>
                  </a:lnTo>
                  <a:lnTo>
                    <a:pt x="3217" y="2399"/>
                  </a:lnTo>
                  <a:lnTo>
                    <a:pt x="3203" y="2414"/>
                  </a:lnTo>
                  <a:lnTo>
                    <a:pt x="3203" y="2414"/>
                  </a:lnTo>
                  <a:lnTo>
                    <a:pt x="3182" y="2433"/>
                  </a:lnTo>
                  <a:lnTo>
                    <a:pt x="3158" y="2449"/>
                  </a:lnTo>
                  <a:lnTo>
                    <a:pt x="3132" y="2465"/>
                  </a:lnTo>
                  <a:lnTo>
                    <a:pt x="3105" y="2478"/>
                  </a:lnTo>
                  <a:lnTo>
                    <a:pt x="3077" y="2488"/>
                  </a:lnTo>
                  <a:lnTo>
                    <a:pt x="3047" y="2496"/>
                  </a:lnTo>
                  <a:lnTo>
                    <a:pt x="3017" y="2500"/>
                  </a:lnTo>
                  <a:lnTo>
                    <a:pt x="3002" y="2502"/>
                  </a:lnTo>
                  <a:lnTo>
                    <a:pt x="2986" y="2502"/>
                  </a:lnTo>
                  <a:lnTo>
                    <a:pt x="2986" y="2502"/>
                  </a:lnTo>
                  <a:lnTo>
                    <a:pt x="2971" y="2502"/>
                  </a:lnTo>
                  <a:lnTo>
                    <a:pt x="2057" y="2502"/>
                  </a:lnTo>
                  <a:lnTo>
                    <a:pt x="2057" y="2502"/>
                  </a:lnTo>
                  <a:lnTo>
                    <a:pt x="2064" y="2523"/>
                  </a:lnTo>
                  <a:lnTo>
                    <a:pt x="2072" y="2546"/>
                  </a:lnTo>
                  <a:lnTo>
                    <a:pt x="2079" y="2571"/>
                  </a:lnTo>
                  <a:lnTo>
                    <a:pt x="2084" y="2595"/>
                  </a:lnTo>
                  <a:lnTo>
                    <a:pt x="2088" y="2621"/>
                  </a:lnTo>
                  <a:lnTo>
                    <a:pt x="2092" y="2646"/>
                  </a:lnTo>
                  <a:lnTo>
                    <a:pt x="2094" y="2673"/>
                  </a:lnTo>
                  <a:lnTo>
                    <a:pt x="2095" y="2700"/>
                  </a:lnTo>
                  <a:lnTo>
                    <a:pt x="3085" y="2700"/>
                  </a:lnTo>
                  <a:lnTo>
                    <a:pt x="3085" y="2700"/>
                  </a:lnTo>
                  <a:lnTo>
                    <a:pt x="3101" y="2700"/>
                  </a:lnTo>
                  <a:lnTo>
                    <a:pt x="3101" y="2700"/>
                  </a:lnTo>
                  <a:lnTo>
                    <a:pt x="3121" y="2700"/>
                  </a:lnTo>
                  <a:lnTo>
                    <a:pt x="3141" y="2698"/>
                  </a:lnTo>
                  <a:lnTo>
                    <a:pt x="3162" y="2695"/>
                  </a:lnTo>
                  <a:lnTo>
                    <a:pt x="3181" y="2691"/>
                  </a:lnTo>
                  <a:lnTo>
                    <a:pt x="3199" y="2685"/>
                  </a:lnTo>
                  <a:lnTo>
                    <a:pt x="3218" y="2677"/>
                  </a:lnTo>
                  <a:lnTo>
                    <a:pt x="3236" y="2671"/>
                  </a:lnTo>
                  <a:lnTo>
                    <a:pt x="3253" y="2661"/>
                  </a:lnTo>
                  <a:lnTo>
                    <a:pt x="3270" y="2652"/>
                  </a:lnTo>
                  <a:lnTo>
                    <a:pt x="3286" y="2640"/>
                  </a:lnTo>
                  <a:lnTo>
                    <a:pt x="3301" y="2629"/>
                  </a:lnTo>
                  <a:lnTo>
                    <a:pt x="3316" y="2615"/>
                  </a:lnTo>
                  <a:lnTo>
                    <a:pt x="3329" y="2602"/>
                  </a:lnTo>
                  <a:lnTo>
                    <a:pt x="3341" y="2587"/>
                  </a:lnTo>
                  <a:lnTo>
                    <a:pt x="3353" y="2572"/>
                  </a:lnTo>
                  <a:lnTo>
                    <a:pt x="3364" y="2556"/>
                  </a:lnTo>
                  <a:lnTo>
                    <a:pt x="3364" y="2556"/>
                  </a:lnTo>
                  <a:lnTo>
                    <a:pt x="3375" y="2533"/>
                  </a:lnTo>
                  <a:lnTo>
                    <a:pt x="3375" y="2533"/>
                  </a:lnTo>
                  <a:lnTo>
                    <a:pt x="3386" y="2510"/>
                  </a:lnTo>
                  <a:lnTo>
                    <a:pt x="3386" y="2510"/>
                  </a:lnTo>
                  <a:lnTo>
                    <a:pt x="3392" y="2486"/>
                  </a:lnTo>
                  <a:lnTo>
                    <a:pt x="3392" y="2486"/>
                  </a:lnTo>
                  <a:lnTo>
                    <a:pt x="3398" y="2465"/>
                  </a:lnTo>
                  <a:lnTo>
                    <a:pt x="3401" y="2446"/>
                  </a:lnTo>
                  <a:lnTo>
                    <a:pt x="3399" y="1352"/>
                  </a:lnTo>
                  <a:lnTo>
                    <a:pt x="3401" y="254"/>
                  </a:lnTo>
                  <a:lnTo>
                    <a:pt x="3401" y="254"/>
                  </a:lnTo>
                  <a:lnTo>
                    <a:pt x="3398" y="235"/>
                  </a:lnTo>
                  <a:lnTo>
                    <a:pt x="3392" y="215"/>
                  </a:lnTo>
                  <a:lnTo>
                    <a:pt x="3392" y="215"/>
                  </a:lnTo>
                  <a:lnTo>
                    <a:pt x="3386" y="191"/>
                  </a:lnTo>
                  <a:lnTo>
                    <a:pt x="3386" y="191"/>
                  </a:lnTo>
                  <a:lnTo>
                    <a:pt x="3375" y="168"/>
                  </a:lnTo>
                  <a:lnTo>
                    <a:pt x="3375" y="168"/>
                  </a:lnTo>
                  <a:lnTo>
                    <a:pt x="3364" y="146"/>
                  </a:lnTo>
                  <a:lnTo>
                    <a:pt x="3364" y="146"/>
                  </a:lnTo>
                  <a:lnTo>
                    <a:pt x="3348" y="122"/>
                  </a:lnTo>
                  <a:lnTo>
                    <a:pt x="3330" y="100"/>
                  </a:lnTo>
                  <a:lnTo>
                    <a:pt x="3310" y="80"/>
                  </a:lnTo>
                  <a:lnTo>
                    <a:pt x="3289" y="62"/>
                  </a:lnTo>
                  <a:lnTo>
                    <a:pt x="3264" y="46"/>
                  </a:lnTo>
                  <a:lnTo>
                    <a:pt x="3240" y="33"/>
                  </a:lnTo>
                  <a:lnTo>
                    <a:pt x="3213" y="21"/>
                  </a:lnTo>
                  <a:lnTo>
                    <a:pt x="3186" y="12"/>
                  </a:lnTo>
                  <a:close/>
                  <a:moveTo>
                    <a:pt x="2830" y="0"/>
                  </a:moveTo>
                  <a:lnTo>
                    <a:pt x="2326" y="0"/>
                  </a:lnTo>
                  <a:lnTo>
                    <a:pt x="2326" y="0"/>
                  </a:lnTo>
                  <a:lnTo>
                    <a:pt x="2318" y="26"/>
                  </a:lnTo>
                  <a:lnTo>
                    <a:pt x="2312" y="52"/>
                  </a:lnTo>
                  <a:lnTo>
                    <a:pt x="2308" y="76"/>
                  </a:lnTo>
                  <a:lnTo>
                    <a:pt x="2307" y="102"/>
                  </a:lnTo>
                  <a:lnTo>
                    <a:pt x="2307" y="124"/>
                  </a:lnTo>
                  <a:lnTo>
                    <a:pt x="2308" y="149"/>
                  </a:lnTo>
                  <a:lnTo>
                    <a:pt x="2311" y="172"/>
                  </a:lnTo>
                  <a:lnTo>
                    <a:pt x="2315" y="193"/>
                  </a:lnTo>
                  <a:lnTo>
                    <a:pt x="2971" y="193"/>
                  </a:lnTo>
                  <a:lnTo>
                    <a:pt x="2971" y="193"/>
                  </a:lnTo>
                  <a:lnTo>
                    <a:pt x="2985" y="193"/>
                  </a:lnTo>
                  <a:lnTo>
                    <a:pt x="2985" y="193"/>
                  </a:lnTo>
                  <a:lnTo>
                    <a:pt x="3001" y="193"/>
                  </a:lnTo>
                  <a:lnTo>
                    <a:pt x="3001" y="193"/>
                  </a:lnTo>
                  <a:lnTo>
                    <a:pt x="3000" y="178"/>
                  </a:lnTo>
                  <a:lnTo>
                    <a:pt x="3000" y="178"/>
                  </a:lnTo>
                  <a:lnTo>
                    <a:pt x="2998" y="169"/>
                  </a:lnTo>
                  <a:lnTo>
                    <a:pt x="2996" y="158"/>
                  </a:lnTo>
                  <a:lnTo>
                    <a:pt x="2990" y="147"/>
                  </a:lnTo>
                  <a:lnTo>
                    <a:pt x="2985" y="137"/>
                  </a:lnTo>
                  <a:lnTo>
                    <a:pt x="2977" y="126"/>
                  </a:lnTo>
                  <a:lnTo>
                    <a:pt x="2969" y="114"/>
                  </a:lnTo>
                  <a:lnTo>
                    <a:pt x="2948" y="91"/>
                  </a:lnTo>
                  <a:lnTo>
                    <a:pt x="2924" y="68"/>
                  </a:lnTo>
                  <a:lnTo>
                    <a:pt x="2896" y="45"/>
                  </a:lnTo>
                  <a:lnTo>
                    <a:pt x="2863" y="22"/>
                  </a:lnTo>
                  <a:lnTo>
                    <a:pt x="2830" y="0"/>
                  </a:lnTo>
                  <a:close/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0B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55"/>
            <p:cNvSpPr/>
            <p:nvPr/>
          </p:nvSpPr>
          <p:spPr bwMode="auto">
            <a:xfrm>
              <a:off x="5600700" y="5032375"/>
              <a:ext cx="1100138" cy="314325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56"/>
            <p:cNvSpPr/>
            <p:nvPr/>
          </p:nvSpPr>
          <p:spPr bwMode="auto">
            <a:xfrm>
              <a:off x="3554413" y="4894263"/>
              <a:ext cx="1768475" cy="452438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57"/>
            <p:cNvSpPr/>
            <p:nvPr/>
          </p:nvSpPr>
          <p:spPr bwMode="auto">
            <a:xfrm>
              <a:off x="6819900" y="1079500"/>
              <a:ext cx="2133600" cy="4267200"/>
            </a:xfrm>
            <a:custGeom>
              <a:avLst/>
              <a:gdLst>
                <a:gd name="T0" fmla="*/ 1136 w 1344"/>
                <a:gd name="T1" fmla="*/ 17 h 2688"/>
                <a:gd name="T2" fmla="*/ 1149 w 1344"/>
                <a:gd name="T3" fmla="*/ 67 h 2688"/>
                <a:gd name="T4" fmla="*/ 1153 w 1344"/>
                <a:gd name="T5" fmla="*/ 117 h 2688"/>
                <a:gd name="T6" fmla="*/ 1149 w 1344"/>
                <a:gd name="T7" fmla="*/ 164 h 2688"/>
                <a:gd name="T8" fmla="*/ 1121 w 1344"/>
                <a:gd name="T9" fmla="*/ 253 h 2688"/>
                <a:gd name="T10" fmla="*/ 1146 w 1344"/>
                <a:gd name="T11" fmla="*/ 276 h 2688"/>
                <a:gd name="T12" fmla="*/ 1184 w 1344"/>
                <a:gd name="T13" fmla="*/ 319 h 2688"/>
                <a:gd name="T14" fmla="*/ 1207 w 1344"/>
                <a:gd name="T15" fmla="*/ 357 h 2688"/>
                <a:gd name="T16" fmla="*/ 1217 w 1344"/>
                <a:gd name="T17" fmla="*/ 381 h 2688"/>
                <a:gd name="T18" fmla="*/ 1229 w 1344"/>
                <a:gd name="T19" fmla="*/ 424 h 2688"/>
                <a:gd name="T20" fmla="*/ 1217 w 1344"/>
                <a:gd name="T21" fmla="*/ 1338 h 2688"/>
                <a:gd name="T22" fmla="*/ 1213 w 1344"/>
                <a:gd name="T23" fmla="*/ 469 h 2688"/>
                <a:gd name="T24" fmla="*/ 1199 w 1344"/>
                <a:gd name="T25" fmla="*/ 1338 h 2688"/>
                <a:gd name="T26" fmla="*/ 1217 w 1344"/>
                <a:gd name="T27" fmla="*/ 1338 h 2688"/>
                <a:gd name="T28" fmla="*/ 1232 w 1344"/>
                <a:gd name="T29" fmla="*/ 2233 h 2688"/>
                <a:gd name="T30" fmla="*/ 1225 w 1344"/>
                <a:gd name="T31" fmla="*/ 2271 h 2688"/>
                <a:gd name="T32" fmla="*/ 1207 w 1344"/>
                <a:gd name="T33" fmla="*/ 2320 h 2688"/>
                <a:gd name="T34" fmla="*/ 1195 w 1344"/>
                <a:gd name="T35" fmla="*/ 2341 h 2688"/>
                <a:gd name="T36" fmla="*/ 1160 w 1344"/>
                <a:gd name="T37" fmla="*/ 2387 h 2688"/>
                <a:gd name="T38" fmla="*/ 1125 w 1344"/>
                <a:gd name="T39" fmla="*/ 2421 h 2688"/>
                <a:gd name="T40" fmla="*/ 1048 w 1344"/>
                <a:gd name="T41" fmla="*/ 2466 h 2688"/>
                <a:gd name="T42" fmla="*/ 960 w 1344"/>
                <a:gd name="T43" fmla="*/ 2488 h 2688"/>
                <a:gd name="T44" fmla="*/ 929 w 1344"/>
                <a:gd name="T45" fmla="*/ 2490 h 2688"/>
                <a:gd name="T46" fmla="*/ 0 w 1344"/>
                <a:gd name="T47" fmla="*/ 2490 h 2688"/>
                <a:gd name="T48" fmla="*/ 22 w 1344"/>
                <a:gd name="T49" fmla="*/ 2559 h 2688"/>
                <a:gd name="T50" fmla="*/ 35 w 1344"/>
                <a:gd name="T51" fmla="*/ 2634 h 2688"/>
                <a:gd name="T52" fmla="*/ 1028 w 1344"/>
                <a:gd name="T53" fmla="*/ 2688 h 2688"/>
                <a:gd name="T54" fmla="*/ 1044 w 1344"/>
                <a:gd name="T55" fmla="*/ 2688 h 2688"/>
                <a:gd name="T56" fmla="*/ 1105 w 1344"/>
                <a:gd name="T57" fmla="*/ 2683 h 2688"/>
                <a:gd name="T58" fmla="*/ 1161 w 1344"/>
                <a:gd name="T59" fmla="*/ 2665 h 2688"/>
                <a:gd name="T60" fmla="*/ 1213 w 1344"/>
                <a:gd name="T61" fmla="*/ 2640 h 2688"/>
                <a:gd name="T62" fmla="*/ 1259 w 1344"/>
                <a:gd name="T63" fmla="*/ 2603 h 2688"/>
                <a:gd name="T64" fmla="*/ 1296 w 1344"/>
                <a:gd name="T65" fmla="*/ 2560 h 2688"/>
                <a:gd name="T66" fmla="*/ 1318 w 1344"/>
                <a:gd name="T67" fmla="*/ 2521 h 2688"/>
                <a:gd name="T68" fmla="*/ 1329 w 1344"/>
                <a:gd name="T69" fmla="*/ 2498 h 2688"/>
                <a:gd name="T70" fmla="*/ 1341 w 1344"/>
                <a:gd name="T71" fmla="*/ 2453 h 2688"/>
                <a:gd name="T72" fmla="*/ 1344 w 1344"/>
                <a:gd name="T73" fmla="*/ 242 h 2688"/>
                <a:gd name="T74" fmla="*/ 1335 w 1344"/>
                <a:gd name="T75" fmla="*/ 203 h 2688"/>
                <a:gd name="T76" fmla="*/ 1329 w 1344"/>
                <a:gd name="T77" fmla="*/ 179 h 2688"/>
                <a:gd name="T78" fmla="*/ 1307 w 1344"/>
                <a:gd name="T79" fmla="*/ 134 h 2688"/>
                <a:gd name="T80" fmla="*/ 1273 w 1344"/>
                <a:gd name="T81" fmla="*/ 88 h 2688"/>
                <a:gd name="T82" fmla="*/ 1207 w 1344"/>
                <a:gd name="T83" fmla="*/ 34 h 2688"/>
                <a:gd name="T84" fmla="*/ 1129 w 1344"/>
                <a:gd name="T8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4" h="2688">
                  <a:moveTo>
                    <a:pt x="1129" y="0"/>
                  </a:moveTo>
                  <a:lnTo>
                    <a:pt x="1129" y="0"/>
                  </a:lnTo>
                  <a:lnTo>
                    <a:pt x="1136" y="17"/>
                  </a:lnTo>
                  <a:lnTo>
                    <a:pt x="1141" y="34"/>
                  </a:lnTo>
                  <a:lnTo>
                    <a:pt x="1146" y="50"/>
                  </a:lnTo>
                  <a:lnTo>
                    <a:pt x="1149" y="67"/>
                  </a:lnTo>
                  <a:lnTo>
                    <a:pt x="1152" y="84"/>
                  </a:lnTo>
                  <a:lnTo>
                    <a:pt x="1153" y="100"/>
                  </a:lnTo>
                  <a:lnTo>
                    <a:pt x="1153" y="117"/>
                  </a:lnTo>
                  <a:lnTo>
                    <a:pt x="1153" y="133"/>
                  </a:lnTo>
                  <a:lnTo>
                    <a:pt x="1152" y="149"/>
                  </a:lnTo>
                  <a:lnTo>
                    <a:pt x="1149" y="164"/>
                  </a:lnTo>
                  <a:lnTo>
                    <a:pt x="1142" y="195"/>
                  </a:lnTo>
                  <a:lnTo>
                    <a:pt x="1133" y="225"/>
                  </a:lnTo>
                  <a:lnTo>
                    <a:pt x="1121" y="253"/>
                  </a:lnTo>
                  <a:lnTo>
                    <a:pt x="1121" y="253"/>
                  </a:lnTo>
                  <a:lnTo>
                    <a:pt x="1146" y="276"/>
                  </a:lnTo>
                  <a:lnTo>
                    <a:pt x="1146" y="276"/>
                  </a:lnTo>
                  <a:lnTo>
                    <a:pt x="1160" y="289"/>
                  </a:lnTo>
                  <a:lnTo>
                    <a:pt x="1173" y="304"/>
                  </a:lnTo>
                  <a:lnTo>
                    <a:pt x="1184" y="319"/>
                  </a:lnTo>
                  <a:lnTo>
                    <a:pt x="1195" y="335"/>
                  </a:lnTo>
                  <a:lnTo>
                    <a:pt x="1195" y="335"/>
                  </a:lnTo>
                  <a:lnTo>
                    <a:pt x="1207" y="357"/>
                  </a:lnTo>
                  <a:lnTo>
                    <a:pt x="1207" y="357"/>
                  </a:lnTo>
                  <a:lnTo>
                    <a:pt x="1217" y="381"/>
                  </a:lnTo>
                  <a:lnTo>
                    <a:pt x="1217" y="381"/>
                  </a:lnTo>
                  <a:lnTo>
                    <a:pt x="1225" y="405"/>
                  </a:lnTo>
                  <a:lnTo>
                    <a:pt x="1225" y="405"/>
                  </a:lnTo>
                  <a:lnTo>
                    <a:pt x="1229" y="424"/>
                  </a:lnTo>
                  <a:lnTo>
                    <a:pt x="1232" y="443"/>
                  </a:lnTo>
                  <a:lnTo>
                    <a:pt x="1230" y="511"/>
                  </a:lnTo>
                  <a:lnTo>
                    <a:pt x="1217" y="1338"/>
                  </a:lnTo>
                  <a:lnTo>
                    <a:pt x="1199" y="1338"/>
                  </a:lnTo>
                  <a:lnTo>
                    <a:pt x="1211" y="536"/>
                  </a:lnTo>
                  <a:lnTo>
                    <a:pt x="1213" y="469"/>
                  </a:lnTo>
                  <a:lnTo>
                    <a:pt x="1213" y="469"/>
                  </a:lnTo>
                  <a:lnTo>
                    <a:pt x="1211" y="536"/>
                  </a:lnTo>
                  <a:lnTo>
                    <a:pt x="1199" y="1338"/>
                  </a:lnTo>
                  <a:lnTo>
                    <a:pt x="1094" y="1338"/>
                  </a:lnTo>
                  <a:lnTo>
                    <a:pt x="1199" y="1338"/>
                  </a:lnTo>
                  <a:lnTo>
                    <a:pt x="1217" y="1338"/>
                  </a:lnTo>
                  <a:lnTo>
                    <a:pt x="1230" y="2166"/>
                  </a:lnTo>
                  <a:lnTo>
                    <a:pt x="1232" y="2233"/>
                  </a:lnTo>
                  <a:lnTo>
                    <a:pt x="1232" y="2233"/>
                  </a:lnTo>
                  <a:lnTo>
                    <a:pt x="1229" y="2252"/>
                  </a:lnTo>
                  <a:lnTo>
                    <a:pt x="1225" y="2271"/>
                  </a:lnTo>
                  <a:lnTo>
                    <a:pt x="1225" y="2271"/>
                  </a:lnTo>
                  <a:lnTo>
                    <a:pt x="1217" y="2297"/>
                  </a:lnTo>
                  <a:lnTo>
                    <a:pt x="1217" y="2297"/>
                  </a:lnTo>
                  <a:lnTo>
                    <a:pt x="1207" y="2320"/>
                  </a:lnTo>
                  <a:lnTo>
                    <a:pt x="1207" y="2320"/>
                  </a:lnTo>
                  <a:lnTo>
                    <a:pt x="1195" y="2341"/>
                  </a:lnTo>
                  <a:lnTo>
                    <a:pt x="1195" y="2341"/>
                  </a:lnTo>
                  <a:lnTo>
                    <a:pt x="1184" y="2358"/>
                  </a:lnTo>
                  <a:lnTo>
                    <a:pt x="1173" y="2374"/>
                  </a:lnTo>
                  <a:lnTo>
                    <a:pt x="1160" y="2387"/>
                  </a:lnTo>
                  <a:lnTo>
                    <a:pt x="1146" y="2402"/>
                  </a:lnTo>
                  <a:lnTo>
                    <a:pt x="1146" y="2402"/>
                  </a:lnTo>
                  <a:lnTo>
                    <a:pt x="1125" y="2421"/>
                  </a:lnTo>
                  <a:lnTo>
                    <a:pt x="1101" y="2437"/>
                  </a:lnTo>
                  <a:lnTo>
                    <a:pt x="1075" y="2453"/>
                  </a:lnTo>
                  <a:lnTo>
                    <a:pt x="1048" y="2466"/>
                  </a:lnTo>
                  <a:lnTo>
                    <a:pt x="1020" y="2476"/>
                  </a:lnTo>
                  <a:lnTo>
                    <a:pt x="990" y="2484"/>
                  </a:lnTo>
                  <a:lnTo>
                    <a:pt x="960" y="2488"/>
                  </a:lnTo>
                  <a:lnTo>
                    <a:pt x="945" y="2490"/>
                  </a:lnTo>
                  <a:lnTo>
                    <a:pt x="929" y="2490"/>
                  </a:lnTo>
                  <a:lnTo>
                    <a:pt x="929" y="2490"/>
                  </a:lnTo>
                  <a:lnTo>
                    <a:pt x="914" y="2490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7" y="2511"/>
                  </a:lnTo>
                  <a:lnTo>
                    <a:pt x="15" y="2534"/>
                  </a:lnTo>
                  <a:lnTo>
                    <a:pt x="22" y="2559"/>
                  </a:lnTo>
                  <a:lnTo>
                    <a:pt x="27" y="2583"/>
                  </a:lnTo>
                  <a:lnTo>
                    <a:pt x="31" y="2609"/>
                  </a:lnTo>
                  <a:lnTo>
                    <a:pt x="35" y="2634"/>
                  </a:lnTo>
                  <a:lnTo>
                    <a:pt x="37" y="2661"/>
                  </a:lnTo>
                  <a:lnTo>
                    <a:pt x="38" y="2688"/>
                  </a:lnTo>
                  <a:lnTo>
                    <a:pt x="1028" y="2688"/>
                  </a:lnTo>
                  <a:lnTo>
                    <a:pt x="1028" y="2688"/>
                  </a:lnTo>
                  <a:lnTo>
                    <a:pt x="1044" y="2688"/>
                  </a:lnTo>
                  <a:lnTo>
                    <a:pt x="1044" y="2688"/>
                  </a:lnTo>
                  <a:lnTo>
                    <a:pt x="1064" y="2688"/>
                  </a:lnTo>
                  <a:lnTo>
                    <a:pt x="1084" y="2686"/>
                  </a:lnTo>
                  <a:lnTo>
                    <a:pt x="1105" y="2683"/>
                  </a:lnTo>
                  <a:lnTo>
                    <a:pt x="1124" y="2679"/>
                  </a:lnTo>
                  <a:lnTo>
                    <a:pt x="1142" y="2673"/>
                  </a:lnTo>
                  <a:lnTo>
                    <a:pt x="1161" y="2665"/>
                  </a:lnTo>
                  <a:lnTo>
                    <a:pt x="1179" y="2659"/>
                  </a:lnTo>
                  <a:lnTo>
                    <a:pt x="1196" y="2649"/>
                  </a:lnTo>
                  <a:lnTo>
                    <a:pt x="1213" y="2640"/>
                  </a:lnTo>
                  <a:lnTo>
                    <a:pt x="1229" y="2628"/>
                  </a:lnTo>
                  <a:lnTo>
                    <a:pt x="1244" y="2617"/>
                  </a:lnTo>
                  <a:lnTo>
                    <a:pt x="1259" y="2603"/>
                  </a:lnTo>
                  <a:lnTo>
                    <a:pt x="1272" y="2590"/>
                  </a:lnTo>
                  <a:lnTo>
                    <a:pt x="1284" y="2575"/>
                  </a:lnTo>
                  <a:lnTo>
                    <a:pt x="1296" y="2560"/>
                  </a:lnTo>
                  <a:lnTo>
                    <a:pt x="1307" y="2544"/>
                  </a:lnTo>
                  <a:lnTo>
                    <a:pt x="1307" y="2544"/>
                  </a:lnTo>
                  <a:lnTo>
                    <a:pt x="1318" y="2521"/>
                  </a:lnTo>
                  <a:lnTo>
                    <a:pt x="1318" y="2521"/>
                  </a:lnTo>
                  <a:lnTo>
                    <a:pt x="1329" y="2498"/>
                  </a:lnTo>
                  <a:lnTo>
                    <a:pt x="1329" y="2498"/>
                  </a:lnTo>
                  <a:lnTo>
                    <a:pt x="1335" y="2474"/>
                  </a:lnTo>
                  <a:lnTo>
                    <a:pt x="1335" y="2474"/>
                  </a:lnTo>
                  <a:lnTo>
                    <a:pt x="1341" y="2453"/>
                  </a:lnTo>
                  <a:lnTo>
                    <a:pt x="1344" y="2434"/>
                  </a:lnTo>
                  <a:lnTo>
                    <a:pt x="1342" y="1340"/>
                  </a:lnTo>
                  <a:lnTo>
                    <a:pt x="1344" y="242"/>
                  </a:lnTo>
                  <a:lnTo>
                    <a:pt x="1344" y="242"/>
                  </a:lnTo>
                  <a:lnTo>
                    <a:pt x="1341" y="223"/>
                  </a:lnTo>
                  <a:lnTo>
                    <a:pt x="1335" y="203"/>
                  </a:lnTo>
                  <a:lnTo>
                    <a:pt x="1335" y="203"/>
                  </a:lnTo>
                  <a:lnTo>
                    <a:pt x="1329" y="179"/>
                  </a:lnTo>
                  <a:lnTo>
                    <a:pt x="1329" y="179"/>
                  </a:lnTo>
                  <a:lnTo>
                    <a:pt x="1318" y="156"/>
                  </a:lnTo>
                  <a:lnTo>
                    <a:pt x="1318" y="156"/>
                  </a:lnTo>
                  <a:lnTo>
                    <a:pt x="1307" y="134"/>
                  </a:lnTo>
                  <a:lnTo>
                    <a:pt x="1307" y="134"/>
                  </a:lnTo>
                  <a:lnTo>
                    <a:pt x="1291" y="110"/>
                  </a:lnTo>
                  <a:lnTo>
                    <a:pt x="1273" y="88"/>
                  </a:lnTo>
                  <a:lnTo>
                    <a:pt x="1253" y="68"/>
                  </a:lnTo>
                  <a:lnTo>
                    <a:pt x="1232" y="50"/>
                  </a:lnTo>
                  <a:lnTo>
                    <a:pt x="1207" y="34"/>
                  </a:lnTo>
                  <a:lnTo>
                    <a:pt x="1183" y="21"/>
                  </a:lnTo>
                  <a:lnTo>
                    <a:pt x="1156" y="9"/>
                  </a:lnTo>
                  <a:lnTo>
                    <a:pt x="1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58"/>
            <p:cNvSpPr/>
            <p:nvPr/>
          </p:nvSpPr>
          <p:spPr bwMode="auto">
            <a:xfrm>
              <a:off x="7216775" y="1060450"/>
              <a:ext cx="1101725" cy="30638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59"/>
            <p:cNvSpPr/>
            <p:nvPr/>
          </p:nvSpPr>
          <p:spPr bwMode="auto">
            <a:xfrm>
              <a:off x="3554413" y="1060450"/>
              <a:ext cx="3546475" cy="452438"/>
            </a:xfrm>
            <a:custGeom>
              <a:avLst/>
              <a:gdLst>
                <a:gd name="T0" fmla="*/ 298 w 2234"/>
                <a:gd name="T1" fmla="*/ 0 h 285"/>
                <a:gd name="T2" fmla="*/ 298 w 2234"/>
                <a:gd name="T3" fmla="*/ 0 h 285"/>
                <a:gd name="T4" fmla="*/ 278 w 2234"/>
                <a:gd name="T5" fmla="*/ 0 h 285"/>
                <a:gd name="T6" fmla="*/ 258 w 2234"/>
                <a:gd name="T7" fmla="*/ 3 h 285"/>
                <a:gd name="T8" fmla="*/ 238 w 2234"/>
                <a:gd name="T9" fmla="*/ 6 h 285"/>
                <a:gd name="T10" fmla="*/ 219 w 2234"/>
                <a:gd name="T11" fmla="*/ 10 h 285"/>
                <a:gd name="T12" fmla="*/ 200 w 2234"/>
                <a:gd name="T13" fmla="*/ 15 h 285"/>
                <a:gd name="T14" fmla="*/ 182 w 2234"/>
                <a:gd name="T15" fmla="*/ 22 h 285"/>
                <a:gd name="T16" fmla="*/ 163 w 2234"/>
                <a:gd name="T17" fmla="*/ 30 h 285"/>
                <a:gd name="T18" fmla="*/ 147 w 2234"/>
                <a:gd name="T19" fmla="*/ 38 h 285"/>
                <a:gd name="T20" fmla="*/ 130 w 2234"/>
                <a:gd name="T21" fmla="*/ 49 h 285"/>
                <a:gd name="T22" fmla="*/ 113 w 2234"/>
                <a:gd name="T23" fmla="*/ 60 h 285"/>
                <a:gd name="T24" fmla="*/ 98 w 2234"/>
                <a:gd name="T25" fmla="*/ 70 h 285"/>
                <a:gd name="T26" fmla="*/ 85 w 2234"/>
                <a:gd name="T27" fmla="*/ 84 h 285"/>
                <a:gd name="T28" fmla="*/ 71 w 2234"/>
                <a:gd name="T29" fmla="*/ 97 h 285"/>
                <a:gd name="T30" fmla="*/ 58 w 2234"/>
                <a:gd name="T31" fmla="*/ 112 h 285"/>
                <a:gd name="T32" fmla="*/ 47 w 2234"/>
                <a:gd name="T33" fmla="*/ 127 h 285"/>
                <a:gd name="T34" fmla="*/ 36 w 2234"/>
                <a:gd name="T35" fmla="*/ 143 h 285"/>
                <a:gd name="T36" fmla="*/ 36 w 2234"/>
                <a:gd name="T37" fmla="*/ 143 h 285"/>
                <a:gd name="T38" fmla="*/ 24 w 2234"/>
                <a:gd name="T39" fmla="*/ 165 h 285"/>
                <a:gd name="T40" fmla="*/ 24 w 2234"/>
                <a:gd name="T41" fmla="*/ 165 h 285"/>
                <a:gd name="T42" fmla="*/ 15 w 2234"/>
                <a:gd name="T43" fmla="*/ 189 h 285"/>
                <a:gd name="T44" fmla="*/ 15 w 2234"/>
                <a:gd name="T45" fmla="*/ 189 h 285"/>
                <a:gd name="T46" fmla="*/ 7 w 2234"/>
                <a:gd name="T47" fmla="*/ 214 h 285"/>
                <a:gd name="T48" fmla="*/ 7 w 2234"/>
                <a:gd name="T49" fmla="*/ 214 h 285"/>
                <a:gd name="T50" fmla="*/ 3 w 2234"/>
                <a:gd name="T51" fmla="*/ 232 h 285"/>
                <a:gd name="T52" fmla="*/ 0 w 2234"/>
                <a:gd name="T53" fmla="*/ 251 h 285"/>
                <a:gd name="T54" fmla="*/ 0 w 2234"/>
                <a:gd name="T55" fmla="*/ 285 h 285"/>
                <a:gd name="T56" fmla="*/ 0 w 2234"/>
                <a:gd name="T57" fmla="*/ 285 h 285"/>
                <a:gd name="T58" fmla="*/ 0 w 2234"/>
                <a:gd name="T59" fmla="*/ 285 h 285"/>
                <a:gd name="T60" fmla="*/ 22 w 2234"/>
                <a:gd name="T61" fmla="*/ 266 h 285"/>
                <a:gd name="T62" fmla="*/ 46 w 2234"/>
                <a:gd name="T63" fmla="*/ 249 h 285"/>
                <a:gd name="T64" fmla="*/ 71 w 2234"/>
                <a:gd name="T65" fmla="*/ 232 h 285"/>
                <a:gd name="T66" fmla="*/ 100 w 2234"/>
                <a:gd name="T67" fmla="*/ 219 h 285"/>
                <a:gd name="T68" fmla="*/ 128 w 2234"/>
                <a:gd name="T69" fmla="*/ 208 h 285"/>
                <a:gd name="T70" fmla="*/ 157 w 2234"/>
                <a:gd name="T71" fmla="*/ 200 h 285"/>
                <a:gd name="T72" fmla="*/ 173 w 2234"/>
                <a:gd name="T73" fmla="*/ 197 h 285"/>
                <a:gd name="T74" fmla="*/ 188 w 2234"/>
                <a:gd name="T75" fmla="*/ 195 h 285"/>
                <a:gd name="T76" fmla="*/ 202 w 2234"/>
                <a:gd name="T77" fmla="*/ 193 h 285"/>
                <a:gd name="T78" fmla="*/ 219 w 2234"/>
                <a:gd name="T79" fmla="*/ 193 h 285"/>
                <a:gd name="T80" fmla="*/ 219 w 2234"/>
                <a:gd name="T81" fmla="*/ 193 h 285"/>
                <a:gd name="T82" fmla="*/ 233 w 2234"/>
                <a:gd name="T83" fmla="*/ 193 h 285"/>
                <a:gd name="T84" fmla="*/ 2234 w 2234"/>
                <a:gd name="T85" fmla="*/ 193 h 285"/>
                <a:gd name="T86" fmla="*/ 2234 w 2234"/>
                <a:gd name="T87" fmla="*/ 193 h 285"/>
                <a:gd name="T88" fmla="*/ 2226 w 2234"/>
                <a:gd name="T89" fmla="*/ 172 h 285"/>
                <a:gd name="T90" fmla="*/ 2218 w 2234"/>
                <a:gd name="T91" fmla="*/ 150 h 285"/>
                <a:gd name="T92" fmla="*/ 2213 w 2234"/>
                <a:gd name="T93" fmla="*/ 127 h 285"/>
                <a:gd name="T94" fmla="*/ 2206 w 2234"/>
                <a:gd name="T95" fmla="*/ 103 h 285"/>
                <a:gd name="T96" fmla="*/ 2202 w 2234"/>
                <a:gd name="T97" fmla="*/ 79 h 285"/>
                <a:gd name="T98" fmla="*/ 2198 w 2234"/>
                <a:gd name="T99" fmla="*/ 53 h 285"/>
                <a:gd name="T100" fmla="*/ 2195 w 2234"/>
                <a:gd name="T101" fmla="*/ 27 h 285"/>
                <a:gd name="T102" fmla="*/ 2195 w 2234"/>
                <a:gd name="T103" fmla="*/ 0 h 285"/>
                <a:gd name="T104" fmla="*/ 316 w 2234"/>
                <a:gd name="T105" fmla="*/ 0 h 285"/>
                <a:gd name="T106" fmla="*/ 316 w 2234"/>
                <a:gd name="T107" fmla="*/ 0 h 285"/>
                <a:gd name="T108" fmla="*/ 298 w 2234"/>
                <a:gd name="T10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4" h="285"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60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61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62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63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64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  <a:close/>
                </a:path>
              </a:pathLst>
            </a:custGeom>
            <a:solidFill>
              <a:srgbClr val="016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65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66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  <a:close/>
                </a:path>
              </a:pathLst>
            </a:custGeom>
            <a:solidFill>
              <a:srgbClr val="1C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67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68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69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70"/>
            <p:cNvSpPr/>
            <p:nvPr/>
          </p:nvSpPr>
          <p:spPr bwMode="auto">
            <a:xfrm>
              <a:off x="3546475" y="4462463"/>
              <a:ext cx="26988" cy="7938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71"/>
            <p:cNvSpPr/>
            <p:nvPr/>
          </p:nvSpPr>
          <p:spPr bwMode="auto">
            <a:xfrm>
              <a:off x="3560763" y="4437063"/>
              <a:ext cx="595313" cy="49213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72"/>
            <p:cNvSpPr/>
            <p:nvPr/>
          </p:nvSpPr>
          <p:spPr bwMode="auto">
            <a:xfrm>
              <a:off x="3595688" y="4429125"/>
              <a:ext cx="533400" cy="63500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73"/>
            <p:cNvSpPr/>
            <p:nvPr/>
          </p:nvSpPr>
          <p:spPr bwMode="auto">
            <a:xfrm>
              <a:off x="3905250" y="4427538"/>
              <a:ext cx="198438" cy="74613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74"/>
            <p:cNvSpPr>
              <a:spLocks noEditPoints="1"/>
            </p:cNvSpPr>
            <p:nvPr/>
          </p:nvSpPr>
          <p:spPr bwMode="auto">
            <a:xfrm>
              <a:off x="4251325" y="4348163"/>
              <a:ext cx="171450" cy="12382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75"/>
            <p:cNvSpPr/>
            <p:nvPr/>
          </p:nvSpPr>
          <p:spPr bwMode="auto">
            <a:xfrm>
              <a:off x="4278313" y="4383088"/>
              <a:ext cx="104775" cy="69850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76"/>
            <p:cNvSpPr/>
            <p:nvPr/>
          </p:nvSpPr>
          <p:spPr bwMode="auto">
            <a:xfrm>
              <a:off x="4362450" y="4379913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77"/>
            <p:cNvSpPr/>
            <p:nvPr/>
          </p:nvSpPr>
          <p:spPr bwMode="auto">
            <a:xfrm>
              <a:off x="4284663" y="4371975"/>
              <a:ext cx="19050" cy="7938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78"/>
            <p:cNvSpPr/>
            <p:nvPr/>
          </p:nvSpPr>
          <p:spPr bwMode="auto">
            <a:xfrm>
              <a:off x="4251325" y="4370388"/>
              <a:ext cx="171450" cy="101600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79"/>
            <p:cNvSpPr/>
            <p:nvPr/>
          </p:nvSpPr>
          <p:spPr bwMode="auto">
            <a:xfrm>
              <a:off x="4306888" y="4370388"/>
              <a:ext cx="44450" cy="25400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80"/>
            <p:cNvSpPr/>
            <p:nvPr/>
          </p:nvSpPr>
          <p:spPr bwMode="auto">
            <a:xfrm>
              <a:off x="4259263" y="4359275"/>
              <a:ext cx="12700" cy="7938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81"/>
            <p:cNvSpPr/>
            <p:nvPr/>
          </p:nvSpPr>
          <p:spPr bwMode="auto">
            <a:xfrm>
              <a:off x="4271963" y="4348163"/>
              <a:ext cx="85725" cy="34925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82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83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84"/>
            <p:cNvSpPr>
              <a:spLocks noEditPoints="1"/>
            </p:cNvSpPr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85"/>
            <p:cNvSpPr/>
            <p:nvPr/>
          </p:nvSpPr>
          <p:spPr bwMode="auto">
            <a:xfrm>
              <a:off x="4232275" y="4310063"/>
              <a:ext cx="57150" cy="20638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86"/>
            <p:cNvSpPr/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87"/>
            <p:cNvSpPr>
              <a:spLocks noEditPoints="1"/>
            </p:cNvSpPr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88"/>
            <p:cNvSpPr/>
            <p:nvPr/>
          </p:nvSpPr>
          <p:spPr bwMode="auto">
            <a:xfrm>
              <a:off x="4222750" y="4303713"/>
              <a:ext cx="84138" cy="26988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89"/>
            <p:cNvSpPr/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90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91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92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93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94"/>
            <p:cNvSpPr/>
            <p:nvPr/>
          </p:nvSpPr>
          <p:spPr bwMode="auto">
            <a:xfrm>
              <a:off x="3924300" y="4206875"/>
              <a:ext cx="504825" cy="6667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95"/>
            <p:cNvSpPr/>
            <p:nvPr/>
          </p:nvSpPr>
          <p:spPr bwMode="auto">
            <a:xfrm>
              <a:off x="3916363" y="4200525"/>
              <a:ext cx="515938" cy="79375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96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97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98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99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100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101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102"/>
            <p:cNvSpPr/>
            <p:nvPr/>
          </p:nvSpPr>
          <p:spPr bwMode="auto">
            <a:xfrm>
              <a:off x="3897313" y="3746500"/>
              <a:ext cx="527050" cy="231775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103"/>
            <p:cNvSpPr/>
            <p:nvPr/>
          </p:nvSpPr>
          <p:spPr bwMode="auto">
            <a:xfrm>
              <a:off x="3897313" y="3760788"/>
              <a:ext cx="42863" cy="217488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104"/>
            <p:cNvSpPr/>
            <p:nvPr/>
          </p:nvSpPr>
          <p:spPr bwMode="auto">
            <a:xfrm>
              <a:off x="4251325" y="3586163"/>
              <a:ext cx="52388" cy="687388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105"/>
            <p:cNvSpPr/>
            <p:nvPr/>
          </p:nvSpPr>
          <p:spPr bwMode="auto">
            <a:xfrm>
              <a:off x="4271963" y="4208463"/>
              <a:ext cx="31750" cy="65088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106"/>
            <p:cNvSpPr/>
            <p:nvPr/>
          </p:nvSpPr>
          <p:spPr bwMode="auto">
            <a:xfrm>
              <a:off x="3983038" y="4243388"/>
              <a:ext cx="36513" cy="65088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107"/>
            <p:cNvSpPr>
              <a:spLocks noEditPoints="1"/>
            </p:cNvSpPr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97 w 724"/>
                <a:gd name="T1" fmla="*/ 209 h 653"/>
                <a:gd name="T2" fmla="*/ 216 w 724"/>
                <a:gd name="T3" fmla="*/ 203 h 653"/>
                <a:gd name="T4" fmla="*/ 236 w 724"/>
                <a:gd name="T5" fmla="*/ 208 h 653"/>
                <a:gd name="T6" fmla="*/ 240 w 724"/>
                <a:gd name="T7" fmla="*/ 208 h 653"/>
                <a:gd name="T8" fmla="*/ 248 w 724"/>
                <a:gd name="T9" fmla="*/ 207 h 653"/>
                <a:gd name="T10" fmla="*/ 256 w 724"/>
                <a:gd name="T11" fmla="*/ 203 h 653"/>
                <a:gd name="T12" fmla="*/ 97 w 724"/>
                <a:gd name="T13" fmla="*/ 217 h 653"/>
                <a:gd name="T14" fmla="*/ 477 w 724"/>
                <a:gd name="T15" fmla="*/ 194 h 653"/>
                <a:gd name="T16" fmla="*/ 594 w 724"/>
                <a:gd name="T17" fmla="*/ 181 h 653"/>
                <a:gd name="T18" fmla="*/ 477 w 724"/>
                <a:gd name="T19" fmla="*/ 194 h 653"/>
                <a:gd name="T20" fmla="*/ 708 w 724"/>
                <a:gd name="T21" fmla="*/ 0 h 653"/>
                <a:gd name="T22" fmla="*/ 681 w 724"/>
                <a:gd name="T23" fmla="*/ 1 h 653"/>
                <a:gd name="T24" fmla="*/ 0 w 724"/>
                <a:gd name="T25" fmla="*/ 167 h 653"/>
                <a:gd name="T26" fmla="*/ 64 w 724"/>
                <a:gd name="T27" fmla="*/ 212 h 653"/>
                <a:gd name="T28" fmla="*/ 63 w 724"/>
                <a:gd name="T29" fmla="*/ 219 h 653"/>
                <a:gd name="T30" fmla="*/ 35 w 724"/>
                <a:gd name="T31" fmla="*/ 220 h 653"/>
                <a:gd name="T32" fmla="*/ 29 w 724"/>
                <a:gd name="T33" fmla="*/ 221 h 653"/>
                <a:gd name="T34" fmla="*/ 22 w 724"/>
                <a:gd name="T35" fmla="*/ 230 h 653"/>
                <a:gd name="T36" fmla="*/ 44 w 724"/>
                <a:gd name="T37" fmla="*/ 639 h 653"/>
                <a:gd name="T38" fmla="*/ 45 w 724"/>
                <a:gd name="T39" fmla="*/ 644 h 653"/>
                <a:gd name="T40" fmla="*/ 54 w 724"/>
                <a:gd name="T41" fmla="*/ 652 h 653"/>
                <a:gd name="T42" fmla="*/ 59 w 724"/>
                <a:gd name="T43" fmla="*/ 653 h 653"/>
                <a:gd name="T44" fmla="*/ 681 w 724"/>
                <a:gd name="T45" fmla="*/ 617 h 653"/>
                <a:gd name="T46" fmla="*/ 687 w 724"/>
                <a:gd name="T47" fmla="*/ 616 h 653"/>
                <a:gd name="T48" fmla="*/ 695 w 724"/>
                <a:gd name="T49" fmla="*/ 606 h 653"/>
                <a:gd name="T50" fmla="*/ 672 w 724"/>
                <a:gd name="T51" fmla="*/ 198 h 653"/>
                <a:gd name="T52" fmla="*/ 670 w 724"/>
                <a:gd name="T53" fmla="*/ 193 h 653"/>
                <a:gd name="T54" fmla="*/ 662 w 724"/>
                <a:gd name="T55" fmla="*/ 185 h 653"/>
                <a:gd name="T56" fmla="*/ 657 w 724"/>
                <a:gd name="T57" fmla="*/ 184 h 653"/>
                <a:gd name="T58" fmla="*/ 626 w 724"/>
                <a:gd name="T59" fmla="*/ 186 h 653"/>
                <a:gd name="T60" fmla="*/ 669 w 724"/>
                <a:gd name="T61" fmla="*/ 176 h 653"/>
                <a:gd name="T62" fmla="*/ 722 w 724"/>
                <a:gd name="T63" fmla="*/ 19 h 653"/>
                <a:gd name="T64" fmla="*/ 724 w 724"/>
                <a:gd name="T65" fmla="*/ 12 h 653"/>
                <a:gd name="T66" fmla="*/ 723 w 724"/>
                <a:gd name="T67" fmla="*/ 5 h 653"/>
                <a:gd name="T68" fmla="*/ 718 w 724"/>
                <a:gd name="T69" fmla="*/ 1 h 653"/>
                <a:gd name="T70" fmla="*/ 708 w 724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653">
                  <a:moveTo>
                    <a:pt x="97" y="217"/>
                  </a:moveTo>
                  <a:lnTo>
                    <a:pt x="97" y="209"/>
                  </a:lnTo>
                  <a:lnTo>
                    <a:pt x="216" y="203"/>
                  </a:lnTo>
                  <a:lnTo>
                    <a:pt x="216" y="203"/>
                  </a:lnTo>
                  <a:lnTo>
                    <a:pt x="225" y="207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8" y="207"/>
                  </a:lnTo>
                  <a:lnTo>
                    <a:pt x="256" y="203"/>
                  </a:lnTo>
                  <a:lnTo>
                    <a:pt x="256" y="203"/>
                  </a:lnTo>
                  <a:lnTo>
                    <a:pt x="253" y="208"/>
                  </a:lnTo>
                  <a:lnTo>
                    <a:pt x="97" y="217"/>
                  </a:lnTo>
                  <a:close/>
                  <a:moveTo>
                    <a:pt x="477" y="194"/>
                  </a:moveTo>
                  <a:lnTo>
                    <a:pt x="477" y="194"/>
                  </a:lnTo>
                  <a:lnTo>
                    <a:pt x="473" y="188"/>
                  </a:lnTo>
                  <a:lnTo>
                    <a:pt x="594" y="181"/>
                  </a:lnTo>
                  <a:lnTo>
                    <a:pt x="595" y="188"/>
                  </a:lnTo>
                  <a:lnTo>
                    <a:pt x="477" y="194"/>
                  </a:lnTo>
                  <a:close/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108"/>
            <p:cNvSpPr/>
            <p:nvPr/>
          </p:nvSpPr>
          <p:spPr bwMode="auto">
            <a:xfrm>
              <a:off x="7386638" y="3965575"/>
              <a:ext cx="252413" cy="22225"/>
            </a:xfrm>
            <a:custGeom>
              <a:avLst/>
              <a:gdLst>
                <a:gd name="T0" fmla="*/ 0 w 159"/>
                <a:gd name="T1" fmla="*/ 14 h 14"/>
                <a:gd name="T2" fmla="*/ 0 w 159"/>
                <a:gd name="T3" fmla="*/ 6 h 14"/>
                <a:gd name="T4" fmla="*/ 119 w 159"/>
                <a:gd name="T5" fmla="*/ 0 h 14"/>
                <a:gd name="T6" fmla="*/ 119 w 159"/>
                <a:gd name="T7" fmla="*/ 0 h 14"/>
                <a:gd name="T8" fmla="*/ 128 w 159"/>
                <a:gd name="T9" fmla="*/ 4 h 14"/>
                <a:gd name="T10" fmla="*/ 139 w 159"/>
                <a:gd name="T11" fmla="*/ 5 h 14"/>
                <a:gd name="T12" fmla="*/ 139 w 159"/>
                <a:gd name="T13" fmla="*/ 5 h 14"/>
                <a:gd name="T14" fmla="*/ 143 w 159"/>
                <a:gd name="T15" fmla="*/ 5 h 14"/>
                <a:gd name="T16" fmla="*/ 143 w 159"/>
                <a:gd name="T17" fmla="*/ 5 h 14"/>
                <a:gd name="T18" fmla="*/ 151 w 159"/>
                <a:gd name="T19" fmla="*/ 4 h 14"/>
                <a:gd name="T20" fmla="*/ 159 w 159"/>
                <a:gd name="T21" fmla="*/ 0 h 14"/>
                <a:gd name="T22" fmla="*/ 159 w 159"/>
                <a:gd name="T23" fmla="*/ 0 h 14"/>
                <a:gd name="T24" fmla="*/ 156 w 159"/>
                <a:gd name="T25" fmla="*/ 5 h 14"/>
                <a:gd name="T26" fmla="*/ 0 w 159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4">
                  <a:moveTo>
                    <a:pt x="0" y="14"/>
                  </a:moveTo>
                  <a:lnTo>
                    <a:pt x="0" y="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8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1" y="4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5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109"/>
            <p:cNvSpPr/>
            <p:nvPr/>
          </p:nvSpPr>
          <p:spPr bwMode="auto">
            <a:xfrm>
              <a:off x="7983538" y="3930650"/>
              <a:ext cx="193675" cy="20638"/>
            </a:xfrm>
            <a:custGeom>
              <a:avLst/>
              <a:gdLst>
                <a:gd name="T0" fmla="*/ 4 w 122"/>
                <a:gd name="T1" fmla="*/ 13 h 13"/>
                <a:gd name="T2" fmla="*/ 4 w 122"/>
                <a:gd name="T3" fmla="*/ 13 h 13"/>
                <a:gd name="T4" fmla="*/ 0 w 122"/>
                <a:gd name="T5" fmla="*/ 7 h 13"/>
                <a:gd name="T6" fmla="*/ 121 w 122"/>
                <a:gd name="T7" fmla="*/ 0 h 13"/>
                <a:gd name="T8" fmla="*/ 122 w 122"/>
                <a:gd name="T9" fmla="*/ 7 h 13"/>
                <a:gd name="T10" fmla="*/ 4 w 12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">
                  <a:moveTo>
                    <a:pt x="4" y="13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21" y="0"/>
                  </a:lnTo>
                  <a:lnTo>
                    <a:pt x="122" y="7"/>
                  </a:lnTo>
                  <a:lnTo>
                    <a:pt x="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110"/>
            <p:cNvSpPr/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708 w 724"/>
                <a:gd name="T1" fmla="*/ 0 h 653"/>
                <a:gd name="T2" fmla="*/ 708 w 724"/>
                <a:gd name="T3" fmla="*/ 0 h 653"/>
                <a:gd name="T4" fmla="*/ 704 w 724"/>
                <a:gd name="T5" fmla="*/ 0 h 653"/>
                <a:gd name="T6" fmla="*/ 681 w 724"/>
                <a:gd name="T7" fmla="*/ 1 h 653"/>
                <a:gd name="T8" fmla="*/ 638 w 724"/>
                <a:gd name="T9" fmla="*/ 131 h 653"/>
                <a:gd name="T10" fmla="*/ 0 w 724"/>
                <a:gd name="T11" fmla="*/ 167 h 653"/>
                <a:gd name="T12" fmla="*/ 20 w 724"/>
                <a:gd name="T13" fmla="*/ 213 h 653"/>
                <a:gd name="T14" fmla="*/ 64 w 724"/>
                <a:gd name="T15" fmla="*/ 212 h 653"/>
                <a:gd name="T16" fmla="*/ 66 w 724"/>
                <a:gd name="T17" fmla="*/ 219 h 653"/>
                <a:gd name="T18" fmla="*/ 63 w 724"/>
                <a:gd name="T19" fmla="*/ 219 h 653"/>
                <a:gd name="T20" fmla="*/ 63 w 724"/>
                <a:gd name="T21" fmla="*/ 219 h 653"/>
                <a:gd name="T22" fmla="*/ 35 w 724"/>
                <a:gd name="T23" fmla="*/ 220 h 653"/>
                <a:gd name="T24" fmla="*/ 35 w 724"/>
                <a:gd name="T25" fmla="*/ 220 h 653"/>
                <a:gd name="T26" fmla="*/ 29 w 724"/>
                <a:gd name="T27" fmla="*/ 221 h 653"/>
                <a:gd name="T28" fmla="*/ 25 w 724"/>
                <a:gd name="T29" fmla="*/ 225 h 653"/>
                <a:gd name="T30" fmla="*/ 22 w 724"/>
                <a:gd name="T31" fmla="*/ 230 h 653"/>
                <a:gd name="T32" fmla="*/ 21 w 724"/>
                <a:gd name="T33" fmla="*/ 236 h 653"/>
                <a:gd name="T34" fmla="*/ 44 w 724"/>
                <a:gd name="T35" fmla="*/ 639 h 653"/>
                <a:gd name="T36" fmla="*/ 44 w 724"/>
                <a:gd name="T37" fmla="*/ 639 h 653"/>
                <a:gd name="T38" fmla="*/ 45 w 724"/>
                <a:gd name="T39" fmla="*/ 644 h 653"/>
                <a:gd name="T40" fmla="*/ 49 w 724"/>
                <a:gd name="T41" fmla="*/ 649 h 653"/>
                <a:gd name="T42" fmla="*/ 54 w 724"/>
                <a:gd name="T43" fmla="*/ 652 h 653"/>
                <a:gd name="T44" fmla="*/ 59 w 724"/>
                <a:gd name="T45" fmla="*/ 653 h 653"/>
                <a:gd name="T46" fmla="*/ 59 w 724"/>
                <a:gd name="T47" fmla="*/ 653 h 653"/>
                <a:gd name="T48" fmla="*/ 60 w 724"/>
                <a:gd name="T49" fmla="*/ 653 h 653"/>
                <a:gd name="T50" fmla="*/ 681 w 724"/>
                <a:gd name="T51" fmla="*/ 617 h 653"/>
                <a:gd name="T52" fmla="*/ 681 w 724"/>
                <a:gd name="T53" fmla="*/ 617 h 653"/>
                <a:gd name="T54" fmla="*/ 687 w 724"/>
                <a:gd name="T55" fmla="*/ 616 h 653"/>
                <a:gd name="T56" fmla="*/ 692 w 724"/>
                <a:gd name="T57" fmla="*/ 612 h 653"/>
                <a:gd name="T58" fmla="*/ 695 w 724"/>
                <a:gd name="T59" fmla="*/ 606 h 653"/>
                <a:gd name="T60" fmla="*/ 695 w 724"/>
                <a:gd name="T61" fmla="*/ 601 h 653"/>
                <a:gd name="T62" fmla="*/ 672 w 724"/>
                <a:gd name="T63" fmla="*/ 198 h 653"/>
                <a:gd name="T64" fmla="*/ 672 w 724"/>
                <a:gd name="T65" fmla="*/ 198 h 653"/>
                <a:gd name="T66" fmla="*/ 670 w 724"/>
                <a:gd name="T67" fmla="*/ 193 h 653"/>
                <a:gd name="T68" fmla="*/ 668 w 724"/>
                <a:gd name="T69" fmla="*/ 188 h 653"/>
                <a:gd name="T70" fmla="*/ 662 w 724"/>
                <a:gd name="T71" fmla="*/ 185 h 653"/>
                <a:gd name="T72" fmla="*/ 657 w 724"/>
                <a:gd name="T73" fmla="*/ 184 h 653"/>
                <a:gd name="T74" fmla="*/ 657 w 724"/>
                <a:gd name="T75" fmla="*/ 184 h 653"/>
                <a:gd name="T76" fmla="*/ 657 w 724"/>
                <a:gd name="T77" fmla="*/ 184 h 653"/>
                <a:gd name="T78" fmla="*/ 626 w 724"/>
                <a:gd name="T79" fmla="*/ 186 h 653"/>
                <a:gd name="T80" fmla="*/ 626 w 724"/>
                <a:gd name="T81" fmla="*/ 178 h 653"/>
                <a:gd name="T82" fmla="*/ 669 w 724"/>
                <a:gd name="T83" fmla="*/ 176 h 653"/>
                <a:gd name="T84" fmla="*/ 722 w 724"/>
                <a:gd name="T85" fmla="*/ 19 h 653"/>
                <a:gd name="T86" fmla="*/ 722 w 724"/>
                <a:gd name="T87" fmla="*/ 19 h 653"/>
                <a:gd name="T88" fmla="*/ 723 w 724"/>
                <a:gd name="T89" fmla="*/ 15 h 653"/>
                <a:gd name="T90" fmla="*/ 724 w 724"/>
                <a:gd name="T91" fmla="*/ 12 h 653"/>
                <a:gd name="T92" fmla="*/ 724 w 724"/>
                <a:gd name="T93" fmla="*/ 8 h 653"/>
                <a:gd name="T94" fmla="*/ 723 w 724"/>
                <a:gd name="T95" fmla="*/ 5 h 653"/>
                <a:gd name="T96" fmla="*/ 720 w 724"/>
                <a:gd name="T97" fmla="*/ 4 h 653"/>
                <a:gd name="T98" fmla="*/ 718 w 724"/>
                <a:gd name="T99" fmla="*/ 1 h 653"/>
                <a:gd name="T100" fmla="*/ 714 w 724"/>
                <a:gd name="T101" fmla="*/ 1 h 653"/>
                <a:gd name="T102" fmla="*/ 708 w 724"/>
                <a:gd name="T10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4" h="653"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111"/>
            <p:cNvSpPr/>
            <p:nvPr/>
          </p:nvSpPr>
          <p:spPr bwMode="auto">
            <a:xfrm>
              <a:off x="7216775" y="3863975"/>
              <a:ext cx="1071563" cy="744538"/>
            </a:xfrm>
            <a:custGeom>
              <a:avLst/>
              <a:gdLst>
                <a:gd name="T0" fmla="*/ 14 w 675"/>
                <a:gd name="T1" fmla="*/ 35 h 469"/>
                <a:gd name="T2" fmla="*/ 636 w 675"/>
                <a:gd name="T3" fmla="*/ 0 h 469"/>
                <a:gd name="T4" fmla="*/ 636 w 675"/>
                <a:gd name="T5" fmla="*/ 0 h 469"/>
                <a:gd name="T6" fmla="*/ 641 w 675"/>
                <a:gd name="T7" fmla="*/ 0 h 469"/>
                <a:gd name="T8" fmla="*/ 647 w 675"/>
                <a:gd name="T9" fmla="*/ 3 h 469"/>
                <a:gd name="T10" fmla="*/ 649 w 675"/>
                <a:gd name="T11" fmla="*/ 8 h 469"/>
                <a:gd name="T12" fmla="*/ 651 w 675"/>
                <a:gd name="T13" fmla="*/ 14 h 469"/>
                <a:gd name="T14" fmla="*/ 675 w 675"/>
                <a:gd name="T15" fmla="*/ 416 h 469"/>
                <a:gd name="T16" fmla="*/ 675 w 675"/>
                <a:gd name="T17" fmla="*/ 416 h 469"/>
                <a:gd name="T18" fmla="*/ 674 w 675"/>
                <a:gd name="T19" fmla="*/ 423 h 469"/>
                <a:gd name="T20" fmla="*/ 671 w 675"/>
                <a:gd name="T21" fmla="*/ 427 h 469"/>
                <a:gd name="T22" fmla="*/ 667 w 675"/>
                <a:gd name="T23" fmla="*/ 431 h 469"/>
                <a:gd name="T24" fmla="*/ 662 w 675"/>
                <a:gd name="T25" fmla="*/ 432 h 469"/>
                <a:gd name="T26" fmla="*/ 39 w 675"/>
                <a:gd name="T27" fmla="*/ 469 h 469"/>
                <a:gd name="T28" fmla="*/ 39 w 675"/>
                <a:gd name="T29" fmla="*/ 469 h 469"/>
                <a:gd name="T30" fmla="*/ 34 w 675"/>
                <a:gd name="T31" fmla="*/ 467 h 469"/>
                <a:gd name="T32" fmla="*/ 28 w 675"/>
                <a:gd name="T33" fmla="*/ 464 h 469"/>
                <a:gd name="T34" fmla="*/ 26 w 675"/>
                <a:gd name="T35" fmla="*/ 460 h 469"/>
                <a:gd name="T36" fmla="*/ 24 w 675"/>
                <a:gd name="T37" fmla="*/ 454 h 469"/>
                <a:gd name="T38" fmla="*/ 0 w 675"/>
                <a:gd name="T39" fmla="*/ 51 h 469"/>
                <a:gd name="T40" fmla="*/ 0 w 675"/>
                <a:gd name="T41" fmla="*/ 51 h 469"/>
                <a:gd name="T42" fmla="*/ 1 w 675"/>
                <a:gd name="T43" fmla="*/ 46 h 469"/>
                <a:gd name="T44" fmla="*/ 4 w 675"/>
                <a:gd name="T45" fmla="*/ 41 h 469"/>
                <a:gd name="T46" fmla="*/ 8 w 675"/>
                <a:gd name="T47" fmla="*/ 38 h 469"/>
                <a:gd name="T48" fmla="*/ 14 w 675"/>
                <a:gd name="T49" fmla="*/ 35 h 469"/>
                <a:gd name="T50" fmla="*/ 14 w 675"/>
                <a:gd name="T51" fmla="*/ 3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9">
                  <a:moveTo>
                    <a:pt x="14" y="35"/>
                  </a:move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7" y="3"/>
                  </a:lnTo>
                  <a:lnTo>
                    <a:pt x="649" y="8"/>
                  </a:lnTo>
                  <a:lnTo>
                    <a:pt x="651" y="14"/>
                  </a:lnTo>
                  <a:lnTo>
                    <a:pt x="675" y="416"/>
                  </a:lnTo>
                  <a:lnTo>
                    <a:pt x="675" y="416"/>
                  </a:lnTo>
                  <a:lnTo>
                    <a:pt x="674" y="423"/>
                  </a:lnTo>
                  <a:lnTo>
                    <a:pt x="671" y="427"/>
                  </a:lnTo>
                  <a:lnTo>
                    <a:pt x="667" y="431"/>
                  </a:lnTo>
                  <a:lnTo>
                    <a:pt x="662" y="432"/>
                  </a:lnTo>
                  <a:lnTo>
                    <a:pt x="39" y="469"/>
                  </a:lnTo>
                  <a:lnTo>
                    <a:pt x="39" y="469"/>
                  </a:lnTo>
                  <a:lnTo>
                    <a:pt x="34" y="467"/>
                  </a:lnTo>
                  <a:lnTo>
                    <a:pt x="28" y="464"/>
                  </a:lnTo>
                  <a:lnTo>
                    <a:pt x="26" y="460"/>
                  </a:lnTo>
                  <a:lnTo>
                    <a:pt x="24" y="4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112"/>
            <p:cNvSpPr/>
            <p:nvPr/>
          </p:nvSpPr>
          <p:spPr bwMode="auto">
            <a:xfrm>
              <a:off x="7283450" y="3914775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6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6 w 38"/>
                <a:gd name="T9" fmla="*/ 23 h 26"/>
                <a:gd name="T10" fmla="*/ 35 w 38"/>
                <a:gd name="T11" fmla="*/ 25 h 26"/>
                <a:gd name="T12" fmla="*/ 5 w 38"/>
                <a:gd name="T13" fmla="*/ 26 h 26"/>
                <a:gd name="T14" fmla="*/ 5 w 38"/>
                <a:gd name="T15" fmla="*/ 26 h 26"/>
                <a:gd name="T16" fmla="*/ 3 w 38"/>
                <a:gd name="T17" fmla="*/ 25 h 26"/>
                <a:gd name="T18" fmla="*/ 1 w 38"/>
                <a:gd name="T19" fmla="*/ 22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6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113"/>
            <p:cNvSpPr/>
            <p:nvPr/>
          </p:nvSpPr>
          <p:spPr bwMode="auto">
            <a:xfrm>
              <a:off x="8123238" y="3865563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7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7 w 38"/>
                <a:gd name="T9" fmla="*/ 23 h 26"/>
                <a:gd name="T10" fmla="*/ 35 w 38"/>
                <a:gd name="T11" fmla="*/ 25 h 26"/>
                <a:gd name="T12" fmla="*/ 6 w 38"/>
                <a:gd name="T13" fmla="*/ 26 h 26"/>
                <a:gd name="T14" fmla="*/ 6 w 38"/>
                <a:gd name="T15" fmla="*/ 26 h 26"/>
                <a:gd name="T16" fmla="*/ 3 w 38"/>
                <a:gd name="T17" fmla="*/ 25 h 26"/>
                <a:gd name="T18" fmla="*/ 1 w 38"/>
                <a:gd name="T19" fmla="*/ 23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7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114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115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116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117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118"/>
            <p:cNvSpPr/>
            <p:nvPr/>
          </p:nvSpPr>
          <p:spPr bwMode="auto">
            <a:xfrm>
              <a:off x="7116763" y="3575050"/>
              <a:ext cx="1201738" cy="79375"/>
            </a:xfrm>
            <a:custGeom>
              <a:avLst/>
              <a:gdLst>
                <a:gd name="T0" fmla="*/ 2 w 757"/>
                <a:gd name="T1" fmla="*/ 44 h 50"/>
                <a:gd name="T2" fmla="*/ 753 w 757"/>
                <a:gd name="T3" fmla="*/ 0 h 50"/>
                <a:gd name="T4" fmla="*/ 753 w 757"/>
                <a:gd name="T5" fmla="*/ 0 h 50"/>
                <a:gd name="T6" fmla="*/ 756 w 757"/>
                <a:gd name="T7" fmla="*/ 1 h 50"/>
                <a:gd name="T8" fmla="*/ 757 w 757"/>
                <a:gd name="T9" fmla="*/ 3 h 50"/>
                <a:gd name="T10" fmla="*/ 757 w 757"/>
                <a:gd name="T11" fmla="*/ 3 h 50"/>
                <a:gd name="T12" fmla="*/ 756 w 757"/>
                <a:gd name="T13" fmla="*/ 5 h 50"/>
                <a:gd name="T14" fmla="*/ 754 w 757"/>
                <a:gd name="T15" fmla="*/ 5 h 50"/>
                <a:gd name="T16" fmla="*/ 2 w 757"/>
                <a:gd name="T17" fmla="*/ 50 h 50"/>
                <a:gd name="T18" fmla="*/ 2 w 757"/>
                <a:gd name="T19" fmla="*/ 50 h 50"/>
                <a:gd name="T20" fmla="*/ 1 w 757"/>
                <a:gd name="T21" fmla="*/ 48 h 50"/>
                <a:gd name="T22" fmla="*/ 0 w 757"/>
                <a:gd name="T23" fmla="*/ 47 h 50"/>
                <a:gd name="T24" fmla="*/ 0 w 757"/>
                <a:gd name="T25" fmla="*/ 47 h 50"/>
                <a:gd name="T26" fmla="*/ 0 w 757"/>
                <a:gd name="T27" fmla="*/ 47 h 50"/>
                <a:gd name="T28" fmla="*/ 1 w 757"/>
                <a:gd name="T29" fmla="*/ 44 h 50"/>
                <a:gd name="T30" fmla="*/ 2 w 757"/>
                <a:gd name="T31" fmla="*/ 44 h 50"/>
                <a:gd name="T32" fmla="*/ 2 w 757"/>
                <a:gd name="T33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50">
                  <a:moveTo>
                    <a:pt x="2" y="44"/>
                  </a:moveTo>
                  <a:lnTo>
                    <a:pt x="753" y="0"/>
                  </a:lnTo>
                  <a:lnTo>
                    <a:pt x="753" y="0"/>
                  </a:lnTo>
                  <a:lnTo>
                    <a:pt x="756" y="1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119"/>
            <p:cNvSpPr/>
            <p:nvPr/>
          </p:nvSpPr>
          <p:spPr bwMode="auto">
            <a:xfrm>
              <a:off x="7285038" y="3886200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1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1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1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120"/>
            <p:cNvSpPr/>
            <p:nvPr/>
          </p:nvSpPr>
          <p:spPr bwMode="auto">
            <a:xfrm>
              <a:off x="8124825" y="3836988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2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2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2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121"/>
            <p:cNvSpPr/>
            <p:nvPr/>
          </p:nvSpPr>
          <p:spPr bwMode="auto">
            <a:xfrm>
              <a:off x="8147050" y="3956050"/>
              <a:ext cx="47625" cy="41275"/>
            </a:xfrm>
            <a:custGeom>
              <a:avLst/>
              <a:gdLst>
                <a:gd name="T0" fmla="*/ 4 w 30"/>
                <a:gd name="T1" fmla="*/ 1 h 26"/>
                <a:gd name="T2" fmla="*/ 24 w 30"/>
                <a:gd name="T3" fmla="*/ 0 h 26"/>
                <a:gd name="T4" fmla="*/ 24 w 30"/>
                <a:gd name="T5" fmla="*/ 0 h 26"/>
                <a:gd name="T6" fmla="*/ 27 w 30"/>
                <a:gd name="T7" fmla="*/ 1 h 26"/>
                <a:gd name="T8" fmla="*/ 28 w 30"/>
                <a:gd name="T9" fmla="*/ 4 h 26"/>
                <a:gd name="T10" fmla="*/ 30 w 30"/>
                <a:gd name="T11" fmla="*/ 19 h 26"/>
                <a:gd name="T12" fmla="*/ 30 w 30"/>
                <a:gd name="T13" fmla="*/ 19 h 26"/>
                <a:gd name="T14" fmla="*/ 28 w 30"/>
                <a:gd name="T15" fmla="*/ 23 h 26"/>
                <a:gd name="T16" fmla="*/ 26 w 30"/>
                <a:gd name="T17" fmla="*/ 24 h 26"/>
                <a:gd name="T18" fmla="*/ 5 w 30"/>
                <a:gd name="T19" fmla="*/ 26 h 26"/>
                <a:gd name="T20" fmla="*/ 5 w 30"/>
                <a:gd name="T21" fmla="*/ 26 h 26"/>
                <a:gd name="T22" fmla="*/ 3 w 30"/>
                <a:gd name="T23" fmla="*/ 24 h 26"/>
                <a:gd name="T24" fmla="*/ 1 w 30"/>
                <a:gd name="T25" fmla="*/ 22 h 26"/>
                <a:gd name="T26" fmla="*/ 0 w 30"/>
                <a:gd name="T27" fmla="*/ 7 h 26"/>
                <a:gd name="T28" fmla="*/ 0 w 30"/>
                <a:gd name="T29" fmla="*/ 7 h 26"/>
                <a:gd name="T30" fmla="*/ 1 w 30"/>
                <a:gd name="T31" fmla="*/ 3 h 26"/>
                <a:gd name="T32" fmla="*/ 4 w 30"/>
                <a:gd name="T33" fmla="*/ 1 h 26"/>
                <a:gd name="T34" fmla="*/ 4 w 30"/>
                <a:gd name="T3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6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122"/>
            <p:cNvSpPr/>
            <p:nvPr/>
          </p:nvSpPr>
          <p:spPr bwMode="auto">
            <a:xfrm>
              <a:off x="8151813" y="4003675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3 w 29"/>
                <a:gd name="T3" fmla="*/ 0 h 31"/>
                <a:gd name="T4" fmla="*/ 23 w 29"/>
                <a:gd name="T5" fmla="*/ 0 h 31"/>
                <a:gd name="T6" fmla="*/ 25 w 29"/>
                <a:gd name="T7" fmla="*/ 1 h 31"/>
                <a:gd name="T8" fmla="*/ 28 w 29"/>
                <a:gd name="T9" fmla="*/ 4 h 31"/>
                <a:gd name="T10" fmla="*/ 29 w 29"/>
                <a:gd name="T11" fmla="*/ 24 h 31"/>
                <a:gd name="T12" fmla="*/ 29 w 29"/>
                <a:gd name="T13" fmla="*/ 24 h 31"/>
                <a:gd name="T14" fmla="*/ 28 w 29"/>
                <a:gd name="T15" fmla="*/ 28 h 31"/>
                <a:gd name="T16" fmla="*/ 24 w 29"/>
                <a:gd name="T17" fmla="*/ 30 h 31"/>
                <a:gd name="T18" fmla="*/ 5 w 29"/>
                <a:gd name="T19" fmla="*/ 31 h 31"/>
                <a:gd name="T20" fmla="*/ 5 w 29"/>
                <a:gd name="T21" fmla="*/ 31 h 31"/>
                <a:gd name="T22" fmla="*/ 2 w 29"/>
                <a:gd name="T23" fmla="*/ 30 h 31"/>
                <a:gd name="T24" fmla="*/ 1 w 29"/>
                <a:gd name="T25" fmla="*/ 25 h 31"/>
                <a:gd name="T26" fmla="*/ 0 w 29"/>
                <a:gd name="T27" fmla="*/ 5 h 31"/>
                <a:gd name="T28" fmla="*/ 0 w 29"/>
                <a:gd name="T29" fmla="*/ 5 h 31"/>
                <a:gd name="T30" fmla="*/ 1 w 29"/>
                <a:gd name="T31" fmla="*/ 3 h 31"/>
                <a:gd name="T32" fmla="*/ 4 w 29"/>
                <a:gd name="T33" fmla="*/ 0 h 31"/>
                <a:gd name="T34" fmla="*/ 4 w 29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123"/>
            <p:cNvSpPr/>
            <p:nvPr/>
          </p:nvSpPr>
          <p:spPr bwMode="auto">
            <a:xfrm>
              <a:off x="8153400" y="4059238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6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124"/>
            <p:cNvSpPr/>
            <p:nvPr/>
          </p:nvSpPr>
          <p:spPr bwMode="auto">
            <a:xfrm>
              <a:off x="8158163" y="4114800"/>
              <a:ext cx="46038" cy="50800"/>
            </a:xfrm>
            <a:custGeom>
              <a:avLst/>
              <a:gdLst>
                <a:gd name="T0" fmla="*/ 4 w 29"/>
                <a:gd name="T1" fmla="*/ 1 h 32"/>
                <a:gd name="T2" fmla="*/ 23 w 29"/>
                <a:gd name="T3" fmla="*/ 0 h 32"/>
                <a:gd name="T4" fmla="*/ 23 w 29"/>
                <a:gd name="T5" fmla="*/ 0 h 32"/>
                <a:gd name="T6" fmla="*/ 25 w 29"/>
                <a:gd name="T7" fmla="*/ 1 h 32"/>
                <a:gd name="T8" fmla="*/ 28 w 29"/>
                <a:gd name="T9" fmla="*/ 5 h 32"/>
                <a:gd name="T10" fmla="*/ 29 w 29"/>
                <a:gd name="T11" fmla="*/ 26 h 32"/>
                <a:gd name="T12" fmla="*/ 29 w 29"/>
                <a:gd name="T13" fmla="*/ 26 h 32"/>
                <a:gd name="T14" fmla="*/ 28 w 29"/>
                <a:gd name="T15" fmla="*/ 30 h 32"/>
                <a:gd name="T16" fmla="*/ 24 w 29"/>
                <a:gd name="T17" fmla="*/ 31 h 32"/>
                <a:gd name="T18" fmla="*/ 6 w 29"/>
                <a:gd name="T19" fmla="*/ 32 h 32"/>
                <a:gd name="T20" fmla="*/ 6 w 29"/>
                <a:gd name="T21" fmla="*/ 32 h 32"/>
                <a:gd name="T22" fmla="*/ 2 w 29"/>
                <a:gd name="T23" fmla="*/ 31 h 32"/>
                <a:gd name="T24" fmla="*/ 1 w 29"/>
                <a:gd name="T25" fmla="*/ 27 h 32"/>
                <a:gd name="T26" fmla="*/ 0 w 29"/>
                <a:gd name="T27" fmla="*/ 7 h 32"/>
                <a:gd name="T28" fmla="*/ 0 w 29"/>
                <a:gd name="T29" fmla="*/ 7 h 32"/>
                <a:gd name="T30" fmla="*/ 1 w 29"/>
                <a:gd name="T31" fmla="*/ 3 h 32"/>
                <a:gd name="T32" fmla="*/ 4 w 29"/>
                <a:gd name="T33" fmla="*/ 1 h 32"/>
                <a:gd name="T34" fmla="*/ 4 w 29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8" y="30"/>
                  </a:lnTo>
                  <a:lnTo>
                    <a:pt x="24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125"/>
            <p:cNvSpPr/>
            <p:nvPr/>
          </p:nvSpPr>
          <p:spPr bwMode="auto">
            <a:xfrm>
              <a:off x="8159750" y="4171950"/>
              <a:ext cx="47625" cy="50800"/>
            </a:xfrm>
            <a:custGeom>
              <a:avLst/>
              <a:gdLst>
                <a:gd name="T0" fmla="*/ 5 w 30"/>
                <a:gd name="T1" fmla="*/ 0 h 32"/>
                <a:gd name="T2" fmla="*/ 23 w 30"/>
                <a:gd name="T3" fmla="*/ 0 h 32"/>
                <a:gd name="T4" fmla="*/ 23 w 30"/>
                <a:gd name="T5" fmla="*/ 0 h 32"/>
                <a:gd name="T6" fmla="*/ 27 w 30"/>
                <a:gd name="T7" fmla="*/ 2 h 32"/>
                <a:gd name="T8" fmla="*/ 28 w 30"/>
                <a:gd name="T9" fmla="*/ 5 h 32"/>
                <a:gd name="T10" fmla="*/ 30 w 30"/>
                <a:gd name="T11" fmla="*/ 25 h 32"/>
                <a:gd name="T12" fmla="*/ 30 w 30"/>
                <a:gd name="T13" fmla="*/ 25 h 32"/>
                <a:gd name="T14" fmla="*/ 28 w 30"/>
                <a:gd name="T15" fmla="*/ 29 h 32"/>
                <a:gd name="T16" fmla="*/ 26 w 30"/>
                <a:gd name="T17" fmla="*/ 30 h 32"/>
                <a:gd name="T18" fmla="*/ 7 w 30"/>
                <a:gd name="T19" fmla="*/ 32 h 32"/>
                <a:gd name="T20" fmla="*/ 7 w 30"/>
                <a:gd name="T21" fmla="*/ 32 h 32"/>
                <a:gd name="T22" fmla="*/ 3 w 30"/>
                <a:gd name="T23" fmla="*/ 30 h 32"/>
                <a:gd name="T24" fmla="*/ 1 w 30"/>
                <a:gd name="T25" fmla="*/ 26 h 32"/>
                <a:gd name="T26" fmla="*/ 0 w 30"/>
                <a:gd name="T27" fmla="*/ 6 h 32"/>
                <a:gd name="T28" fmla="*/ 0 w 30"/>
                <a:gd name="T29" fmla="*/ 6 h 32"/>
                <a:gd name="T30" fmla="*/ 1 w 30"/>
                <a:gd name="T31" fmla="*/ 3 h 32"/>
                <a:gd name="T32" fmla="*/ 5 w 30"/>
                <a:gd name="T33" fmla="*/ 0 h 32"/>
                <a:gd name="T34" fmla="*/ 5 w 30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126"/>
            <p:cNvSpPr/>
            <p:nvPr/>
          </p:nvSpPr>
          <p:spPr bwMode="auto">
            <a:xfrm>
              <a:off x="8164513" y="4229100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7 w 29"/>
                <a:gd name="T7" fmla="*/ 1 h 31"/>
                <a:gd name="T8" fmla="*/ 28 w 29"/>
                <a:gd name="T9" fmla="*/ 5 h 31"/>
                <a:gd name="T10" fmla="*/ 29 w 29"/>
                <a:gd name="T11" fmla="*/ 25 h 31"/>
                <a:gd name="T12" fmla="*/ 29 w 29"/>
                <a:gd name="T13" fmla="*/ 25 h 31"/>
                <a:gd name="T14" fmla="*/ 28 w 29"/>
                <a:gd name="T15" fmla="*/ 28 h 31"/>
                <a:gd name="T16" fmla="*/ 24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2 w 29"/>
                <a:gd name="T23" fmla="*/ 29 h 31"/>
                <a:gd name="T24" fmla="*/ 1 w 29"/>
                <a:gd name="T25" fmla="*/ 27 h 31"/>
                <a:gd name="T26" fmla="*/ 0 w 29"/>
                <a:gd name="T27" fmla="*/ 6 h 31"/>
                <a:gd name="T28" fmla="*/ 0 w 29"/>
                <a:gd name="T29" fmla="*/ 6 h 31"/>
                <a:gd name="T30" fmla="*/ 1 w 29"/>
                <a:gd name="T31" fmla="*/ 2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127"/>
            <p:cNvSpPr/>
            <p:nvPr/>
          </p:nvSpPr>
          <p:spPr bwMode="auto">
            <a:xfrm>
              <a:off x="8091488" y="3960813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4 w 30"/>
                <a:gd name="T3" fmla="*/ 0 h 24"/>
                <a:gd name="T4" fmla="*/ 24 w 30"/>
                <a:gd name="T5" fmla="*/ 0 h 24"/>
                <a:gd name="T6" fmla="*/ 27 w 30"/>
                <a:gd name="T7" fmla="*/ 1 h 24"/>
                <a:gd name="T8" fmla="*/ 28 w 30"/>
                <a:gd name="T9" fmla="*/ 4 h 24"/>
                <a:gd name="T10" fmla="*/ 30 w 30"/>
                <a:gd name="T11" fmla="*/ 19 h 24"/>
                <a:gd name="T12" fmla="*/ 30 w 30"/>
                <a:gd name="T13" fmla="*/ 19 h 24"/>
                <a:gd name="T14" fmla="*/ 28 w 30"/>
                <a:gd name="T15" fmla="*/ 21 h 24"/>
                <a:gd name="T16" fmla="*/ 26 w 30"/>
                <a:gd name="T17" fmla="*/ 23 h 24"/>
                <a:gd name="T18" fmla="*/ 5 w 30"/>
                <a:gd name="T19" fmla="*/ 24 h 24"/>
                <a:gd name="T20" fmla="*/ 5 w 30"/>
                <a:gd name="T21" fmla="*/ 24 h 24"/>
                <a:gd name="T22" fmla="*/ 3 w 30"/>
                <a:gd name="T23" fmla="*/ 23 h 24"/>
                <a:gd name="T24" fmla="*/ 1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1 w 30"/>
                <a:gd name="T31" fmla="*/ 3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128"/>
            <p:cNvSpPr/>
            <p:nvPr/>
          </p:nvSpPr>
          <p:spPr bwMode="auto">
            <a:xfrm>
              <a:off x="8042275" y="4005263"/>
              <a:ext cx="98425" cy="53975"/>
            </a:xfrm>
            <a:custGeom>
              <a:avLst/>
              <a:gdLst>
                <a:gd name="T0" fmla="*/ 5 w 62"/>
                <a:gd name="T1" fmla="*/ 3 h 34"/>
                <a:gd name="T2" fmla="*/ 55 w 62"/>
                <a:gd name="T3" fmla="*/ 0 h 34"/>
                <a:gd name="T4" fmla="*/ 55 w 62"/>
                <a:gd name="T5" fmla="*/ 0 h 34"/>
                <a:gd name="T6" fmla="*/ 58 w 62"/>
                <a:gd name="T7" fmla="*/ 0 h 34"/>
                <a:gd name="T8" fmla="*/ 59 w 62"/>
                <a:gd name="T9" fmla="*/ 2 h 34"/>
                <a:gd name="T10" fmla="*/ 61 w 62"/>
                <a:gd name="T11" fmla="*/ 3 h 34"/>
                <a:gd name="T12" fmla="*/ 61 w 62"/>
                <a:gd name="T13" fmla="*/ 6 h 34"/>
                <a:gd name="T14" fmla="*/ 62 w 62"/>
                <a:gd name="T15" fmla="*/ 24 h 34"/>
                <a:gd name="T16" fmla="*/ 62 w 62"/>
                <a:gd name="T17" fmla="*/ 24 h 34"/>
                <a:gd name="T18" fmla="*/ 62 w 62"/>
                <a:gd name="T19" fmla="*/ 27 h 34"/>
                <a:gd name="T20" fmla="*/ 61 w 62"/>
                <a:gd name="T21" fmla="*/ 29 h 34"/>
                <a:gd name="T22" fmla="*/ 59 w 62"/>
                <a:gd name="T23" fmla="*/ 30 h 34"/>
                <a:gd name="T24" fmla="*/ 57 w 62"/>
                <a:gd name="T25" fmla="*/ 31 h 34"/>
                <a:gd name="T26" fmla="*/ 7 w 62"/>
                <a:gd name="T27" fmla="*/ 34 h 34"/>
                <a:gd name="T28" fmla="*/ 7 w 62"/>
                <a:gd name="T29" fmla="*/ 34 h 34"/>
                <a:gd name="T30" fmla="*/ 5 w 62"/>
                <a:gd name="T31" fmla="*/ 34 h 34"/>
                <a:gd name="T32" fmla="*/ 3 w 62"/>
                <a:gd name="T33" fmla="*/ 33 h 34"/>
                <a:gd name="T34" fmla="*/ 1 w 62"/>
                <a:gd name="T35" fmla="*/ 31 h 34"/>
                <a:gd name="T36" fmla="*/ 1 w 62"/>
                <a:gd name="T37" fmla="*/ 29 h 34"/>
                <a:gd name="T38" fmla="*/ 0 w 62"/>
                <a:gd name="T39" fmla="*/ 10 h 34"/>
                <a:gd name="T40" fmla="*/ 0 w 62"/>
                <a:gd name="T41" fmla="*/ 10 h 34"/>
                <a:gd name="T42" fmla="*/ 0 w 62"/>
                <a:gd name="T43" fmla="*/ 7 h 34"/>
                <a:gd name="T44" fmla="*/ 1 w 62"/>
                <a:gd name="T45" fmla="*/ 6 h 34"/>
                <a:gd name="T46" fmla="*/ 3 w 62"/>
                <a:gd name="T47" fmla="*/ 4 h 34"/>
                <a:gd name="T48" fmla="*/ 5 w 62"/>
                <a:gd name="T49" fmla="*/ 3 h 34"/>
                <a:gd name="T50" fmla="*/ 5 w 62"/>
                <a:gd name="T5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4">
                  <a:moveTo>
                    <a:pt x="5" y="3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129"/>
            <p:cNvSpPr/>
            <p:nvPr/>
          </p:nvSpPr>
          <p:spPr bwMode="auto">
            <a:xfrm>
              <a:off x="8081963" y="4064000"/>
              <a:ext cx="63500" cy="49213"/>
            </a:xfrm>
            <a:custGeom>
              <a:avLst/>
              <a:gdLst>
                <a:gd name="T0" fmla="*/ 6 w 40"/>
                <a:gd name="T1" fmla="*/ 1 h 31"/>
                <a:gd name="T2" fmla="*/ 33 w 40"/>
                <a:gd name="T3" fmla="*/ 0 h 31"/>
                <a:gd name="T4" fmla="*/ 33 w 40"/>
                <a:gd name="T5" fmla="*/ 0 h 31"/>
                <a:gd name="T6" fmla="*/ 34 w 40"/>
                <a:gd name="T7" fmla="*/ 0 h 31"/>
                <a:gd name="T8" fmla="*/ 37 w 40"/>
                <a:gd name="T9" fmla="*/ 1 h 31"/>
                <a:gd name="T10" fmla="*/ 38 w 40"/>
                <a:gd name="T11" fmla="*/ 2 h 31"/>
                <a:gd name="T12" fmla="*/ 38 w 40"/>
                <a:gd name="T13" fmla="*/ 4 h 31"/>
                <a:gd name="T14" fmla="*/ 40 w 40"/>
                <a:gd name="T15" fmla="*/ 24 h 31"/>
                <a:gd name="T16" fmla="*/ 40 w 40"/>
                <a:gd name="T17" fmla="*/ 24 h 31"/>
                <a:gd name="T18" fmla="*/ 40 w 40"/>
                <a:gd name="T19" fmla="*/ 25 h 31"/>
                <a:gd name="T20" fmla="*/ 38 w 40"/>
                <a:gd name="T21" fmla="*/ 28 h 31"/>
                <a:gd name="T22" fmla="*/ 37 w 40"/>
                <a:gd name="T23" fmla="*/ 29 h 31"/>
                <a:gd name="T24" fmla="*/ 34 w 40"/>
                <a:gd name="T25" fmla="*/ 29 h 31"/>
                <a:gd name="T26" fmla="*/ 7 w 40"/>
                <a:gd name="T27" fmla="*/ 31 h 31"/>
                <a:gd name="T28" fmla="*/ 7 w 40"/>
                <a:gd name="T29" fmla="*/ 31 h 31"/>
                <a:gd name="T30" fmla="*/ 5 w 40"/>
                <a:gd name="T31" fmla="*/ 31 h 31"/>
                <a:gd name="T32" fmla="*/ 3 w 40"/>
                <a:gd name="T33" fmla="*/ 29 h 31"/>
                <a:gd name="T34" fmla="*/ 2 w 40"/>
                <a:gd name="T35" fmla="*/ 28 h 31"/>
                <a:gd name="T36" fmla="*/ 2 w 40"/>
                <a:gd name="T37" fmla="*/ 25 h 31"/>
                <a:gd name="T38" fmla="*/ 0 w 40"/>
                <a:gd name="T39" fmla="*/ 6 h 31"/>
                <a:gd name="T40" fmla="*/ 0 w 40"/>
                <a:gd name="T41" fmla="*/ 6 h 31"/>
                <a:gd name="T42" fmla="*/ 0 w 40"/>
                <a:gd name="T43" fmla="*/ 4 h 31"/>
                <a:gd name="T44" fmla="*/ 2 w 40"/>
                <a:gd name="T45" fmla="*/ 2 h 31"/>
                <a:gd name="T46" fmla="*/ 3 w 40"/>
                <a:gd name="T47" fmla="*/ 1 h 31"/>
                <a:gd name="T48" fmla="*/ 6 w 40"/>
                <a:gd name="T49" fmla="*/ 1 h 31"/>
                <a:gd name="T50" fmla="*/ 6 w 4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1">
                  <a:moveTo>
                    <a:pt x="6" y="1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130"/>
            <p:cNvSpPr/>
            <p:nvPr/>
          </p:nvSpPr>
          <p:spPr bwMode="auto">
            <a:xfrm>
              <a:off x="8042275" y="4119563"/>
              <a:ext cx="104775" cy="52388"/>
            </a:xfrm>
            <a:custGeom>
              <a:avLst/>
              <a:gdLst>
                <a:gd name="T0" fmla="*/ 5 w 66"/>
                <a:gd name="T1" fmla="*/ 2 h 33"/>
                <a:gd name="T2" fmla="*/ 59 w 66"/>
                <a:gd name="T3" fmla="*/ 0 h 33"/>
                <a:gd name="T4" fmla="*/ 59 w 66"/>
                <a:gd name="T5" fmla="*/ 0 h 33"/>
                <a:gd name="T6" fmla="*/ 62 w 66"/>
                <a:gd name="T7" fmla="*/ 0 h 33"/>
                <a:gd name="T8" fmla="*/ 63 w 66"/>
                <a:gd name="T9" fmla="*/ 1 h 33"/>
                <a:gd name="T10" fmla="*/ 65 w 66"/>
                <a:gd name="T11" fmla="*/ 2 h 33"/>
                <a:gd name="T12" fmla="*/ 65 w 66"/>
                <a:gd name="T13" fmla="*/ 5 h 33"/>
                <a:gd name="T14" fmla="*/ 66 w 66"/>
                <a:gd name="T15" fmla="*/ 24 h 33"/>
                <a:gd name="T16" fmla="*/ 66 w 66"/>
                <a:gd name="T17" fmla="*/ 24 h 33"/>
                <a:gd name="T18" fmla="*/ 66 w 66"/>
                <a:gd name="T19" fmla="*/ 27 h 33"/>
                <a:gd name="T20" fmla="*/ 65 w 66"/>
                <a:gd name="T21" fmla="*/ 28 h 33"/>
                <a:gd name="T22" fmla="*/ 63 w 66"/>
                <a:gd name="T23" fmla="*/ 29 h 33"/>
                <a:gd name="T24" fmla="*/ 62 w 66"/>
                <a:gd name="T25" fmla="*/ 29 h 33"/>
                <a:gd name="T26" fmla="*/ 7 w 66"/>
                <a:gd name="T27" fmla="*/ 33 h 33"/>
                <a:gd name="T28" fmla="*/ 7 w 66"/>
                <a:gd name="T29" fmla="*/ 33 h 33"/>
                <a:gd name="T30" fmla="*/ 5 w 66"/>
                <a:gd name="T31" fmla="*/ 32 h 33"/>
                <a:gd name="T32" fmla="*/ 3 w 66"/>
                <a:gd name="T33" fmla="*/ 32 h 33"/>
                <a:gd name="T34" fmla="*/ 1 w 66"/>
                <a:gd name="T35" fmla="*/ 29 h 33"/>
                <a:gd name="T36" fmla="*/ 1 w 66"/>
                <a:gd name="T37" fmla="*/ 28 h 33"/>
                <a:gd name="T38" fmla="*/ 0 w 66"/>
                <a:gd name="T39" fmla="*/ 8 h 33"/>
                <a:gd name="T40" fmla="*/ 0 w 66"/>
                <a:gd name="T41" fmla="*/ 8 h 33"/>
                <a:gd name="T42" fmla="*/ 0 w 66"/>
                <a:gd name="T43" fmla="*/ 6 h 33"/>
                <a:gd name="T44" fmla="*/ 1 w 66"/>
                <a:gd name="T45" fmla="*/ 5 h 33"/>
                <a:gd name="T46" fmla="*/ 3 w 66"/>
                <a:gd name="T47" fmla="*/ 4 h 33"/>
                <a:gd name="T48" fmla="*/ 5 w 66"/>
                <a:gd name="T49" fmla="*/ 2 h 33"/>
                <a:gd name="T50" fmla="*/ 5 w 6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5" y="2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131"/>
            <p:cNvSpPr/>
            <p:nvPr/>
          </p:nvSpPr>
          <p:spPr bwMode="auto">
            <a:xfrm>
              <a:off x="8104188" y="41751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8 w 30"/>
                <a:gd name="T15" fmla="*/ 28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132"/>
            <p:cNvSpPr/>
            <p:nvPr/>
          </p:nvSpPr>
          <p:spPr bwMode="auto">
            <a:xfrm>
              <a:off x="8108950" y="4232275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8 w 28"/>
                <a:gd name="T9" fmla="*/ 4 h 31"/>
                <a:gd name="T10" fmla="*/ 28 w 28"/>
                <a:gd name="T11" fmla="*/ 25 h 31"/>
                <a:gd name="T12" fmla="*/ 28 w 28"/>
                <a:gd name="T13" fmla="*/ 25 h 31"/>
                <a:gd name="T14" fmla="*/ 27 w 28"/>
                <a:gd name="T15" fmla="*/ 29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6 h 31"/>
                <a:gd name="T26" fmla="*/ 0 w 28"/>
                <a:gd name="T27" fmla="*/ 6 h 31"/>
                <a:gd name="T28" fmla="*/ 0 w 28"/>
                <a:gd name="T29" fmla="*/ 6 h 31"/>
                <a:gd name="T30" fmla="*/ 0 w 28"/>
                <a:gd name="T31" fmla="*/ 3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9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133"/>
            <p:cNvSpPr/>
            <p:nvPr/>
          </p:nvSpPr>
          <p:spPr bwMode="auto">
            <a:xfrm>
              <a:off x="8039100" y="3965575"/>
              <a:ext cx="41275" cy="34925"/>
            </a:xfrm>
            <a:custGeom>
              <a:avLst/>
              <a:gdLst>
                <a:gd name="T0" fmla="*/ 5 w 26"/>
                <a:gd name="T1" fmla="*/ 0 h 22"/>
                <a:gd name="T2" fmla="*/ 22 w 26"/>
                <a:gd name="T3" fmla="*/ 0 h 22"/>
                <a:gd name="T4" fmla="*/ 22 w 26"/>
                <a:gd name="T5" fmla="*/ 0 h 22"/>
                <a:gd name="T6" fmla="*/ 25 w 26"/>
                <a:gd name="T7" fmla="*/ 0 h 22"/>
                <a:gd name="T8" fmla="*/ 26 w 26"/>
                <a:gd name="T9" fmla="*/ 2 h 22"/>
                <a:gd name="T10" fmla="*/ 26 w 26"/>
                <a:gd name="T11" fmla="*/ 17 h 22"/>
                <a:gd name="T12" fmla="*/ 26 w 26"/>
                <a:gd name="T13" fmla="*/ 17 h 22"/>
                <a:gd name="T14" fmla="*/ 26 w 26"/>
                <a:gd name="T15" fmla="*/ 21 h 22"/>
                <a:gd name="T16" fmla="*/ 23 w 26"/>
                <a:gd name="T17" fmla="*/ 22 h 22"/>
                <a:gd name="T18" fmla="*/ 6 w 26"/>
                <a:gd name="T19" fmla="*/ 22 h 22"/>
                <a:gd name="T20" fmla="*/ 6 w 26"/>
                <a:gd name="T21" fmla="*/ 22 h 22"/>
                <a:gd name="T22" fmla="*/ 2 w 26"/>
                <a:gd name="T23" fmla="*/ 22 h 22"/>
                <a:gd name="T24" fmla="*/ 0 w 26"/>
                <a:gd name="T25" fmla="*/ 20 h 22"/>
                <a:gd name="T26" fmla="*/ 0 w 26"/>
                <a:gd name="T27" fmla="*/ 5 h 22"/>
                <a:gd name="T28" fmla="*/ 0 w 26"/>
                <a:gd name="T29" fmla="*/ 5 h 22"/>
                <a:gd name="T30" fmla="*/ 2 w 26"/>
                <a:gd name="T31" fmla="*/ 1 h 22"/>
                <a:gd name="T32" fmla="*/ 5 w 26"/>
                <a:gd name="T33" fmla="*/ 0 h 22"/>
                <a:gd name="T34" fmla="*/ 5 w 26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2">
                  <a:moveTo>
                    <a:pt x="5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134"/>
            <p:cNvSpPr/>
            <p:nvPr/>
          </p:nvSpPr>
          <p:spPr bwMode="auto">
            <a:xfrm>
              <a:off x="7986713" y="3967163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1 w 27"/>
                <a:gd name="T3" fmla="*/ 0 h 24"/>
                <a:gd name="T4" fmla="*/ 21 w 27"/>
                <a:gd name="T5" fmla="*/ 0 h 24"/>
                <a:gd name="T6" fmla="*/ 24 w 27"/>
                <a:gd name="T7" fmla="*/ 1 h 24"/>
                <a:gd name="T8" fmla="*/ 25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5 w 27"/>
                <a:gd name="T15" fmla="*/ 21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2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135"/>
            <p:cNvSpPr/>
            <p:nvPr/>
          </p:nvSpPr>
          <p:spPr bwMode="auto">
            <a:xfrm>
              <a:off x="7932738" y="39687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3 h 25"/>
                <a:gd name="T16" fmla="*/ 23 w 27"/>
                <a:gd name="T17" fmla="*/ 25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5 h 25"/>
                <a:gd name="T24" fmla="*/ 1 w 27"/>
                <a:gd name="T25" fmla="*/ 20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136"/>
            <p:cNvSpPr/>
            <p:nvPr/>
          </p:nvSpPr>
          <p:spPr bwMode="auto">
            <a:xfrm>
              <a:off x="7881938" y="3973513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2 h 24"/>
                <a:gd name="T16" fmla="*/ 23 w 25"/>
                <a:gd name="T17" fmla="*/ 23 h 24"/>
                <a:gd name="T18" fmla="*/ 5 w 25"/>
                <a:gd name="T19" fmla="*/ 24 h 24"/>
                <a:gd name="T20" fmla="*/ 5 w 25"/>
                <a:gd name="T21" fmla="*/ 24 h 24"/>
                <a:gd name="T22" fmla="*/ 1 w 25"/>
                <a:gd name="T23" fmla="*/ 23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3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137"/>
            <p:cNvSpPr/>
            <p:nvPr/>
          </p:nvSpPr>
          <p:spPr bwMode="auto">
            <a:xfrm>
              <a:off x="7827963" y="39751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5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5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138"/>
            <p:cNvSpPr/>
            <p:nvPr/>
          </p:nvSpPr>
          <p:spPr bwMode="auto">
            <a:xfrm>
              <a:off x="7775575" y="3979863"/>
              <a:ext cx="41275" cy="38100"/>
            </a:xfrm>
            <a:custGeom>
              <a:avLst/>
              <a:gdLst>
                <a:gd name="T0" fmla="*/ 3 w 26"/>
                <a:gd name="T1" fmla="*/ 0 h 24"/>
                <a:gd name="T2" fmla="*/ 21 w 26"/>
                <a:gd name="T3" fmla="*/ 0 h 24"/>
                <a:gd name="T4" fmla="*/ 21 w 26"/>
                <a:gd name="T5" fmla="*/ 0 h 24"/>
                <a:gd name="T6" fmla="*/ 23 w 26"/>
                <a:gd name="T7" fmla="*/ 1 h 24"/>
                <a:gd name="T8" fmla="*/ 26 w 26"/>
                <a:gd name="T9" fmla="*/ 4 h 24"/>
                <a:gd name="T10" fmla="*/ 26 w 26"/>
                <a:gd name="T11" fmla="*/ 19 h 24"/>
                <a:gd name="T12" fmla="*/ 26 w 26"/>
                <a:gd name="T13" fmla="*/ 19 h 24"/>
                <a:gd name="T14" fmla="*/ 25 w 26"/>
                <a:gd name="T15" fmla="*/ 22 h 24"/>
                <a:gd name="T16" fmla="*/ 22 w 26"/>
                <a:gd name="T17" fmla="*/ 23 h 24"/>
                <a:gd name="T18" fmla="*/ 4 w 26"/>
                <a:gd name="T19" fmla="*/ 24 h 24"/>
                <a:gd name="T20" fmla="*/ 4 w 26"/>
                <a:gd name="T21" fmla="*/ 24 h 24"/>
                <a:gd name="T22" fmla="*/ 2 w 26"/>
                <a:gd name="T23" fmla="*/ 23 h 24"/>
                <a:gd name="T24" fmla="*/ 0 w 26"/>
                <a:gd name="T25" fmla="*/ 20 h 24"/>
                <a:gd name="T26" fmla="*/ 0 w 26"/>
                <a:gd name="T27" fmla="*/ 5 h 24"/>
                <a:gd name="T28" fmla="*/ 0 w 26"/>
                <a:gd name="T29" fmla="*/ 5 h 24"/>
                <a:gd name="T30" fmla="*/ 0 w 26"/>
                <a:gd name="T31" fmla="*/ 3 h 24"/>
                <a:gd name="T32" fmla="*/ 3 w 26"/>
                <a:gd name="T33" fmla="*/ 0 h 24"/>
                <a:gd name="T34" fmla="*/ 3 w 2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3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2" y="23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139"/>
            <p:cNvSpPr/>
            <p:nvPr/>
          </p:nvSpPr>
          <p:spPr bwMode="auto">
            <a:xfrm>
              <a:off x="7723188" y="3981450"/>
              <a:ext cx="39688" cy="39688"/>
            </a:xfrm>
            <a:custGeom>
              <a:avLst/>
              <a:gdLst>
                <a:gd name="T0" fmla="*/ 4 w 25"/>
                <a:gd name="T1" fmla="*/ 2 h 25"/>
                <a:gd name="T2" fmla="*/ 21 w 25"/>
                <a:gd name="T3" fmla="*/ 0 h 25"/>
                <a:gd name="T4" fmla="*/ 21 w 25"/>
                <a:gd name="T5" fmla="*/ 0 h 25"/>
                <a:gd name="T6" fmla="*/ 24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5 w 25"/>
                <a:gd name="T15" fmla="*/ 22 h 25"/>
                <a:gd name="T16" fmla="*/ 23 w 25"/>
                <a:gd name="T17" fmla="*/ 23 h 25"/>
                <a:gd name="T18" fmla="*/ 5 w 25"/>
                <a:gd name="T19" fmla="*/ 25 h 25"/>
                <a:gd name="T20" fmla="*/ 5 w 25"/>
                <a:gd name="T21" fmla="*/ 25 h 25"/>
                <a:gd name="T22" fmla="*/ 2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1 w 25"/>
                <a:gd name="T31" fmla="*/ 3 h 25"/>
                <a:gd name="T32" fmla="*/ 4 w 25"/>
                <a:gd name="T33" fmla="*/ 2 h 25"/>
                <a:gd name="T34" fmla="*/ 4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140"/>
            <p:cNvSpPr/>
            <p:nvPr/>
          </p:nvSpPr>
          <p:spPr bwMode="auto">
            <a:xfrm>
              <a:off x="7669213" y="3986213"/>
              <a:ext cx="42863" cy="38100"/>
            </a:xfrm>
            <a:custGeom>
              <a:avLst/>
              <a:gdLst>
                <a:gd name="T0" fmla="*/ 4 w 27"/>
                <a:gd name="T1" fmla="*/ 0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0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2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1 h 24"/>
                <a:gd name="T32" fmla="*/ 4 w 27"/>
                <a:gd name="T33" fmla="*/ 0 h 24"/>
                <a:gd name="T34" fmla="*/ 4 w 27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141"/>
            <p:cNvSpPr/>
            <p:nvPr/>
          </p:nvSpPr>
          <p:spPr bwMode="auto">
            <a:xfrm>
              <a:off x="7618413" y="3987800"/>
              <a:ext cx="39688" cy="39688"/>
            </a:xfrm>
            <a:custGeom>
              <a:avLst/>
              <a:gdLst>
                <a:gd name="T0" fmla="*/ 2 w 25"/>
                <a:gd name="T1" fmla="*/ 2 h 25"/>
                <a:gd name="T2" fmla="*/ 20 w 25"/>
                <a:gd name="T3" fmla="*/ 0 h 25"/>
                <a:gd name="T4" fmla="*/ 20 w 25"/>
                <a:gd name="T5" fmla="*/ 0 h 25"/>
                <a:gd name="T6" fmla="*/ 22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4 w 25"/>
                <a:gd name="T15" fmla="*/ 22 h 25"/>
                <a:gd name="T16" fmla="*/ 21 w 25"/>
                <a:gd name="T17" fmla="*/ 23 h 25"/>
                <a:gd name="T18" fmla="*/ 4 w 25"/>
                <a:gd name="T19" fmla="*/ 25 h 25"/>
                <a:gd name="T20" fmla="*/ 4 w 25"/>
                <a:gd name="T21" fmla="*/ 25 h 25"/>
                <a:gd name="T22" fmla="*/ 1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0 w 25"/>
                <a:gd name="T31" fmla="*/ 3 h 25"/>
                <a:gd name="T32" fmla="*/ 2 w 25"/>
                <a:gd name="T33" fmla="*/ 2 h 25"/>
                <a:gd name="T34" fmla="*/ 2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" y="2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142"/>
            <p:cNvSpPr/>
            <p:nvPr/>
          </p:nvSpPr>
          <p:spPr bwMode="auto">
            <a:xfrm>
              <a:off x="7564438" y="3990975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3 h 24"/>
                <a:gd name="T16" fmla="*/ 23 w 25"/>
                <a:gd name="T17" fmla="*/ 24 h 24"/>
                <a:gd name="T18" fmla="*/ 5 w 25"/>
                <a:gd name="T19" fmla="*/ 24 h 24"/>
                <a:gd name="T20" fmla="*/ 5 w 25"/>
                <a:gd name="T21" fmla="*/ 24 h 24"/>
                <a:gd name="T22" fmla="*/ 2 w 25"/>
                <a:gd name="T23" fmla="*/ 24 h 24"/>
                <a:gd name="T24" fmla="*/ 0 w 25"/>
                <a:gd name="T25" fmla="*/ 21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2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143"/>
            <p:cNvSpPr/>
            <p:nvPr/>
          </p:nvSpPr>
          <p:spPr bwMode="auto">
            <a:xfrm>
              <a:off x="7510463" y="39941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144"/>
            <p:cNvSpPr/>
            <p:nvPr/>
          </p:nvSpPr>
          <p:spPr bwMode="auto">
            <a:xfrm>
              <a:off x="7459663" y="3997325"/>
              <a:ext cx="39688" cy="38100"/>
            </a:xfrm>
            <a:custGeom>
              <a:avLst/>
              <a:gdLst>
                <a:gd name="T0" fmla="*/ 2 w 25"/>
                <a:gd name="T1" fmla="*/ 1 h 24"/>
                <a:gd name="T2" fmla="*/ 20 w 25"/>
                <a:gd name="T3" fmla="*/ 0 h 24"/>
                <a:gd name="T4" fmla="*/ 20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4 w 25"/>
                <a:gd name="T15" fmla="*/ 23 h 24"/>
                <a:gd name="T16" fmla="*/ 21 w 25"/>
                <a:gd name="T17" fmla="*/ 24 h 24"/>
                <a:gd name="T18" fmla="*/ 4 w 25"/>
                <a:gd name="T19" fmla="*/ 24 h 24"/>
                <a:gd name="T20" fmla="*/ 4 w 25"/>
                <a:gd name="T21" fmla="*/ 24 h 24"/>
                <a:gd name="T22" fmla="*/ 1 w 25"/>
                <a:gd name="T23" fmla="*/ 24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0 w 25"/>
                <a:gd name="T31" fmla="*/ 2 h 24"/>
                <a:gd name="T32" fmla="*/ 2 w 25"/>
                <a:gd name="T33" fmla="*/ 1 h 24"/>
                <a:gd name="T34" fmla="*/ 2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" y="1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3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145"/>
            <p:cNvSpPr/>
            <p:nvPr/>
          </p:nvSpPr>
          <p:spPr bwMode="auto">
            <a:xfrm>
              <a:off x="7405688" y="40005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6 w 27"/>
                <a:gd name="T9" fmla="*/ 5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146"/>
            <p:cNvSpPr/>
            <p:nvPr/>
          </p:nvSpPr>
          <p:spPr bwMode="auto">
            <a:xfrm>
              <a:off x="7351713" y="4003675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1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1 h 24"/>
                <a:gd name="T16" fmla="*/ 23 w 27"/>
                <a:gd name="T17" fmla="*/ 23 h 24"/>
                <a:gd name="T18" fmla="*/ 6 w 27"/>
                <a:gd name="T19" fmla="*/ 24 h 24"/>
                <a:gd name="T20" fmla="*/ 6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Freeform 147"/>
            <p:cNvSpPr/>
            <p:nvPr/>
          </p:nvSpPr>
          <p:spPr bwMode="auto">
            <a:xfrm>
              <a:off x="7291388" y="4008438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5 w 30"/>
                <a:gd name="T3" fmla="*/ 0 h 24"/>
                <a:gd name="T4" fmla="*/ 25 w 30"/>
                <a:gd name="T5" fmla="*/ 0 h 24"/>
                <a:gd name="T6" fmla="*/ 27 w 30"/>
                <a:gd name="T7" fmla="*/ 1 h 24"/>
                <a:gd name="T8" fmla="*/ 30 w 30"/>
                <a:gd name="T9" fmla="*/ 4 h 24"/>
                <a:gd name="T10" fmla="*/ 30 w 30"/>
                <a:gd name="T11" fmla="*/ 18 h 24"/>
                <a:gd name="T12" fmla="*/ 30 w 30"/>
                <a:gd name="T13" fmla="*/ 18 h 24"/>
                <a:gd name="T14" fmla="*/ 29 w 30"/>
                <a:gd name="T15" fmla="*/ 21 h 24"/>
                <a:gd name="T16" fmla="*/ 26 w 30"/>
                <a:gd name="T17" fmla="*/ 22 h 24"/>
                <a:gd name="T18" fmla="*/ 6 w 30"/>
                <a:gd name="T19" fmla="*/ 24 h 24"/>
                <a:gd name="T20" fmla="*/ 6 w 30"/>
                <a:gd name="T21" fmla="*/ 24 h 24"/>
                <a:gd name="T22" fmla="*/ 3 w 30"/>
                <a:gd name="T23" fmla="*/ 22 h 24"/>
                <a:gd name="T24" fmla="*/ 2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2 w 30"/>
                <a:gd name="T31" fmla="*/ 2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148"/>
            <p:cNvSpPr/>
            <p:nvPr/>
          </p:nvSpPr>
          <p:spPr bwMode="auto">
            <a:xfrm>
              <a:off x="7986713" y="4011613"/>
              <a:ext cx="44450" cy="49213"/>
            </a:xfrm>
            <a:custGeom>
              <a:avLst/>
              <a:gdLst>
                <a:gd name="T0" fmla="*/ 4 w 28"/>
                <a:gd name="T1" fmla="*/ 2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7 w 28"/>
                <a:gd name="T9" fmla="*/ 6 h 31"/>
                <a:gd name="T10" fmla="*/ 28 w 28"/>
                <a:gd name="T11" fmla="*/ 26 h 31"/>
                <a:gd name="T12" fmla="*/ 28 w 28"/>
                <a:gd name="T13" fmla="*/ 26 h 31"/>
                <a:gd name="T14" fmla="*/ 27 w 28"/>
                <a:gd name="T15" fmla="*/ 29 h 31"/>
                <a:gd name="T16" fmla="*/ 24 w 28"/>
                <a:gd name="T17" fmla="*/ 31 h 31"/>
                <a:gd name="T18" fmla="*/ 6 w 28"/>
                <a:gd name="T19" fmla="*/ 31 h 31"/>
                <a:gd name="T20" fmla="*/ 6 w 28"/>
                <a:gd name="T21" fmla="*/ 31 h 31"/>
                <a:gd name="T22" fmla="*/ 2 w 28"/>
                <a:gd name="T23" fmla="*/ 30 h 31"/>
                <a:gd name="T24" fmla="*/ 1 w 28"/>
                <a:gd name="T25" fmla="*/ 27 h 31"/>
                <a:gd name="T26" fmla="*/ 0 w 28"/>
                <a:gd name="T27" fmla="*/ 7 h 31"/>
                <a:gd name="T28" fmla="*/ 0 w 28"/>
                <a:gd name="T29" fmla="*/ 7 h 31"/>
                <a:gd name="T30" fmla="*/ 1 w 28"/>
                <a:gd name="T31" fmla="*/ 3 h 31"/>
                <a:gd name="T32" fmla="*/ 4 w 28"/>
                <a:gd name="T33" fmla="*/ 2 h 31"/>
                <a:gd name="T34" fmla="*/ 4 w 28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149"/>
            <p:cNvSpPr/>
            <p:nvPr/>
          </p:nvSpPr>
          <p:spPr bwMode="auto">
            <a:xfrm>
              <a:off x="7927975" y="4016375"/>
              <a:ext cx="47625" cy="49213"/>
            </a:xfrm>
            <a:custGeom>
              <a:avLst/>
              <a:gdLst>
                <a:gd name="T0" fmla="*/ 6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1 h 31"/>
                <a:gd name="T8" fmla="*/ 29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9 w 30"/>
                <a:gd name="T15" fmla="*/ 28 h 31"/>
                <a:gd name="T16" fmla="*/ 25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2 w 30"/>
                <a:gd name="T25" fmla="*/ 26 h 31"/>
                <a:gd name="T26" fmla="*/ 0 w 30"/>
                <a:gd name="T27" fmla="*/ 5 h 31"/>
                <a:gd name="T28" fmla="*/ 0 w 30"/>
                <a:gd name="T29" fmla="*/ 5 h 31"/>
                <a:gd name="T30" fmla="*/ 2 w 30"/>
                <a:gd name="T31" fmla="*/ 3 h 31"/>
                <a:gd name="T32" fmla="*/ 6 w 30"/>
                <a:gd name="T33" fmla="*/ 0 h 31"/>
                <a:gd name="T34" fmla="*/ 6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150"/>
            <p:cNvSpPr/>
            <p:nvPr/>
          </p:nvSpPr>
          <p:spPr bwMode="auto">
            <a:xfrm>
              <a:off x="7870825" y="4017963"/>
              <a:ext cx="47625" cy="49213"/>
            </a:xfrm>
            <a:custGeom>
              <a:avLst/>
              <a:gdLst>
                <a:gd name="T0" fmla="*/ 5 w 30"/>
                <a:gd name="T1" fmla="*/ 2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2 h 31"/>
                <a:gd name="T8" fmla="*/ 28 w 30"/>
                <a:gd name="T9" fmla="*/ 6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9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2 h 31"/>
                <a:gd name="T34" fmla="*/ 5 w 30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151"/>
            <p:cNvSpPr/>
            <p:nvPr/>
          </p:nvSpPr>
          <p:spPr bwMode="auto">
            <a:xfrm>
              <a:off x="7815263" y="4022725"/>
              <a:ext cx="44450" cy="49213"/>
            </a:xfrm>
            <a:custGeom>
              <a:avLst/>
              <a:gdLst>
                <a:gd name="T0" fmla="*/ 4 w 28"/>
                <a:gd name="T1" fmla="*/ 1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7 h 31"/>
                <a:gd name="T26" fmla="*/ 0 w 28"/>
                <a:gd name="T27" fmla="*/ 5 h 31"/>
                <a:gd name="T28" fmla="*/ 0 w 28"/>
                <a:gd name="T29" fmla="*/ 5 h 31"/>
                <a:gd name="T30" fmla="*/ 0 w 28"/>
                <a:gd name="T31" fmla="*/ 3 h 31"/>
                <a:gd name="T32" fmla="*/ 4 w 28"/>
                <a:gd name="T33" fmla="*/ 1 h 31"/>
                <a:gd name="T34" fmla="*/ 4 w 28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152"/>
            <p:cNvSpPr/>
            <p:nvPr/>
          </p:nvSpPr>
          <p:spPr bwMode="auto">
            <a:xfrm>
              <a:off x="7756525" y="4024313"/>
              <a:ext cx="46038" cy="52388"/>
            </a:xfrm>
            <a:custGeom>
              <a:avLst/>
              <a:gdLst>
                <a:gd name="T0" fmla="*/ 4 w 29"/>
                <a:gd name="T1" fmla="*/ 2 h 33"/>
                <a:gd name="T2" fmla="*/ 22 w 29"/>
                <a:gd name="T3" fmla="*/ 0 h 33"/>
                <a:gd name="T4" fmla="*/ 22 w 29"/>
                <a:gd name="T5" fmla="*/ 0 h 33"/>
                <a:gd name="T6" fmla="*/ 26 w 29"/>
                <a:gd name="T7" fmla="*/ 2 h 33"/>
                <a:gd name="T8" fmla="*/ 27 w 29"/>
                <a:gd name="T9" fmla="*/ 6 h 33"/>
                <a:gd name="T10" fmla="*/ 29 w 29"/>
                <a:gd name="T11" fmla="*/ 26 h 33"/>
                <a:gd name="T12" fmla="*/ 29 w 29"/>
                <a:gd name="T13" fmla="*/ 26 h 33"/>
                <a:gd name="T14" fmla="*/ 27 w 29"/>
                <a:gd name="T15" fmla="*/ 30 h 33"/>
                <a:gd name="T16" fmla="*/ 25 w 29"/>
                <a:gd name="T17" fmla="*/ 31 h 33"/>
                <a:gd name="T18" fmla="*/ 7 w 29"/>
                <a:gd name="T19" fmla="*/ 33 h 33"/>
                <a:gd name="T20" fmla="*/ 7 w 29"/>
                <a:gd name="T21" fmla="*/ 33 h 33"/>
                <a:gd name="T22" fmla="*/ 3 w 29"/>
                <a:gd name="T23" fmla="*/ 31 h 33"/>
                <a:gd name="T24" fmla="*/ 2 w 29"/>
                <a:gd name="T25" fmla="*/ 27 h 33"/>
                <a:gd name="T26" fmla="*/ 0 w 29"/>
                <a:gd name="T27" fmla="*/ 7 h 33"/>
                <a:gd name="T28" fmla="*/ 0 w 29"/>
                <a:gd name="T29" fmla="*/ 7 h 33"/>
                <a:gd name="T30" fmla="*/ 2 w 29"/>
                <a:gd name="T31" fmla="*/ 3 h 33"/>
                <a:gd name="T32" fmla="*/ 4 w 29"/>
                <a:gd name="T33" fmla="*/ 2 h 33"/>
                <a:gd name="T34" fmla="*/ 4 w 29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3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153"/>
            <p:cNvSpPr/>
            <p:nvPr/>
          </p:nvSpPr>
          <p:spPr bwMode="auto">
            <a:xfrm>
              <a:off x="7699375" y="4029075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5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154"/>
            <p:cNvSpPr/>
            <p:nvPr/>
          </p:nvSpPr>
          <p:spPr bwMode="auto">
            <a:xfrm>
              <a:off x="7640638" y="4030663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5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3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155"/>
            <p:cNvSpPr/>
            <p:nvPr/>
          </p:nvSpPr>
          <p:spPr bwMode="auto">
            <a:xfrm>
              <a:off x="7583488" y="40354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4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156"/>
            <p:cNvSpPr/>
            <p:nvPr/>
          </p:nvSpPr>
          <p:spPr bwMode="auto">
            <a:xfrm>
              <a:off x="7527925" y="4040188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29 h 31"/>
                <a:gd name="T18" fmla="*/ 7 w 28"/>
                <a:gd name="T19" fmla="*/ 31 h 31"/>
                <a:gd name="T20" fmla="*/ 7 w 28"/>
                <a:gd name="T21" fmla="*/ 31 h 31"/>
                <a:gd name="T22" fmla="*/ 3 w 28"/>
                <a:gd name="T23" fmla="*/ 29 h 31"/>
                <a:gd name="T24" fmla="*/ 1 w 28"/>
                <a:gd name="T25" fmla="*/ 25 h 31"/>
                <a:gd name="T26" fmla="*/ 0 w 28"/>
                <a:gd name="T27" fmla="*/ 5 h 31"/>
                <a:gd name="T28" fmla="*/ 0 w 28"/>
                <a:gd name="T29" fmla="*/ 5 h 31"/>
                <a:gd name="T30" fmla="*/ 1 w 28"/>
                <a:gd name="T31" fmla="*/ 2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157"/>
            <p:cNvSpPr/>
            <p:nvPr/>
          </p:nvSpPr>
          <p:spPr bwMode="auto">
            <a:xfrm>
              <a:off x="7469188" y="4041775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6 w 29"/>
                <a:gd name="T7" fmla="*/ 1 h 31"/>
                <a:gd name="T8" fmla="*/ 29 w 29"/>
                <a:gd name="T9" fmla="*/ 6 h 31"/>
                <a:gd name="T10" fmla="*/ 29 w 29"/>
                <a:gd name="T11" fmla="*/ 26 h 31"/>
                <a:gd name="T12" fmla="*/ 29 w 29"/>
                <a:gd name="T13" fmla="*/ 26 h 31"/>
                <a:gd name="T14" fmla="*/ 29 w 29"/>
                <a:gd name="T15" fmla="*/ 28 h 31"/>
                <a:gd name="T16" fmla="*/ 25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3 w 29"/>
                <a:gd name="T23" fmla="*/ 30 h 31"/>
                <a:gd name="T24" fmla="*/ 2 w 29"/>
                <a:gd name="T25" fmla="*/ 27 h 31"/>
                <a:gd name="T26" fmla="*/ 0 w 29"/>
                <a:gd name="T27" fmla="*/ 7 h 31"/>
                <a:gd name="T28" fmla="*/ 0 w 29"/>
                <a:gd name="T29" fmla="*/ 7 h 31"/>
                <a:gd name="T30" fmla="*/ 2 w 29"/>
                <a:gd name="T31" fmla="*/ 3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158"/>
            <p:cNvSpPr/>
            <p:nvPr/>
          </p:nvSpPr>
          <p:spPr bwMode="auto">
            <a:xfrm>
              <a:off x="7412038" y="4046538"/>
              <a:ext cx="47625" cy="49213"/>
            </a:xfrm>
            <a:custGeom>
              <a:avLst/>
              <a:gdLst>
                <a:gd name="T0" fmla="*/ 5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5 h 31"/>
                <a:gd name="T26" fmla="*/ 0 w 30"/>
                <a:gd name="T27" fmla="*/ 5 h 31"/>
                <a:gd name="T28" fmla="*/ 0 w 30"/>
                <a:gd name="T29" fmla="*/ 5 h 31"/>
                <a:gd name="T30" fmla="*/ 1 w 30"/>
                <a:gd name="T31" fmla="*/ 3 h 31"/>
                <a:gd name="T32" fmla="*/ 5 w 30"/>
                <a:gd name="T33" fmla="*/ 0 h 31"/>
                <a:gd name="T34" fmla="*/ 5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159"/>
            <p:cNvSpPr/>
            <p:nvPr/>
          </p:nvSpPr>
          <p:spPr bwMode="auto">
            <a:xfrm>
              <a:off x="7353300" y="4048125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6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5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160"/>
            <p:cNvSpPr/>
            <p:nvPr/>
          </p:nvSpPr>
          <p:spPr bwMode="auto">
            <a:xfrm>
              <a:off x="7296150" y="4052888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161"/>
            <p:cNvSpPr/>
            <p:nvPr/>
          </p:nvSpPr>
          <p:spPr bwMode="auto">
            <a:xfrm>
              <a:off x="7297738" y="4106863"/>
              <a:ext cx="79375" cy="50800"/>
            </a:xfrm>
            <a:custGeom>
              <a:avLst/>
              <a:gdLst>
                <a:gd name="T0" fmla="*/ 6 w 50"/>
                <a:gd name="T1" fmla="*/ 2 h 32"/>
                <a:gd name="T2" fmla="*/ 44 w 50"/>
                <a:gd name="T3" fmla="*/ 0 h 32"/>
                <a:gd name="T4" fmla="*/ 44 w 50"/>
                <a:gd name="T5" fmla="*/ 0 h 32"/>
                <a:gd name="T6" fmla="*/ 45 w 50"/>
                <a:gd name="T7" fmla="*/ 1 h 32"/>
                <a:gd name="T8" fmla="*/ 48 w 50"/>
                <a:gd name="T9" fmla="*/ 1 h 32"/>
                <a:gd name="T10" fmla="*/ 49 w 50"/>
                <a:gd name="T11" fmla="*/ 4 h 32"/>
                <a:gd name="T12" fmla="*/ 49 w 50"/>
                <a:gd name="T13" fmla="*/ 5 h 32"/>
                <a:gd name="T14" fmla="*/ 50 w 50"/>
                <a:gd name="T15" fmla="*/ 25 h 32"/>
                <a:gd name="T16" fmla="*/ 50 w 50"/>
                <a:gd name="T17" fmla="*/ 25 h 32"/>
                <a:gd name="T18" fmla="*/ 50 w 50"/>
                <a:gd name="T19" fmla="*/ 27 h 32"/>
                <a:gd name="T20" fmla="*/ 49 w 50"/>
                <a:gd name="T21" fmla="*/ 29 h 32"/>
                <a:gd name="T22" fmla="*/ 48 w 50"/>
                <a:gd name="T23" fmla="*/ 29 h 32"/>
                <a:gd name="T24" fmla="*/ 45 w 50"/>
                <a:gd name="T25" fmla="*/ 31 h 32"/>
                <a:gd name="T26" fmla="*/ 7 w 50"/>
                <a:gd name="T27" fmla="*/ 32 h 32"/>
                <a:gd name="T28" fmla="*/ 7 w 50"/>
                <a:gd name="T29" fmla="*/ 32 h 32"/>
                <a:gd name="T30" fmla="*/ 6 w 50"/>
                <a:gd name="T31" fmla="*/ 32 h 32"/>
                <a:gd name="T32" fmla="*/ 4 w 50"/>
                <a:gd name="T33" fmla="*/ 31 h 32"/>
                <a:gd name="T34" fmla="*/ 3 w 50"/>
                <a:gd name="T35" fmla="*/ 29 h 32"/>
                <a:gd name="T36" fmla="*/ 2 w 50"/>
                <a:gd name="T37" fmla="*/ 28 h 32"/>
                <a:gd name="T38" fmla="*/ 0 w 50"/>
                <a:gd name="T39" fmla="*/ 8 h 32"/>
                <a:gd name="T40" fmla="*/ 0 w 50"/>
                <a:gd name="T41" fmla="*/ 8 h 32"/>
                <a:gd name="T42" fmla="*/ 2 w 50"/>
                <a:gd name="T43" fmla="*/ 6 h 32"/>
                <a:gd name="T44" fmla="*/ 2 w 50"/>
                <a:gd name="T45" fmla="*/ 4 h 32"/>
                <a:gd name="T46" fmla="*/ 4 w 50"/>
                <a:gd name="T47" fmla="*/ 2 h 32"/>
                <a:gd name="T48" fmla="*/ 6 w 50"/>
                <a:gd name="T49" fmla="*/ 2 h 32"/>
                <a:gd name="T50" fmla="*/ 6 w 50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6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162"/>
            <p:cNvSpPr/>
            <p:nvPr/>
          </p:nvSpPr>
          <p:spPr bwMode="auto">
            <a:xfrm>
              <a:off x="7302500" y="4162425"/>
              <a:ext cx="90488" cy="52388"/>
            </a:xfrm>
            <a:custGeom>
              <a:avLst/>
              <a:gdLst>
                <a:gd name="T0" fmla="*/ 5 w 57"/>
                <a:gd name="T1" fmla="*/ 2 h 33"/>
                <a:gd name="T2" fmla="*/ 50 w 57"/>
                <a:gd name="T3" fmla="*/ 0 h 33"/>
                <a:gd name="T4" fmla="*/ 50 w 57"/>
                <a:gd name="T5" fmla="*/ 0 h 33"/>
                <a:gd name="T6" fmla="*/ 51 w 57"/>
                <a:gd name="T7" fmla="*/ 1 h 33"/>
                <a:gd name="T8" fmla="*/ 54 w 57"/>
                <a:gd name="T9" fmla="*/ 1 h 33"/>
                <a:gd name="T10" fmla="*/ 55 w 57"/>
                <a:gd name="T11" fmla="*/ 4 h 33"/>
                <a:gd name="T12" fmla="*/ 55 w 57"/>
                <a:gd name="T13" fmla="*/ 5 h 33"/>
                <a:gd name="T14" fmla="*/ 57 w 57"/>
                <a:gd name="T15" fmla="*/ 25 h 33"/>
                <a:gd name="T16" fmla="*/ 57 w 57"/>
                <a:gd name="T17" fmla="*/ 25 h 33"/>
                <a:gd name="T18" fmla="*/ 57 w 57"/>
                <a:gd name="T19" fmla="*/ 27 h 33"/>
                <a:gd name="T20" fmla="*/ 55 w 57"/>
                <a:gd name="T21" fmla="*/ 29 h 33"/>
                <a:gd name="T22" fmla="*/ 54 w 57"/>
                <a:gd name="T23" fmla="*/ 31 h 33"/>
                <a:gd name="T24" fmla="*/ 51 w 57"/>
                <a:gd name="T25" fmla="*/ 31 h 33"/>
                <a:gd name="T26" fmla="*/ 7 w 57"/>
                <a:gd name="T27" fmla="*/ 33 h 33"/>
                <a:gd name="T28" fmla="*/ 7 w 57"/>
                <a:gd name="T29" fmla="*/ 33 h 33"/>
                <a:gd name="T30" fmla="*/ 4 w 57"/>
                <a:gd name="T31" fmla="*/ 33 h 33"/>
                <a:gd name="T32" fmla="*/ 3 w 57"/>
                <a:gd name="T33" fmla="*/ 32 h 33"/>
                <a:gd name="T34" fmla="*/ 1 w 57"/>
                <a:gd name="T35" fmla="*/ 31 h 33"/>
                <a:gd name="T36" fmla="*/ 1 w 57"/>
                <a:gd name="T37" fmla="*/ 28 h 33"/>
                <a:gd name="T38" fmla="*/ 0 w 57"/>
                <a:gd name="T39" fmla="*/ 9 h 33"/>
                <a:gd name="T40" fmla="*/ 0 w 57"/>
                <a:gd name="T41" fmla="*/ 9 h 33"/>
                <a:gd name="T42" fmla="*/ 0 w 57"/>
                <a:gd name="T43" fmla="*/ 6 h 33"/>
                <a:gd name="T44" fmla="*/ 1 w 57"/>
                <a:gd name="T45" fmla="*/ 5 h 33"/>
                <a:gd name="T46" fmla="*/ 3 w 57"/>
                <a:gd name="T47" fmla="*/ 4 h 33"/>
                <a:gd name="T48" fmla="*/ 5 w 57"/>
                <a:gd name="T49" fmla="*/ 2 h 33"/>
                <a:gd name="T50" fmla="*/ 5 w 57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3">
                  <a:moveTo>
                    <a:pt x="5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163"/>
            <p:cNvSpPr/>
            <p:nvPr/>
          </p:nvSpPr>
          <p:spPr bwMode="auto">
            <a:xfrm>
              <a:off x="7304088" y="4217988"/>
              <a:ext cx="122238" cy="53975"/>
            </a:xfrm>
            <a:custGeom>
              <a:avLst/>
              <a:gdLst>
                <a:gd name="T0" fmla="*/ 6 w 77"/>
                <a:gd name="T1" fmla="*/ 4 h 34"/>
                <a:gd name="T2" fmla="*/ 71 w 77"/>
                <a:gd name="T3" fmla="*/ 0 h 34"/>
                <a:gd name="T4" fmla="*/ 71 w 77"/>
                <a:gd name="T5" fmla="*/ 0 h 34"/>
                <a:gd name="T6" fmla="*/ 72 w 77"/>
                <a:gd name="T7" fmla="*/ 0 h 34"/>
                <a:gd name="T8" fmla="*/ 73 w 77"/>
                <a:gd name="T9" fmla="*/ 1 h 34"/>
                <a:gd name="T10" fmla="*/ 75 w 77"/>
                <a:gd name="T11" fmla="*/ 3 h 34"/>
                <a:gd name="T12" fmla="*/ 76 w 77"/>
                <a:gd name="T13" fmla="*/ 5 h 34"/>
                <a:gd name="T14" fmla="*/ 77 w 77"/>
                <a:gd name="T15" fmla="*/ 24 h 34"/>
                <a:gd name="T16" fmla="*/ 77 w 77"/>
                <a:gd name="T17" fmla="*/ 24 h 34"/>
                <a:gd name="T18" fmla="*/ 76 w 77"/>
                <a:gd name="T19" fmla="*/ 27 h 34"/>
                <a:gd name="T20" fmla="*/ 76 w 77"/>
                <a:gd name="T21" fmla="*/ 28 h 34"/>
                <a:gd name="T22" fmla="*/ 73 w 77"/>
                <a:gd name="T23" fmla="*/ 30 h 34"/>
                <a:gd name="T24" fmla="*/ 72 w 77"/>
                <a:gd name="T25" fmla="*/ 30 h 34"/>
                <a:gd name="T26" fmla="*/ 7 w 77"/>
                <a:gd name="T27" fmla="*/ 34 h 34"/>
                <a:gd name="T28" fmla="*/ 7 w 77"/>
                <a:gd name="T29" fmla="*/ 34 h 34"/>
                <a:gd name="T30" fmla="*/ 6 w 77"/>
                <a:gd name="T31" fmla="*/ 34 h 34"/>
                <a:gd name="T32" fmla="*/ 4 w 77"/>
                <a:gd name="T33" fmla="*/ 32 h 34"/>
                <a:gd name="T34" fmla="*/ 3 w 77"/>
                <a:gd name="T35" fmla="*/ 31 h 34"/>
                <a:gd name="T36" fmla="*/ 2 w 77"/>
                <a:gd name="T37" fmla="*/ 28 h 34"/>
                <a:gd name="T38" fmla="*/ 0 w 77"/>
                <a:gd name="T39" fmla="*/ 9 h 34"/>
                <a:gd name="T40" fmla="*/ 0 w 77"/>
                <a:gd name="T41" fmla="*/ 9 h 34"/>
                <a:gd name="T42" fmla="*/ 2 w 77"/>
                <a:gd name="T43" fmla="*/ 7 h 34"/>
                <a:gd name="T44" fmla="*/ 2 w 77"/>
                <a:gd name="T45" fmla="*/ 5 h 34"/>
                <a:gd name="T46" fmla="*/ 4 w 77"/>
                <a:gd name="T47" fmla="*/ 4 h 34"/>
                <a:gd name="T48" fmla="*/ 6 w 77"/>
                <a:gd name="T49" fmla="*/ 4 h 34"/>
                <a:gd name="T50" fmla="*/ 6 w 77"/>
                <a:gd name="T5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4">
                  <a:moveTo>
                    <a:pt x="6" y="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5" y="3"/>
                  </a:lnTo>
                  <a:lnTo>
                    <a:pt x="76" y="5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6" y="27"/>
                  </a:lnTo>
                  <a:lnTo>
                    <a:pt x="76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164"/>
            <p:cNvSpPr/>
            <p:nvPr/>
          </p:nvSpPr>
          <p:spPr bwMode="auto">
            <a:xfrm>
              <a:off x="7308850" y="4278313"/>
              <a:ext cx="60325" cy="50800"/>
            </a:xfrm>
            <a:custGeom>
              <a:avLst/>
              <a:gdLst>
                <a:gd name="T0" fmla="*/ 6 w 38"/>
                <a:gd name="T1" fmla="*/ 1 h 32"/>
                <a:gd name="T2" fmla="*/ 31 w 38"/>
                <a:gd name="T3" fmla="*/ 0 h 32"/>
                <a:gd name="T4" fmla="*/ 31 w 38"/>
                <a:gd name="T5" fmla="*/ 0 h 32"/>
                <a:gd name="T6" fmla="*/ 34 w 38"/>
                <a:gd name="T7" fmla="*/ 0 h 32"/>
                <a:gd name="T8" fmla="*/ 35 w 38"/>
                <a:gd name="T9" fmla="*/ 1 h 32"/>
                <a:gd name="T10" fmla="*/ 37 w 38"/>
                <a:gd name="T11" fmla="*/ 2 h 32"/>
                <a:gd name="T12" fmla="*/ 38 w 38"/>
                <a:gd name="T13" fmla="*/ 5 h 32"/>
                <a:gd name="T14" fmla="*/ 38 w 38"/>
                <a:gd name="T15" fmla="*/ 24 h 32"/>
                <a:gd name="T16" fmla="*/ 38 w 38"/>
                <a:gd name="T17" fmla="*/ 24 h 32"/>
                <a:gd name="T18" fmla="*/ 38 w 38"/>
                <a:gd name="T19" fmla="*/ 27 h 32"/>
                <a:gd name="T20" fmla="*/ 37 w 38"/>
                <a:gd name="T21" fmla="*/ 28 h 32"/>
                <a:gd name="T22" fmla="*/ 35 w 38"/>
                <a:gd name="T23" fmla="*/ 29 h 32"/>
                <a:gd name="T24" fmla="*/ 34 w 38"/>
                <a:gd name="T25" fmla="*/ 29 h 32"/>
                <a:gd name="T26" fmla="*/ 7 w 38"/>
                <a:gd name="T27" fmla="*/ 32 h 32"/>
                <a:gd name="T28" fmla="*/ 7 w 38"/>
                <a:gd name="T29" fmla="*/ 32 h 32"/>
                <a:gd name="T30" fmla="*/ 4 w 38"/>
                <a:gd name="T31" fmla="*/ 31 h 32"/>
                <a:gd name="T32" fmla="*/ 3 w 38"/>
                <a:gd name="T33" fmla="*/ 31 h 32"/>
                <a:gd name="T34" fmla="*/ 1 w 38"/>
                <a:gd name="T35" fmla="*/ 28 h 32"/>
                <a:gd name="T36" fmla="*/ 1 w 38"/>
                <a:gd name="T37" fmla="*/ 27 h 32"/>
                <a:gd name="T38" fmla="*/ 0 w 38"/>
                <a:gd name="T39" fmla="*/ 6 h 32"/>
                <a:gd name="T40" fmla="*/ 0 w 38"/>
                <a:gd name="T41" fmla="*/ 6 h 32"/>
                <a:gd name="T42" fmla="*/ 0 w 38"/>
                <a:gd name="T43" fmla="*/ 5 h 32"/>
                <a:gd name="T44" fmla="*/ 1 w 38"/>
                <a:gd name="T45" fmla="*/ 2 h 32"/>
                <a:gd name="T46" fmla="*/ 3 w 38"/>
                <a:gd name="T47" fmla="*/ 2 h 32"/>
                <a:gd name="T48" fmla="*/ 6 w 38"/>
                <a:gd name="T49" fmla="*/ 1 h 32"/>
                <a:gd name="T50" fmla="*/ 6 w 3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2">
                  <a:moveTo>
                    <a:pt x="6" y="1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5" y="29"/>
                  </a:lnTo>
                  <a:lnTo>
                    <a:pt x="34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165"/>
            <p:cNvSpPr/>
            <p:nvPr/>
          </p:nvSpPr>
          <p:spPr bwMode="auto">
            <a:xfrm>
              <a:off x="7381875" y="4103688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1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8 w 31"/>
                <a:gd name="T27" fmla="*/ 31 h 31"/>
                <a:gd name="T28" fmla="*/ 8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166"/>
            <p:cNvSpPr/>
            <p:nvPr/>
          </p:nvSpPr>
          <p:spPr bwMode="auto">
            <a:xfrm>
              <a:off x="7442200" y="410051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8 w 31"/>
                <a:gd name="T9" fmla="*/ 1 h 32"/>
                <a:gd name="T10" fmla="*/ 28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0 w 31"/>
                <a:gd name="T19" fmla="*/ 27 h 32"/>
                <a:gd name="T20" fmla="*/ 30 w 31"/>
                <a:gd name="T21" fmla="*/ 28 h 32"/>
                <a:gd name="T22" fmla="*/ 27 w 31"/>
                <a:gd name="T23" fmla="*/ 29 h 32"/>
                <a:gd name="T24" fmla="*/ 25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2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167"/>
            <p:cNvSpPr/>
            <p:nvPr/>
          </p:nvSpPr>
          <p:spPr bwMode="auto">
            <a:xfrm>
              <a:off x="7499350" y="4097338"/>
              <a:ext cx="49213" cy="49213"/>
            </a:xfrm>
            <a:custGeom>
              <a:avLst/>
              <a:gdLst>
                <a:gd name="T0" fmla="*/ 6 w 31"/>
                <a:gd name="T1" fmla="*/ 2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2 h 31"/>
                <a:gd name="T50" fmla="*/ 6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2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168"/>
            <p:cNvSpPr/>
            <p:nvPr/>
          </p:nvSpPr>
          <p:spPr bwMode="auto">
            <a:xfrm>
              <a:off x="7558088" y="409416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2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169"/>
            <p:cNvSpPr/>
            <p:nvPr/>
          </p:nvSpPr>
          <p:spPr bwMode="auto">
            <a:xfrm>
              <a:off x="7618413" y="4090988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2 w 29"/>
                <a:gd name="T3" fmla="*/ 0 h 31"/>
                <a:gd name="T4" fmla="*/ 22 w 29"/>
                <a:gd name="T5" fmla="*/ 0 h 31"/>
                <a:gd name="T6" fmla="*/ 25 w 29"/>
                <a:gd name="T7" fmla="*/ 0 h 31"/>
                <a:gd name="T8" fmla="*/ 27 w 29"/>
                <a:gd name="T9" fmla="*/ 2 h 31"/>
                <a:gd name="T10" fmla="*/ 28 w 29"/>
                <a:gd name="T11" fmla="*/ 3 h 31"/>
                <a:gd name="T12" fmla="*/ 29 w 29"/>
                <a:gd name="T13" fmla="*/ 4 h 31"/>
                <a:gd name="T14" fmla="*/ 29 w 29"/>
                <a:gd name="T15" fmla="*/ 24 h 31"/>
                <a:gd name="T16" fmla="*/ 29 w 29"/>
                <a:gd name="T17" fmla="*/ 24 h 31"/>
                <a:gd name="T18" fmla="*/ 29 w 29"/>
                <a:gd name="T19" fmla="*/ 26 h 31"/>
                <a:gd name="T20" fmla="*/ 28 w 29"/>
                <a:gd name="T21" fmla="*/ 29 h 31"/>
                <a:gd name="T22" fmla="*/ 27 w 29"/>
                <a:gd name="T23" fmla="*/ 30 h 31"/>
                <a:gd name="T24" fmla="*/ 25 w 29"/>
                <a:gd name="T25" fmla="*/ 30 h 31"/>
                <a:gd name="T26" fmla="*/ 6 w 29"/>
                <a:gd name="T27" fmla="*/ 31 h 31"/>
                <a:gd name="T28" fmla="*/ 6 w 29"/>
                <a:gd name="T29" fmla="*/ 31 h 31"/>
                <a:gd name="T30" fmla="*/ 4 w 29"/>
                <a:gd name="T31" fmla="*/ 31 h 31"/>
                <a:gd name="T32" fmla="*/ 2 w 29"/>
                <a:gd name="T33" fmla="*/ 30 h 31"/>
                <a:gd name="T34" fmla="*/ 1 w 29"/>
                <a:gd name="T35" fmla="*/ 29 h 31"/>
                <a:gd name="T36" fmla="*/ 0 w 29"/>
                <a:gd name="T37" fmla="*/ 26 h 31"/>
                <a:gd name="T38" fmla="*/ 0 w 29"/>
                <a:gd name="T39" fmla="*/ 7 h 31"/>
                <a:gd name="T40" fmla="*/ 0 w 29"/>
                <a:gd name="T41" fmla="*/ 7 h 31"/>
                <a:gd name="T42" fmla="*/ 0 w 29"/>
                <a:gd name="T43" fmla="*/ 4 h 31"/>
                <a:gd name="T44" fmla="*/ 1 w 29"/>
                <a:gd name="T45" fmla="*/ 3 h 31"/>
                <a:gd name="T46" fmla="*/ 2 w 29"/>
                <a:gd name="T47" fmla="*/ 2 h 31"/>
                <a:gd name="T48" fmla="*/ 4 w 29"/>
                <a:gd name="T49" fmla="*/ 0 h 31"/>
                <a:gd name="T50" fmla="*/ 4 w 29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8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170"/>
            <p:cNvSpPr/>
            <p:nvPr/>
          </p:nvSpPr>
          <p:spPr bwMode="auto">
            <a:xfrm>
              <a:off x="7675563" y="4086225"/>
              <a:ext cx="49213" cy="50800"/>
            </a:xfrm>
            <a:custGeom>
              <a:avLst/>
              <a:gdLst>
                <a:gd name="T0" fmla="*/ 4 w 31"/>
                <a:gd name="T1" fmla="*/ 2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2 h 32"/>
                <a:gd name="T10" fmla="*/ 28 w 31"/>
                <a:gd name="T11" fmla="*/ 3 h 32"/>
                <a:gd name="T12" fmla="*/ 30 w 31"/>
                <a:gd name="T13" fmla="*/ 6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8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1 w 31"/>
                <a:gd name="T35" fmla="*/ 29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3 w 31"/>
                <a:gd name="T47" fmla="*/ 2 h 32"/>
                <a:gd name="T48" fmla="*/ 4 w 31"/>
                <a:gd name="T49" fmla="*/ 2 h 32"/>
                <a:gd name="T50" fmla="*/ 4 w 31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171"/>
            <p:cNvSpPr/>
            <p:nvPr/>
          </p:nvSpPr>
          <p:spPr bwMode="auto">
            <a:xfrm>
              <a:off x="7732713" y="4083050"/>
              <a:ext cx="49213" cy="50800"/>
            </a:xfrm>
            <a:custGeom>
              <a:avLst/>
              <a:gdLst>
                <a:gd name="T0" fmla="*/ 6 w 31"/>
                <a:gd name="T1" fmla="*/ 1 h 32"/>
                <a:gd name="T2" fmla="*/ 25 w 31"/>
                <a:gd name="T3" fmla="*/ 0 h 32"/>
                <a:gd name="T4" fmla="*/ 25 w 31"/>
                <a:gd name="T5" fmla="*/ 0 h 32"/>
                <a:gd name="T6" fmla="*/ 27 w 31"/>
                <a:gd name="T7" fmla="*/ 1 h 32"/>
                <a:gd name="T8" fmla="*/ 29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9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6 w 31"/>
                <a:gd name="T31" fmla="*/ 31 h 32"/>
                <a:gd name="T32" fmla="*/ 3 w 31"/>
                <a:gd name="T33" fmla="*/ 31 h 32"/>
                <a:gd name="T34" fmla="*/ 2 w 31"/>
                <a:gd name="T35" fmla="*/ 28 h 32"/>
                <a:gd name="T36" fmla="*/ 2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4 h 32"/>
                <a:gd name="T46" fmla="*/ 3 w 31"/>
                <a:gd name="T47" fmla="*/ 2 h 32"/>
                <a:gd name="T48" fmla="*/ 6 w 31"/>
                <a:gd name="T49" fmla="*/ 1 h 32"/>
                <a:gd name="T50" fmla="*/ 6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172"/>
            <p:cNvSpPr/>
            <p:nvPr/>
          </p:nvSpPr>
          <p:spPr bwMode="auto">
            <a:xfrm>
              <a:off x="7791450" y="4079875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173"/>
            <p:cNvSpPr/>
            <p:nvPr/>
          </p:nvSpPr>
          <p:spPr bwMode="auto">
            <a:xfrm>
              <a:off x="7851775" y="40767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3 w 31"/>
                <a:gd name="T3" fmla="*/ 0 h 31"/>
                <a:gd name="T4" fmla="*/ 23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174"/>
            <p:cNvSpPr/>
            <p:nvPr/>
          </p:nvSpPr>
          <p:spPr bwMode="auto">
            <a:xfrm>
              <a:off x="7908925" y="4073525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6 h 31"/>
                <a:gd name="T20" fmla="*/ 30 w 31"/>
                <a:gd name="T21" fmla="*/ 29 h 31"/>
                <a:gd name="T22" fmla="*/ 28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175"/>
            <p:cNvSpPr/>
            <p:nvPr/>
          </p:nvSpPr>
          <p:spPr bwMode="auto">
            <a:xfrm>
              <a:off x="7967663" y="40703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176"/>
            <p:cNvSpPr/>
            <p:nvPr/>
          </p:nvSpPr>
          <p:spPr bwMode="auto">
            <a:xfrm>
              <a:off x="8024813" y="406558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30 w 31"/>
                <a:gd name="T21" fmla="*/ 30 h 32"/>
                <a:gd name="T22" fmla="*/ 28 w 31"/>
                <a:gd name="T23" fmla="*/ 30 h 32"/>
                <a:gd name="T24" fmla="*/ 27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5 w 31"/>
                <a:gd name="T31" fmla="*/ 31 h 32"/>
                <a:gd name="T32" fmla="*/ 4 w 31"/>
                <a:gd name="T33" fmla="*/ 31 h 32"/>
                <a:gd name="T34" fmla="*/ 3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1 w 31"/>
                <a:gd name="T43" fmla="*/ 5 h 32"/>
                <a:gd name="T44" fmla="*/ 1 w 31"/>
                <a:gd name="T45" fmla="*/ 4 h 32"/>
                <a:gd name="T46" fmla="*/ 4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177"/>
            <p:cNvSpPr/>
            <p:nvPr/>
          </p:nvSpPr>
          <p:spPr bwMode="auto">
            <a:xfrm>
              <a:off x="7404100" y="4159250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2 h 31"/>
                <a:gd name="T10" fmla="*/ 28 w 31"/>
                <a:gd name="T11" fmla="*/ 3 h 31"/>
                <a:gd name="T12" fmla="*/ 29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29 w 31"/>
                <a:gd name="T19" fmla="*/ 27 h 31"/>
                <a:gd name="T20" fmla="*/ 29 w 31"/>
                <a:gd name="T21" fmla="*/ 29 h 31"/>
                <a:gd name="T22" fmla="*/ 27 w 31"/>
                <a:gd name="T23" fmla="*/ 30 h 31"/>
                <a:gd name="T24" fmla="*/ 25 w 31"/>
                <a:gd name="T25" fmla="*/ 30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9 h 31"/>
                <a:gd name="T36" fmla="*/ 0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178"/>
            <p:cNvSpPr/>
            <p:nvPr/>
          </p:nvSpPr>
          <p:spPr bwMode="auto">
            <a:xfrm>
              <a:off x="7461250" y="4156075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1 h 32"/>
                <a:gd name="T10" fmla="*/ 30 w 31"/>
                <a:gd name="T11" fmla="*/ 2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8 h 32"/>
                <a:gd name="T22" fmla="*/ 28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179"/>
            <p:cNvSpPr/>
            <p:nvPr/>
          </p:nvSpPr>
          <p:spPr bwMode="auto">
            <a:xfrm>
              <a:off x="7518400" y="4152900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7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180"/>
            <p:cNvSpPr/>
            <p:nvPr/>
          </p:nvSpPr>
          <p:spPr bwMode="auto">
            <a:xfrm>
              <a:off x="7577138" y="41497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5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181"/>
            <p:cNvSpPr/>
            <p:nvPr/>
          </p:nvSpPr>
          <p:spPr bwMode="auto">
            <a:xfrm>
              <a:off x="7637463" y="414496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7 w 31"/>
                <a:gd name="T9" fmla="*/ 1 h 32"/>
                <a:gd name="T10" fmla="*/ 28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29 w 31"/>
                <a:gd name="T19" fmla="*/ 27 h 32"/>
                <a:gd name="T20" fmla="*/ 29 w 31"/>
                <a:gd name="T21" fmla="*/ 30 h 32"/>
                <a:gd name="T22" fmla="*/ 27 w 31"/>
                <a:gd name="T23" fmla="*/ 31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4 w 31"/>
                <a:gd name="T31" fmla="*/ 32 h 32"/>
                <a:gd name="T32" fmla="*/ 2 w 31"/>
                <a:gd name="T33" fmla="*/ 31 h 32"/>
                <a:gd name="T34" fmla="*/ 1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182"/>
            <p:cNvSpPr/>
            <p:nvPr/>
          </p:nvSpPr>
          <p:spPr bwMode="auto">
            <a:xfrm>
              <a:off x="7694613" y="41433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183"/>
            <p:cNvSpPr/>
            <p:nvPr/>
          </p:nvSpPr>
          <p:spPr bwMode="auto">
            <a:xfrm>
              <a:off x="7753350" y="4138613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184"/>
            <p:cNvSpPr/>
            <p:nvPr/>
          </p:nvSpPr>
          <p:spPr bwMode="auto">
            <a:xfrm>
              <a:off x="7810500" y="41370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1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185"/>
            <p:cNvSpPr/>
            <p:nvPr/>
          </p:nvSpPr>
          <p:spPr bwMode="auto">
            <a:xfrm>
              <a:off x="7870825" y="4132263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186"/>
            <p:cNvSpPr/>
            <p:nvPr/>
          </p:nvSpPr>
          <p:spPr bwMode="auto">
            <a:xfrm>
              <a:off x="7927975" y="412908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25 w 31"/>
                <a:gd name="T3" fmla="*/ 0 h 32"/>
                <a:gd name="T4" fmla="*/ 25 w 31"/>
                <a:gd name="T5" fmla="*/ 0 h 32"/>
                <a:gd name="T6" fmla="*/ 26 w 31"/>
                <a:gd name="T7" fmla="*/ 0 h 32"/>
                <a:gd name="T8" fmla="*/ 29 w 31"/>
                <a:gd name="T9" fmla="*/ 2 h 32"/>
                <a:gd name="T10" fmla="*/ 30 w 31"/>
                <a:gd name="T11" fmla="*/ 3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6 h 32"/>
                <a:gd name="T20" fmla="*/ 30 w 31"/>
                <a:gd name="T21" fmla="*/ 29 h 32"/>
                <a:gd name="T22" fmla="*/ 29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2 w 31"/>
                <a:gd name="T35" fmla="*/ 29 h 32"/>
                <a:gd name="T36" fmla="*/ 2 w 31"/>
                <a:gd name="T37" fmla="*/ 26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3 h 32"/>
                <a:gd name="T46" fmla="*/ 3 w 31"/>
                <a:gd name="T47" fmla="*/ 2 h 32"/>
                <a:gd name="T48" fmla="*/ 6 w 31"/>
                <a:gd name="T49" fmla="*/ 0 h 32"/>
                <a:gd name="T50" fmla="*/ 6 w 3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187"/>
            <p:cNvSpPr/>
            <p:nvPr/>
          </p:nvSpPr>
          <p:spPr bwMode="auto">
            <a:xfrm>
              <a:off x="7986713" y="412591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188"/>
            <p:cNvSpPr/>
            <p:nvPr/>
          </p:nvSpPr>
          <p:spPr bwMode="auto">
            <a:xfrm>
              <a:off x="7435850" y="4213225"/>
              <a:ext cx="49213" cy="52388"/>
            </a:xfrm>
            <a:custGeom>
              <a:avLst/>
              <a:gdLst>
                <a:gd name="T0" fmla="*/ 5 w 31"/>
                <a:gd name="T1" fmla="*/ 1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1 h 33"/>
                <a:gd name="T8" fmla="*/ 28 w 31"/>
                <a:gd name="T9" fmla="*/ 1 h 33"/>
                <a:gd name="T10" fmla="*/ 29 w 31"/>
                <a:gd name="T11" fmla="*/ 4 h 33"/>
                <a:gd name="T12" fmla="*/ 31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30 h 33"/>
                <a:gd name="T22" fmla="*/ 28 w 31"/>
                <a:gd name="T23" fmla="*/ 30 h 33"/>
                <a:gd name="T24" fmla="*/ 27 w 31"/>
                <a:gd name="T25" fmla="*/ 31 h 33"/>
                <a:gd name="T26" fmla="*/ 7 w 31"/>
                <a:gd name="T27" fmla="*/ 33 h 33"/>
                <a:gd name="T28" fmla="*/ 7 w 31"/>
                <a:gd name="T29" fmla="*/ 33 h 33"/>
                <a:gd name="T30" fmla="*/ 5 w 31"/>
                <a:gd name="T31" fmla="*/ 31 h 33"/>
                <a:gd name="T32" fmla="*/ 4 w 31"/>
                <a:gd name="T33" fmla="*/ 31 h 33"/>
                <a:gd name="T34" fmla="*/ 2 w 31"/>
                <a:gd name="T35" fmla="*/ 28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1 w 31"/>
                <a:gd name="T43" fmla="*/ 6 h 33"/>
                <a:gd name="T44" fmla="*/ 1 w 31"/>
                <a:gd name="T45" fmla="*/ 4 h 33"/>
                <a:gd name="T46" fmla="*/ 4 w 31"/>
                <a:gd name="T47" fmla="*/ 3 h 33"/>
                <a:gd name="T48" fmla="*/ 5 w 31"/>
                <a:gd name="T49" fmla="*/ 1 h 33"/>
                <a:gd name="T50" fmla="*/ 5 w 31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189"/>
            <p:cNvSpPr/>
            <p:nvPr/>
          </p:nvSpPr>
          <p:spPr bwMode="auto">
            <a:xfrm>
              <a:off x="7496175" y="421163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190"/>
            <p:cNvSpPr/>
            <p:nvPr/>
          </p:nvSpPr>
          <p:spPr bwMode="auto">
            <a:xfrm>
              <a:off x="7553325" y="420687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191"/>
            <p:cNvSpPr/>
            <p:nvPr/>
          </p:nvSpPr>
          <p:spPr bwMode="auto">
            <a:xfrm>
              <a:off x="7610475" y="4205288"/>
              <a:ext cx="50800" cy="49213"/>
            </a:xfrm>
            <a:custGeom>
              <a:avLst/>
              <a:gdLst>
                <a:gd name="T0" fmla="*/ 6 w 32"/>
                <a:gd name="T1" fmla="*/ 0 h 31"/>
                <a:gd name="T2" fmla="*/ 25 w 32"/>
                <a:gd name="T3" fmla="*/ 0 h 31"/>
                <a:gd name="T4" fmla="*/ 25 w 32"/>
                <a:gd name="T5" fmla="*/ 0 h 31"/>
                <a:gd name="T6" fmla="*/ 27 w 32"/>
                <a:gd name="T7" fmla="*/ 0 h 31"/>
                <a:gd name="T8" fmla="*/ 29 w 32"/>
                <a:gd name="T9" fmla="*/ 1 h 31"/>
                <a:gd name="T10" fmla="*/ 30 w 32"/>
                <a:gd name="T11" fmla="*/ 2 h 31"/>
                <a:gd name="T12" fmla="*/ 30 w 32"/>
                <a:gd name="T13" fmla="*/ 4 h 31"/>
                <a:gd name="T14" fmla="*/ 32 w 32"/>
                <a:gd name="T15" fmla="*/ 24 h 31"/>
                <a:gd name="T16" fmla="*/ 32 w 32"/>
                <a:gd name="T17" fmla="*/ 24 h 31"/>
                <a:gd name="T18" fmla="*/ 32 w 32"/>
                <a:gd name="T19" fmla="*/ 25 h 31"/>
                <a:gd name="T20" fmla="*/ 30 w 32"/>
                <a:gd name="T21" fmla="*/ 28 h 31"/>
                <a:gd name="T22" fmla="*/ 29 w 32"/>
                <a:gd name="T23" fmla="*/ 29 h 31"/>
                <a:gd name="T24" fmla="*/ 26 w 32"/>
                <a:gd name="T25" fmla="*/ 29 h 31"/>
                <a:gd name="T26" fmla="*/ 7 w 32"/>
                <a:gd name="T27" fmla="*/ 31 h 31"/>
                <a:gd name="T28" fmla="*/ 7 w 32"/>
                <a:gd name="T29" fmla="*/ 31 h 31"/>
                <a:gd name="T30" fmla="*/ 6 w 32"/>
                <a:gd name="T31" fmla="*/ 31 h 31"/>
                <a:gd name="T32" fmla="*/ 3 w 32"/>
                <a:gd name="T33" fmla="*/ 29 h 31"/>
                <a:gd name="T34" fmla="*/ 2 w 32"/>
                <a:gd name="T35" fmla="*/ 28 h 31"/>
                <a:gd name="T36" fmla="*/ 2 w 32"/>
                <a:gd name="T37" fmla="*/ 25 h 31"/>
                <a:gd name="T38" fmla="*/ 0 w 32"/>
                <a:gd name="T39" fmla="*/ 6 h 31"/>
                <a:gd name="T40" fmla="*/ 0 w 32"/>
                <a:gd name="T41" fmla="*/ 6 h 31"/>
                <a:gd name="T42" fmla="*/ 0 w 32"/>
                <a:gd name="T43" fmla="*/ 4 h 31"/>
                <a:gd name="T44" fmla="*/ 2 w 32"/>
                <a:gd name="T45" fmla="*/ 2 h 31"/>
                <a:gd name="T46" fmla="*/ 3 w 32"/>
                <a:gd name="T47" fmla="*/ 1 h 31"/>
                <a:gd name="T48" fmla="*/ 6 w 32"/>
                <a:gd name="T49" fmla="*/ 0 h 31"/>
                <a:gd name="T50" fmla="*/ 6 w 3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192"/>
            <p:cNvSpPr/>
            <p:nvPr/>
          </p:nvSpPr>
          <p:spPr bwMode="auto">
            <a:xfrm>
              <a:off x="7669213" y="42005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1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193"/>
            <p:cNvSpPr/>
            <p:nvPr/>
          </p:nvSpPr>
          <p:spPr bwMode="auto">
            <a:xfrm>
              <a:off x="7729538" y="4195763"/>
              <a:ext cx="49213" cy="52388"/>
            </a:xfrm>
            <a:custGeom>
              <a:avLst/>
              <a:gdLst>
                <a:gd name="T0" fmla="*/ 4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5 w 31"/>
                <a:gd name="T7" fmla="*/ 2 h 33"/>
                <a:gd name="T8" fmla="*/ 27 w 31"/>
                <a:gd name="T9" fmla="*/ 2 h 33"/>
                <a:gd name="T10" fmla="*/ 28 w 31"/>
                <a:gd name="T11" fmla="*/ 4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29 w 31"/>
                <a:gd name="T19" fmla="*/ 27 h 33"/>
                <a:gd name="T20" fmla="*/ 29 w 31"/>
                <a:gd name="T21" fmla="*/ 30 h 33"/>
                <a:gd name="T22" fmla="*/ 27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4 w 31"/>
                <a:gd name="T31" fmla="*/ 31 h 33"/>
                <a:gd name="T32" fmla="*/ 2 w 31"/>
                <a:gd name="T33" fmla="*/ 31 h 33"/>
                <a:gd name="T34" fmla="*/ 1 w 31"/>
                <a:gd name="T35" fmla="*/ 30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4 h 33"/>
                <a:gd name="T46" fmla="*/ 2 w 31"/>
                <a:gd name="T47" fmla="*/ 3 h 33"/>
                <a:gd name="T48" fmla="*/ 4 w 31"/>
                <a:gd name="T49" fmla="*/ 2 h 33"/>
                <a:gd name="T50" fmla="*/ 4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194"/>
            <p:cNvSpPr/>
            <p:nvPr/>
          </p:nvSpPr>
          <p:spPr bwMode="auto">
            <a:xfrm>
              <a:off x="7786688" y="41941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8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195"/>
            <p:cNvSpPr/>
            <p:nvPr/>
          </p:nvSpPr>
          <p:spPr bwMode="auto">
            <a:xfrm>
              <a:off x="7845425" y="4189413"/>
              <a:ext cx="49213" cy="52388"/>
            </a:xfrm>
            <a:custGeom>
              <a:avLst/>
              <a:gdLst>
                <a:gd name="T0" fmla="*/ 5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0 h 33"/>
                <a:gd name="T8" fmla="*/ 28 w 31"/>
                <a:gd name="T9" fmla="*/ 2 h 33"/>
                <a:gd name="T10" fmla="*/ 29 w 31"/>
                <a:gd name="T11" fmla="*/ 3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29 h 33"/>
                <a:gd name="T22" fmla="*/ 28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5 w 31"/>
                <a:gd name="T31" fmla="*/ 31 h 33"/>
                <a:gd name="T32" fmla="*/ 2 w 31"/>
                <a:gd name="T33" fmla="*/ 31 h 33"/>
                <a:gd name="T34" fmla="*/ 1 w 31"/>
                <a:gd name="T35" fmla="*/ 29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3 h 33"/>
                <a:gd name="T46" fmla="*/ 2 w 31"/>
                <a:gd name="T47" fmla="*/ 2 h 33"/>
                <a:gd name="T48" fmla="*/ 5 w 31"/>
                <a:gd name="T49" fmla="*/ 2 h 33"/>
                <a:gd name="T50" fmla="*/ 5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196"/>
            <p:cNvSpPr/>
            <p:nvPr/>
          </p:nvSpPr>
          <p:spPr bwMode="auto">
            <a:xfrm>
              <a:off x="7904163" y="4187825"/>
              <a:ext cx="47625" cy="49213"/>
            </a:xfrm>
            <a:custGeom>
              <a:avLst/>
              <a:gdLst>
                <a:gd name="T0" fmla="*/ 4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3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6 h 31"/>
                <a:gd name="T20" fmla="*/ 29 w 30"/>
                <a:gd name="T21" fmla="*/ 28 h 31"/>
                <a:gd name="T22" fmla="*/ 27 w 30"/>
                <a:gd name="T23" fmla="*/ 30 h 31"/>
                <a:gd name="T24" fmla="*/ 26 w 30"/>
                <a:gd name="T25" fmla="*/ 30 h 31"/>
                <a:gd name="T26" fmla="*/ 7 w 30"/>
                <a:gd name="T27" fmla="*/ 31 h 31"/>
                <a:gd name="T28" fmla="*/ 7 w 30"/>
                <a:gd name="T29" fmla="*/ 31 h 31"/>
                <a:gd name="T30" fmla="*/ 4 w 30"/>
                <a:gd name="T31" fmla="*/ 31 h 31"/>
                <a:gd name="T32" fmla="*/ 3 w 30"/>
                <a:gd name="T33" fmla="*/ 30 h 31"/>
                <a:gd name="T34" fmla="*/ 2 w 30"/>
                <a:gd name="T35" fmla="*/ 28 h 31"/>
                <a:gd name="T36" fmla="*/ 0 w 30"/>
                <a:gd name="T37" fmla="*/ 26 h 31"/>
                <a:gd name="T38" fmla="*/ 0 w 30"/>
                <a:gd name="T39" fmla="*/ 7 h 31"/>
                <a:gd name="T40" fmla="*/ 0 w 30"/>
                <a:gd name="T41" fmla="*/ 7 h 31"/>
                <a:gd name="T42" fmla="*/ 0 w 30"/>
                <a:gd name="T43" fmla="*/ 4 h 31"/>
                <a:gd name="T44" fmla="*/ 0 w 30"/>
                <a:gd name="T45" fmla="*/ 3 h 31"/>
                <a:gd name="T46" fmla="*/ 3 w 30"/>
                <a:gd name="T47" fmla="*/ 1 h 31"/>
                <a:gd name="T48" fmla="*/ 4 w 30"/>
                <a:gd name="T49" fmla="*/ 0 h 31"/>
                <a:gd name="T50" fmla="*/ 4 w 3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197"/>
            <p:cNvSpPr/>
            <p:nvPr/>
          </p:nvSpPr>
          <p:spPr bwMode="auto">
            <a:xfrm>
              <a:off x="7962900" y="4183063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28 w 31"/>
                <a:gd name="T11" fmla="*/ 3 h 31"/>
                <a:gd name="T12" fmla="*/ 30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0 w 31"/>
                <a:gd name="T19" fmla="*/ 27 h 31"/>
                <a:gd name="T20" fmla="*/ 30 w 31"/>
                <a:gd name="T21" fmla="*/ 29 h 31"/>
                <a:gd name="T22" fmla="*/ 27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6 h 31"/>
                <a:gd name="T44" fmla="*/ 1 w 31"/>
                <a:gd name="T45" fmla="*/ 3 h 31"/>
                <a:gd name="T46" fmla="*/ 3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198"/>
            <p:cNvSpPr/>
            <p:nvPr/>
          </p:nvSpPr>
          <p:spPr bwMode="auto">
            <a:xfrm>
              <a:off x="8020050" y="4179888"/>
              <a:ext cx="76200" cy="50800"/>
            </a:xfrm>
            <a:custGeom>
              <a:avLst/>
              <a:gdLst>
                <a:gd name="T0" fmla="*/ 6 w 48"/>
                <a:gd name="T1" fmla="*/ 1 h 32"/>
                <a:gd name="T2" fmla="*/ 39 w 48"/>
                <a:gd name="T3" fmla="*/ 0 h 32"/>
                <a:gd name="T4" fmla="*/ 39 w 48"/>
                <a:gd name="T5" fmla="*/ 0 h 32"/>
                <a:gd name="T6" fmla="*/ 42 w 48"/>
                <a:gd name="T7" fmla="*/ 0 h 32"/>
                <a:gd name="T8" fmla="*/ 44 w 48"/>
                <a:gd name="T9" fmla="*/ 1 h 32"/>
                <a:gd name="T10" fmla="*/ 45 w 48"/>
                <a:gd name="T11" fmla="*/ 2 h 32"/>
                <a:gd name="T12" fmla="*/ 46 w 48"/>
                <a:gd name="T13" fmla="*/ 5 h 32"/>
                <a:gd name="T14" fmla="*/ 48 w 48"/>
                <a:gd name="T15" fmla="*/ 24 h 32"/>
                <a:gd name="T16" fmla="*/ 48 w 48"/>
                <a:gd name="T17" fmla="*/ 24 h 32"/>
                <a:gd name="T18" fmla="*/ 46 w 48"/>
                <a:gd name="T19" fmla="*/ 27 h 32"/>
                <a:gd name="T20" fmla="*/ 46 w 48"/>
                <a:gd name="T21" fmla="*/ 28 h 32"/>
                <a:gd name="T22" fmla="*/ 44 w 48"/>
                <a:gd name="T23" fmla="*/ 29 h 32"/>
                <a:gd name="T24" fmla="*/ 42 w 48"/>
                <a:gd name="T25" fmla="*/ 29 h 32"/>
                <a:gd name="T26" fmla="*/ 7 w 48"/>
                <a:gd name="T27" fmla="*/ 32 h 32"/>
                <a:gd name="T28" fmla="*/ 7 w 48"/>
                <a:gd name="T29" fmla="*/ 32 h 32"/>
                <a:gd name="T30" fmla="*/ 6 w 48"/>
                <a:gd name="T31" fmla="*/ 32 h 32"/>
                <a:gd name="T32" fmla="*/ 3 w 48"/>
                <a:gd name="T33" fmla="*/ 31 h 32"/>
                <a:gd name="T34" fmla="*/ 2 w 48"/>
                <a:gd name="T35" fmla="*/ 29 h 32"/>
                <a:gd name="T36" fmla="*/ 2 w 48"/>
                <a:gd name="T37" fmla="*/ 27 h 32"/>
                <a:gd name="T38" fmla="*/ 0 w 48"/>
                <a:gd name="T39" fmla="*/ 8 h 32"/>
                <a:gd name="T40" fmla="*/ 0 w 48"/>
                <a:gd name="T41" fmla="*/ 8 h 32"/>
                <a:gd name="T42" fmla="*/ 0 w 48"/>
                <a:gd name="T43" fmla="*/ 5 h 32"/>
                <a:gd name="T44" fmla="*/ 2 w 48"/>
                <a:gd name="T45" fmla="*/ 4 h 32"/>
                <a:gd name="T46" fmla="*/ 3 w 48"/>
                <a:gd name="T47" fmla="*/ 2 h 32"/>
                <a:gd name="T48" fmla="*/ 6 w 48"/>
                <a:gd name="T49" fmla="*/ 1 h 32"/>
                <a:gd name="T50" fmla="*/ 6 w 4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2">
                  <a:moveTo>
                    <a:pt x="6" y="1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199"/>
            <p:cNvSpPr/>
            <p:nvPr/>
          </p:nvSpPr>
          <p:spPr bwMode="auto">
            <a:xfrm>
              <a:off x="7380288" y="4273550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30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2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200"/>
            <p:cNvSpPr/>
            <p:nvPr/>
          </p:nvSpPr>
          <p:spPr bwMode="auto">
            <a:xfrm>
              <a:off x="7439025" y="4271963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2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7 h 31"/>
                <a:gd name="T20" fmla="*/ 29 w 30"/>
                <a:gd name="T21" fmla="*/ 28 h 31"/>
                <a:gd name="T22" fmla="*/ 27 w 30"/>
                <a:gd name="T23" fmla="*/ 29 h 31"/>
                <a:gd name="T24" fmla="*/ 26 w 30"/>
                <a:gd name="T25" fmla="*/ 29 h 31"/>
                <a:gd name="T26" fmla="*/ 7 w 30"/>
                <a:gd name="T27" fmla="*/ 31 h 31"/>
                <a:gd name="T28" fmla="*/ 7 w 30"/>
                <a:gd name="T29" fmla="*/ 31 h 31"/>
                <a:gd name="T30" fmla="*/ 5 w 30"/>
                <a:gd name="T31" fmla="*/ 31 h 31"/>
                <a:gd name="T32" fmla="*/ 3 w 30"/>
                <a:gd name="T33" fmla="*/ 29 h 31"/>
                <a:gd name="T34" fmla="*/ 2 w 30"/>
                <a:gd name="T35" fmla="*/ 28 h 31"/>
                <a:gd name="T36" fmla="*/ 0 w 30"/>
                <a:gd name="T37" fmla="*/ 25 h 31"/>
                <a:gd name="T38" fmla="*/ 0 w 30"/>
                <a:gd name="T39" fmla="*/ 6 h 31"/>
                <a:gd name="T40" fmla="*/ 0 w 30"/>
                <a:gd name="T41" fmla="*/ 6 h 31"/>
                <a:gd name="T42" fmla="*/ 0 w 30"/>
                <a:gd name="T43" fmla="*/ 4 h 31"/>
                <a:gd name="T44" fmla="*/ 2 w 30"/>
                <a:gd name="T45" fmla="*/ 2 h 31"/>
                <a:gd name="T46" fmla="*/ 3 w 30"/>
                <a:gd name="T47" fmla="*/ 1 h 31"/>
                <a:gd name="T48" fmla="*/ 5 w 30"/>
                <a:gd name="T49" fmla="*/ 1 h 31"/>
                <a:gd name="T50" fmla="*/ 5 w 3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201"/>
            <p:cNvSpPr/>
            <p:nvPr/>
          </p:nvSpPr>
          <p:spPr bwMode="auto">
            <a:xfrm>
              <a:off x="7497763" y="42672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202"/>
            <p:cNvSpPr/>
            <p:nvPr/>
          </p:nvSpPr>
          <p:spPr bwMode="auto">
            <a:xfrm>
              <a:off x="7554913" y="4265613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9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29 h 31"/>
                <a:gd name="T34" fmla="*/ 2 w 31"/>
                <a:gd name="T35" fmla="*/ 28 h 31"/>
                <a:gd name="T36" fmla="*/ 2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2 w 31"/>
                <a:gd name="T45" fmla="*/ 2 h 31"/>
                <a:gd name="T46" fmla="*/ 3 w 31"/>
                <a:gd name="T47" fmla="*/ 1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203"/>
            <p:cNvSpPr/>
            <p:nvPr/>
          </p:nvSpPr>
          <p:spPr bwMode="auto">
            <a:xfrm>
              <a:off x="7613650" y="42608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204"/>
            <p:cNvSpPr/>
            <p:nvPr/>
          </p:nvSpPr>
          <p:spPr bwMode="auto">
            <a:xfrm>
              <a:off x="7673975" y="4256088"/>
              <a:ext cx="46038" cy="52388"/>
            </a:xfrm>
            <a:custGeom>
              <a:avLst/>
              <a:gdLst>
                <a:gd name="T0" fmla="*/ 4 w 29"/>
                <a:gd name="T1" fmla="*/ 1 h 33"/>
                <a:gd name="T2" fmla="*/ 23 w 29"/>
                <a:gd name="T3" fmla="*/ 0 h 33"/>
                <a:gd name="T4" fmla="*/ 23 w 29"/>
                <a:gd name="T5" fmla="*/ 0 h 33"/>
                <a:gd name="T6" fmla="*/ 25 w 29"/>
                <a:gd name="T7" fmla="*/ 1 h 33"/>
                <a:gd name="T8" fmla="*/ 27 w 29"/>
                <a:gd name="T9" fmla="*/ 1 h 33"/>
                <a:gd name="T10" fmla="*/ 28 w 29"/>
                <a:gd name="T11" fmla="*/ 4 h 33"/>
                <a:gd name="T12" fmla="*/ 29 w 29"/>
                <a:gd name="T13" fmla="*/ 6 h 33"/>
                <a:gd name="T14" fmla="*/ 29 w 29"/>
                <a:gd name="T15" fmla="*/ 26 h 33"/>
                <a:gd name="T16" fmla="*/ 29 w 29"/>
                <a:gd name="T17" fmla="*/ 26 h 33"/>
                <a:gd name="T18" fmla="*/ 29 w 29"/>
                <a:gd name="T19" fmla="*/ 27 h 33"/>
                <a:gd name="T20" fmla="*/ 28 w 29"/>
                <a:gd name="T21" fmla="*/ 30 h 33"/>
                <a:gd name="T22" fmla="*/ 27 w 29"/>
                <a:gd name="T23" fmla="*/ 30 h 33"/>
                <a:gd name="T24" fmla="*/ 25 w 29"/>
                <a:gd name="T25" fmla="*/ 31 h 33"/>
                <a:gd name="T26" fmla="*/ 6 w 29"/>
                <a:gd name="T27" fmla="*/ 33 h 33"/>
                <a:gd name="T28" fmla="*/ 6 w 29"/>
                <a:gd name="T29" fmla="*/ 33 h 33"/>
                <a:gd name="T30" fmla="*/ 4 w 29"/>
                <a:gd name="T31" fmla="*/ 31 h 33"/>
                <a:gd name="T32" fmla="*/ 2 w 29"/>
                <a:gd name="T33" fmla="*/ 31 h 33"/>
                <a:gd name="T34" fmla="*/ 1 w 29"/>
                <a:gd name="T35" fmla="*/ 30 h 33"/>
                <a:gd name="T36" fmla="*/ 0 w 29"/>
                <a:gd name="T37" fmla="*/ 27 h 33"/>
                <a:gd name="T38" fmla="*/ 0 w 29"/>
                <a:gd name="T39" fmla="*/ 7 h 33"/>
                <a:gd name="T40" fmla="*/ 0 w 29"/>
                <a:gd name="T41" fmla="*/ 7 h 33"/>
                <a:gd name="T42" fmla="*/ 0 w 29"/>
                <a:gd name="T43" fmla="*/ 6 h 33"/>
                <a:gd name="T44" fmla="*/ 1 w 29"/>
                <a:gd name="T45" fmla="*/ 4 h 33"/>
                <a:gd name="T46" fmla="*/ 2 w 29"/>
                <a:gd name="T47" fmla="*/ 3 h 33"/>
                <a:gd name="T48" fmla="*/ 4 w 29"/>
                <a:gd name="T49" fmla="*/ 1 h 33"/>
                <a:gd name="T50" fmla="*/ 4 w 29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3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206"/>
            <p:cNvSpPr/>
            <p:nvPr/>
          </p:nvSpPr>
          <p:spPr bwMode="auto">
            <a:xfrm>
              <a:off x="7731126" y="425450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207"/>
            <p:cNvSpPr/>
            <p:nvPr/>
          </p:nvSpPr>
          <p:spPr bwMode="auto">
            <a:xfrm>
              <a:off x="7789863" y="424973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0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208"/>
            <p:cNvSpPr/>
            <p:nvPr/>
          </p:nvSpPr>
          <p:spPr bwMode="auto">
            <a:xfrm>
              <a:off x="7847013" y="4248150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0 h 31"/>
                <a:gd name="T50" fmla="*/ 5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209"/>
            <p:cNvSpPr/>
            <p:nvPr/>
          </p:nvSpPr>
          <p:spPr bwMode="auto">
            <a:xfrm>
              <a:off x="7907338" y="424338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210"/>
            <p:cNvSpPr/>
            <p:nvPr/>
          </p:nvSpPr>
          <p:spPr bwMode="auto">
            <a:xfrm>
              <a:off x="7964488" y="4238625"/>
              <a:ext cx="73025" cy="52388"/>
            </a:xfrm>
            <a:custGeom>
              <a:avLst/>
              <a:gdLst>
                <a:gd name="T0" fmla="*/ 6 w 46"/>
                <a:gd name="T1" fmla="*/ 2 h 33"/>
                <a:gd name="T2" fmla="*/ 39 w 46"/>
                <a:gd name="T3" fmla="*/ 0 h 33"/>
                <a:gd name="T4" fmla="*/ 39 w 46"/>
                <a:gd name="T5" fmla="*/ 0 h 33"/>
                <a:gd name="T6" fmla="*/ 42 w 46"/>
                <a:gd name="T7" fmla="*/ 0 h 33"/>
                <a:gd name="T8" fmla="*/ 43 w 46"/>
                <a:gd name="T9" fmla="*/ 2 h 33"/>
                <a:gd name="T10" fmla="*/ 45 w 46"/>
                <a:gd name="T11" fmla="*/ 3 h 33"/>
                <a:gd name="T12" fmla="*/ 46 w 46"/>
                <a:gd name="T13" fmla="*/ 6 h 33"/>
                <a:gd name="T14" fmla="*/ 46 w 46"/>
                <a:gd name="T15" fmla="*/ 25 h 33"/>
                <a:gd name="T16" fmla="*/ 46 w 46"/>
                <a:gd name="T17" fmla="*/ 25 h 33"/>
                <a:gd name="T18" fmla="*/ 46 w 46"/>
                <a:gd name="T19" fmla="*/ 27 h 33"/>
                <a:gd name="T20" fmla="*/ 45 w 46"/>
                <a:gd name="T21" fmla="*/ 29 h 33"/>
                <a:gd name="T22" fmla="*/ 43 w 46"/>
                <a:gd name="T23" fmla="*/ 30 h 33"/>
                <a:gd name="T24" fmla="*/ 42 w 46"/>
                <a:gd name="T25" fmla="*/ 30 h 33"/>
                <a:gd name="T26" fmla="*/ 7 w 46"/>
                <a:gd name="T27" fmla="*/ 33 h 33"/>
                <a:gd name="T28" fmla="*/ 7 w 46"/>
                <a:gd name="T29" fmla="*/ 33 h 33"/>
                <a:gd name="T30" fmla="*/ 4 w 46"/>
                <a:gd name="T31" fmla="*/ 33 h 33"/>
                <a:gd name="T32" fmla="*/ 3 w 46"/>
                <a:gd name="T33" fmla="*/ 31 h 33"/>
                <a:gd name="T34" fmla="*/ 2 w 46"/>
                <a:gd name="T35" fmla="*/ 30 h 33"/>
                <a:gd name="T36" fmla="*/ 2 w 46"/>
                <a:gd name="T37" fmla="*/ 27 h 33"/>
                <a:gd name="T38" fmla="*/ 0 w 46"/>
                <a:gd name="T39" fmla="*/ 8 h 33"/>
                <a:gd name="T40" fmla="*/ 0 w 46"/>
                <a:gd name="T41" fmla="*/ 8 h 33"/>
                <a:gd name="T42" fmla="*/ 0 w 46"/>
                <a:gd name="T43" fmla="*/ 6 h 33"/>
                <a:gd name="T44" fmla="*/ 2 w 46"/>
                <a:gd name="T45" fmla="*/ 4 h 33"/>
                <a:gd name="T46" fmla="*/ 3 w 46"/>
                <a:gd name="T47" fmla="*/ 3 h 33"/>
                <a:gd name="T48" fmla="*/ 6 w 46"/>
                <a:gd name="T49" fmla="*/ 2 h 33"/>
                <a:gd name="T50" fmla="*/ 6 w 4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6" y="2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5" y="3"/>
                  </a:lnTo>
                  <a:lnTo>
                    <a:pt x="46" y="6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211"/>
            <p:cNvSpPr/>
            <p:nvPr/>
          </p:nvSpPr>
          <p:spPr bwMode="auto">
            <a:xfrm>
              <a:off x="8050213" y="4235450"/>
              <a:ext cx="47625" cy="49213"/>
            </a:xfrm>
            <a:custGeom>
              <a:avLst/>
              <a:gdLst>
                <a:gd name="T0" fmla="*/ 6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9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9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29 h 31"/>
                <a:gd name="T24" fmla="*/ 2 w 30"/>
                <a:gd name="T25" fmla="*/ 27 h 31"/>
                <a:gd name="T26" fmla="*/ 0 w 30"/>
                <a:gd name="T27" fmla="*/ 6 h 31"/>
                <a:gd name="T28" fmla="*/ 0 w 30"/>
                <a:gd name="T29" fmla="*/ 6 h 31"/>
                <a:gd name="T30" fmla="*/ 2 w 30"/>
                <a:gd name="T31" fmla="*/ 2 h 31"/>
                <a:gd name="T32" fmla="*/ 6 w 30"/>
                <a:gd name="T33" fmla="*/ 1 h 31"/>
                <a:gd name="T34" fmla="*/ 6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212"/>
            <p:cNvSpPr/>
            <p:nvPr/>
          </p:nvSpPr>
          <p:spPr bwMode="auto">
            <a:xfrm>
              <a:off x="7597776" y="4333875"/>
              <a:ext cx="330200" cy="180975"/>
            </a:xfrm>
            <a:custGeom>
              <a:avLst/>
              <a:gdLst>
                <a:gd name="T0" fmla="*/ 6 w 208"/>
                <a:gd name="T1" fmla="*/ 12 h 114"/>
                <a:gd name="T2" fmla="*/ 197 w 208"/>
                <a:gd name="T3" fmla="*/ 0 h 114"/>
                <a:gd name="T4" fmla="*/ 197 w 208"/>
                <a:gd name="T5" fmla="*/ 0 h 114"/>
                <a:gd name="T6" fmla="*/ 199 w 208"/>
                <a:gd name="T7" fmla="*/ 1 h 114"/>
                <a:gd name="T8" fmla="*/ 202 w 208"/>
                <a:gd name="T9" fmla="*/ 1 h 114"/>
                <a:gd name="T10" fmla="*/ 203 w 208"/>
                <a:gd name="T11" fmla="*/ 4 h 114"/>
                <a:gd name="T12" fmla="*/ 203 w 208"/>
                <a:gd name="T13" fmla="*/ 5 h 114"/>
                <a:gd name="T14" fmla="*/ 208 w 208"/>
                <a:gd name="T15" fmla="*/ 97 h 114"/>
                <a:gd name="T16" fmla="*/ 208 w 208"/>
                <a:gd name="T17" fmla="*/ 97 h 114"/>
                <a:gd name="T18" fmla="*/ 208 w 208"/>
                <a:gd name="T19" fmla="*/ 100 h 114"/>
                <a:gd name="T20" fmla="*/ 207 w 208"/>
                <a:gd name="T21" fmla="*/ 101 h 114"/>
                <a:gd name="T22" fmla="*/ 206 w 208"/>
                <a:gd name="T23" fmla="*/ 102 h 114"/>
                <a:gd name="T24" fmla="*/ 203 w 208"/>
                <a:gd name="T25" fmla="*/ 102 h 114"/>
                <a:gd name="T26" fmla="*/ 13 w 208"/>
                <a:gd name="T27" fmla="*/ 114 h 114"/>
                <a:gd name="T28" fmla="*/ 13 w 208"/>
                <a:gd name="T29" fmla="*/ 114 h 114"/>
                <a:gd name="T30" fmla="*/ 10 w 208"/>
                <a:gd name="T31" fmla="*/ 113 h 114"/>
                <a:gd name="T32" fmla="*/ 8 w 208"/>
                <a:gd name="T33" fmla="*/ 113 h 114"/>
                <a:gd name="T34" fmla="*/ 7 w 208"/>
                <a:gd name="T35" fmla="*/ 112 h 114"/>
                <a:gd name="T36" fmla="*/ 6 w 208"/>
                <a:gd name="T37" fmla="*/ 109 h 114"/>
                <a:gd name="T38" fmla="*/ 0 w 208"/>
                <a:gd name="T39" fmla="*/ 17 h 114"/>
                <a:gd name="T40" fmla="*/ 0 w 208"/>
                <a:gd name="T41" fmla="*/ 17 h 114"/>
                <a:gd name="T42" fmla="*/ 2 w 208"/>
                <a:gd name="T43" fmla="*/ 15 h 114"/>
                <a:gd name="T44" fmla="*/ 2 w 208"/>
                <a:gd name="T45" fmla="*/ 13 h 114"/>
                <a:gd name="T46" fmla="*/ 4 w 208"/>
                <a:gd name="T47" fmla="*/ 12 h 114"/>
                <a:gd name="T48" fmla="*/ 6 w 208"/>
                <a:gd name="T49" fmla="*/ 12 h 114"/>
                <a:gd name="T50" fmla="*/ 6 w 208"/>
                <a:gd name="T5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4">
                  <a:moveTo>
                    <a:pt x="6" y="1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3" y="4"/>
                  </a:lnTo>
                  <a:lnTo>
                    <a:pt x="203" y="5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208" y="100"/>
                  </a:lnTo>
                  <a:lnTo>
                    <a:pt x="207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3" y="114"/>
                  </a:lnTo>
                  <a:lnTo>
                    <a:pt x="13" y="114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7" y="112"/>
                  </a:lnTo>
                  <a:lnTo>
                    <a:pt x="6" y="10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213"/>
            <p:cNvSpPr/>
            <p:nvPr/>
          </p:nvSpPr>
          <p:spPr bwMode="auto">
            <a:xfrm>
              <a:off x="7608888" y="4518025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6 w 99"/>
                <a:gd name="T3" fmla="*/ 0 h 27"/>
                <a:gd name="T4" fmla="*/ 96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7 w 99"/>
                <a:gd name="T13" fmla="*/ 21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5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214"/>
            <p:cNvSpPr/>
            <p:nvPr/>
          </p:nvSpPr>
          <p:spPr bwMode="auto">
            <a:xfrm>
              <a:off x="7773988" y="4506913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7 w 99"/>
                <a:gd name="T3" fmla="*/ 0 h 27"/>
                <a:gd name="T4" fmla="*/ 97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9 w 99"/>
                <a:gd name="T13" fmla="*/ 22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6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9" y="2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215"/>
            <p:cNvSpPr>
              <a:spLocks noEditPoints="1"/>
            </p:cNvSpPr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  <a:gd name="T10" fmla="*/ 698 w 698"/>
                <a:gd name="T11" fmla="*/ 0 h 134"/>
                <a:gd name="T12" fmla="*/ 698 w 69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  <a:close/>
                  <a:moveTo>
                    <a:pt x="698" y="0"/>
                  </a:moveTo>
                  <a:lnTo>
                    <a:pt x="698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216"/>
            <p:cNvSpPr/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Line 217"/>
            <p:cNvSpPr>
              <a:spLocks noChangeShapeType="1"/>
            </p:cNvSpPr>
            <p:nvPr/>
          </p:nvSpPr>
          <p:spPr bwMode="auto">
            <a:xfrm>
              <a:off x="8270876" y="36195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218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219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220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221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222"/>
            <p:cNvSpPr/>
            <p:nvPr/>
          </p:nvSpPr>
          <p:spPr bwMode="auto">
            <a:xfrm>
              <a:off x="6137276" y="3757613"/>
              <a:ext cx="158750" cy="119063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223"/>
            <p:cNvSpPr/>
            <p:nvPr/>
          </p:nvSpPr>
          <p:spPr bwMode="auto">
            <a:xfrm>
              <a:off x="6124576" y="3648075"/>
              <a:ext cx="157163" cy="115888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224"/>
            <p:cNvSpPr>
              <a:spLocks noEditPoints="1"/>
            </p:cNvSpPr>
            <p:nvPr/>
          </p:nvSpPr>
          <p:spPr bwMode="auto">
            <a:xfrm>
              <a:off x="5721351" y="3711575"/>
              <a:ext cx="552450" cy="996950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225"/>
            <p:cNvSpPr/>
            <p:nvPr/>
          </p:nvSpPr>
          <p:spPr bwMode="auto">
            <a:xfrm>
              <a:off x="5721351" y="4383088"/>
              <a:ext cx="552450" cy="325438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226"/>
            <p:cNvSpPr/>
            <p:nvPr/>
          </p:nvSpPr>
          <p:spPr bwMode="auto">
            <a:xfrm>
              <a:off x="6132513" y="4278313"/>
              <a:ext cx="73025" cy="33338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227"/>
            <p:cNvSpPr/>
            <p:nvPr/>
          </p:nvSpPr>
          <p:spPr bwMode="auto">
            <a:xfrm>
              <a:off x="6089651" y="4186238"/>
              <a:ext cx="79375" cy="49213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228"/>
            <p:cNvSpPr/>
            <p:nvPr/>
          </p:nvSpPr>
          <p:spPr bwMode="auto">
            <a:xfrm>
              <a:off x="5880101" y="3711575"/>
              <a:ext cx="247650" cy="447675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229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230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231"/>
            <p:cNvSpPr/>
            <p:nvPr/>
          </p:nvSpPr>
          <p:spPr bwMode="auto">
            <a:xfrm>
              <a:off x="5500688" y="3827463"/>
              <a:ext cx="260350" cy="133350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232"/>
            <p:cNvSpPr/>
            <p:nvPr/>
          </p:nvSpPr>
          <p:spPr bwMode="auto">
            <a:xfrm>
              <a:off x="5427663" y="381952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233"/>
            <p:cNvSpPr/>
            <p:nvPr/>
          </p:nvSpPr>
          <p:spPr bwMode="auto">
            <a:xfrm>
              <a:off x="5438776" y="3843338"/>
              <a:ext cx="436563" cy="21431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234"/>
            <p:cNvSpPr/>
            <p:nvPr/>
          </p:nvSpPr>
          <p:spPr bwMode="auto">
            <a:xfrm>
              <a:off x="5448301" y="3865563"/>
              <a:ext cx="438150" cy="21431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235"/>
            <p:cNvSpPr/>
            <p:nvPr/>
          </p:nvSpPr>
          <p:spPr bwMode="auto">
            <a:xfrm>
              <a:off x="5459413" y="388937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236"/>
            <p:cNvSpPr/>
            <p:nvPr/>
          </p:nvSpPr>
          <p:spPr bwMode="auto">
            <a:xfrm>
              <a:off x="5470526" y="3911600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237"/>
            <p:cNvSpPr/>
            <p:nvPr/>
          </p:nvSpPr>
          <p:spPr bwMode="auto">
            <a:xfrm>
              <a:off x="5481638" y="3935413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238"/>
            <p:cNvSpPr/>
            <p:nvPr/>
          </p:nvSpPr>
          <p:spPr bwMode="auto">
            <a:xfrm>
              <a:off x="5491163" y="3957638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239"/>
            <p:cNvSpPr/>
            <p:nvPr/>
          </p:nvSpPr>
          <p:spPr bwMode="auto">
            <a:xfrm>
              <a:off x="5502276" y="3981450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240"/>
            <p:cNvSpPr/>
            <p:nvPr/>
          </p:nvSpPr>
          <p:spPr bwMode="auto">
            <a:xfrm>
              <a:off x="5513388" y="4103688"/>
              <a:ext cx="222250" cy="115888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241"/>
            <p:cNvSpPr/>
            <p:nvPr/>
          </p:nvSpPr>
          <p:spPr bwMode="auto">
            <a:xfrm>
              <a:off x="5886451" y="4095750"/>
              <a:ext cx="123825" cy="12382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242"/>
            <p:cNvSpPr/>
            <p:nvPr/>
          </p:nvSpPr>
          <p:spPr bwMode="auto">
            <a:xfrm>
              <a:off x="5911851" y="4157663"/>
              <a:ext cx="36513" cy="6191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243"/>
            <p:cNvSpPr/>
            <p:nvPr/>
          </p:nvSpPr>
          <p:spPr bwMode="auto">
            <a:xfrm>
              <a:off x="5886451" y="4129088"/>
              <a:ext cx="61913" cy="77788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244"/>
            <p:cNvSpPr/>
            <p:nvPr/>
          </p:nvSpPr>
          <p:spPr bwMode="auto">
            <a:xfrm>
              <a:off x="5894388" y="4102100"/>
              <a:ext cx="53975" cy="55563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245"/>
            <p:cNvSpPr/>
            <p:nvPr/>
          </p:nvSpPr>
          <p:spPr bwMode="auto">
            <a:xfrm>
              <a:off x="5922963" y="4095750"/>
              <a:ext cx="46038" cy="6191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246"/>
            <p:cNvSpPr/>
            <p:nvPr/>
          </p:nvSpPr>
          <p:spPr bwMode="auto">
            <a:xfrm>
              <a:off x="5603876" y="4279900"/>
              <a:ext cx="258763" cy="127000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247"/>
            <p:cNvSpPr/>
            <p:nvPr/>
          </p:nvSpPr>
          <p:spPr bwMode="auto">
            <a:xfrm>
              <a:off x="5538788" y="4238625"/>
              <a:ext cx="109538" cy="158750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248"/>
            <p:cNvSpPr/>
            <p:nvPr/>
          </p:nvSpPr>
          <p:spPr bwMode="auto">
            <a:xfrm>
              <a:off x="5616576" y="4267200"/>
              <a:ext cx="85725" cy="106363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249"/>
            <p:cNvSpPr/>
            <p:nvPr/>
          </p:nvSpPr>
          <p:spPr bwMode="auto">
            <a:xfrm>
              <a:off x="5681663" y="4271963"/>
              <a:ext cx="73025" cy="76200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250"/>
            <p:cNvSpPr/>
            <p:nvPr/>
          </p:nvSpPr>
          <p:spPr bwMode="auto">
            <a:xfrm>
              <a:off x="5722938" y="4219575"/>
              <a:ext cx="84138" cy="104775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251"/>
            <p:cNvSpPr/>
            <p:nvPr/>
          </p:nvSpPr>
          <p:spPr bwMode="auto">
            <a:xfrm>
              <a:off x="5788026" y="4219575"/>
              <a:ext cx="73025" cy="79375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252"/>
            <p:cNvSpPr/>
            <p:nvPr/>
          </p:nvSpPr>
          <p:spPr bwMode="auto">
            <a:xfrm>
              <a:off x="5926138" y="4237038"/>
              <a:ext cx="26988" cy="17463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253"/>
            <p:cNvSpPr/>
            <p:nvPr/>
          </p:nvSpPr>
          <p:spPr bwMode="auto">
            <a:xfrm>
              <a:off x="5961063" y="4200525"/>
              <a:ext cx="71438" cy="38100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254"/>
            <p:cNvSpPr/>
            <p:nvPr/>
          </p:nvSpPr>
          <p:spPr bwMode="auto">
            <a:xfrm>
              <a:off x="5616576" y="4333875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255"/>
            <p:cNvSpPr/>
            <p:nvPr/>
          </p:nvSpPr>
          <p:spPr bwMode="auto">
            <a:xfrm>
              <a:off x="5626101" y="4357688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256"/>
            <p:cNvSpPr/>
            <p:nvPr/>
          </p:nvSpPr>
          <p:spPr bwMode="auto">
            <a:xfrm>
              <a:off x="5637213" y="4379913"/>
              <a:ext cx="203200" cy="106363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257"/>
            <p:cNvSpPr/>
            <p:nvPr/>
          </p:nvSpPr>
          <p:spPr bwMode="auto">
            <a:xfrm>
              <a:off x="5648326" y="4402138"/>
              <a:ext cx="203200" cy="106363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258"/>
            <p:cNvSpPr/>
            <p:nvPr/>
          </p:nvSpPr>
          <p:spPr bwMode="auto">
            <a:xfrm>
              <a:off x="5659438" y="4425950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259"/>
            <p:cNvSpPr/>
            <p:nvPr/>
          </p:nvSpPr>
          <p:spPr bwMode="auto">
            <a:xfrm>
              <a:off x="5668963" y="4449763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260"/>
            <p:cNvSpPr/>
            <p:nvPr/>
          </p:nvSpPr>
          <p:spPr bwMode="auto">
            <a:xfrm>
              <a:off x="5680076" y="4471988"/>
              <a:ext cx="206375" cy="106363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261"/>
            <p:cNvSpPr/>
            <p:nvPr/>
          </p:nvSpPr>
          <p:spPr bwMode="auto">
            <a:xfrm>
              <a:off x="5691188" y="4541838"/>
              <a:ext cx="104775" cy="58738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262"/>
            <p:cNvSpPr/>
            <p:nvPr/>
          </p:nvSpPr>
          <p:spPr bwMode="auto">
            <a:xfrm>
              <a:off x="5849938" y="4224338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263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264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265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266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267"/>
            <p:cNvSpPr/>
            <p:nvPr/>
          </p:nvSpPr>
          <p:spPr bwMode="auto">
            <a:xfrm>
              <a:off x="5881688" y="4294188"/>
              <a:ext cx="206375" cy="106363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268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269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270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271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272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273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274"/>
            <p:cNvSpPr/>
            <p:nvPr/>
          </p:nvSpPr>
          <p:spPr bwMode="auto">
            <a:xfrm>
              <a:off x="5924551" y="4413250"/>
              <a:ext cx="146050" cy="79375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391" name="Picture 2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3" y="4132263"/>
              <a:ext cx="42386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276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277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278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279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280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281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282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283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284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285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286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287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288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289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290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291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292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293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294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295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296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297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298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299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300"/>
            <p:cNvSpPr/>
            <p:nvPr/>
          </p:nvSpPr>
          <p:spPr bwMode="auto">
            <a:xfrm>
              <a:off x="6021388" y="4122738"/>
              <a:ext cx="20638" cy="6350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301"/>
            <p:cNvSpPr/>
            <p:nvPr/>
          </p:nvSpPr>
          <p:spPr bwMode="auto">
            <a:xfrm>
              <a:off x="6034088" y="4102100"/>
              <a:ext cx="461963" cy="41275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302"/>
            <p:cNvSpPr/>
            <p:nvPr/>
          </p:nvSpPr>
          <p:spPr bwMode="auto">
            <a:xfrm>
              <a:off x="6059488" y="4097338"/>
              <a:ext cx="415925" cy="49213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303"/>
            <p:cNvSpPr/>
            <p:nvPr/>
          </p:nvSpPr>
          <p:spPr bwMode="auto">
            <a:xfrm>
              <a:off x="6302376" y="4097338"/>
              <a:ext cx="153988" cy="55563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304"/>
            <p:cNvSpPr/>
            <p:nvPr/>
          </p:nvSpPr>
          <p:spPr bwMode="auto">
            <a:xfrm>
              <a:off x="6040438" y="4260850"/>
              <a:ext cx="452438" cy="80963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305"/>
            <p:cNvSpPr/>
            <p:nvPr/>
          </p:nvSpPr>
          <p:spPr bwMode="auto">
            <a:xfrm>
              <a:off x="6065838" y="4316413"/>
              <a:ext cx="401638" cy="25400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306"/>
            <p:cNvSpPr/>
            <p:nvPr/>
          </p:nvSpPr>
          <p:spPr bwMode="auto">
            <a:xfrm>
              <a:off x="6078538" y="4305300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307"/>
            <p:cNvSpPr/>
            <p:nvPr/>
          </p:nvSpPr>
          <p:spPr bwMode="auto">
            <a:xfrm>
              <a:off x="6107113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308"/>
            <p:cNvSpPr/>
            <p:nvPr/>
          </p:nvSpPr>
          <p:spPr bwMode="auto">
            <a:xfrm>
              <a:off x="6134101" y="430371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309"/>
            <p:cNvSpPr/>
            <p:nvPr/>
          </p:nvSpPr>
          <p:spPr bwMode="auto">
            <a:xfrm>
              <a:off x="6162676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310"/>
            <p:cNvSpPr/>
            <p:nvPr/>
          </p:nvSpPr>
          <p:spPr bwMode="auto">
            <a:xfrm>
              <a:off x="6192838" y="4300538"/>
              <a:ext cx="7938" cy="39688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Rectangle 311"/>
            <p:cNvSpPr>
              <a:spLocks noChangeArrowheads="1"/>
            </p:cNvSpPr>
            <p:nvPr/>
          </p:nvSpPr>
          <p:spPr bwMode="auto">
            <a:xfrm>
              <a:off x="6219826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Rectangle 312"/>
            <p:cNvSpPr>
              <a:spLocks noChangeArrowheads="1"/>
            </p:cNvSpPr>
            <p:nvPr/>
          </p:nvSpPr>
          <p:spPr bwMode="auto">
            <a:xfrm>
              <a:off x="6248401" y="4300538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Rectangle 313"/>
            <p:cNvSpPr>
              <a:spLocks noChangeArrowheads="1"/>
            </p:cNvSpPr>
            <p:nvPr/>
          </p:nvSpPr>
          <p:spPr bwMode="auto">
            <a:xfrm>
              <a:off x="6275388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Rectangle 314"/>
            <p:cNvSpPr>
              <a:spLocks noChangeArrowheads="1"/>
            </p:cNvSpPr>
            <p:nvPr/>
          </p:nvSpPr>
          <p:spPr bwMode="auto">
            <a:xfrm>
              <a:off x="6303963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Rectangle 315"/>
            <p:cNvSpPr>
              <a:spLocks noChangeArrowheads="1"/>
            </p:cNvSpPr>
            <p:nvPr/>
          </p:nvSpPr>
          <p:spPr bwMode="auto">
            <a:xfrm>
              <a:off x="6332538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Rectangle 316"/>
            <p:cNvSpPr>
              <a:spLocks noChangeArrowheads="1"/>
            </p:cNvSpPr>
            <p:nvPr/>
          </p:nvSpPr>
          <p:spPr bwMode="auto">
            <a:xfrm>
              <a:off x="6359526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317"/>
            <p:cNvSpPr/>
            <p:nvPr/>
          </p:nvSpPr>
          <p:spPr bwMode="auto">
            <a:xfrm>
              <a:off x="6388101" y="4297363"/>
              <a:ext cx="9525" cy="38100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318"/>
            <p:cNvSpPr/>
            <p:nvPr/>
          </p:nvSpPr>
          <p:spPr bwMode="auto">
            <a:xfrm>
              <a:off x="6415088" y="429736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319"/>
            <p:cNvSpPr/>
            <p:nvPr/>
          </p:nvSpPr>
          <p:spPr bwMode="auto">
            <a:xfrm>
              <a:off x="6443663" y="4297363"/>
              <a:ext cx="9525" cy="36513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320"/>
            <p:cNvSpPr/>
            <p:nvPr/>
          </p:nvSpPr>
          <p:spPr bwMode="auto">
            <a:xfrm>
              <a:off x="6027738" y="4183063"/>
              <a:ext cx="473075" cy="52388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321"/>
            <p:cNvSpPr/>
            <p:nvPr/>
          </p:nvSpPr>
          <p:spPr bwMode="auto">
            <a:xfrm>
              <a:off x="6027738" y="4205288"/>
              <a:ext cx="473075" cy="3016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322"/>
            <p:cNvSpPr/>
            <p:nvPr/>
          </p:nvSpPr>
          <p:spPr bwMode="auto">
            <a:xfrm>
              <a:off x="6054726" y="4183063"/>
              <a:ext cx="446088" cy="52388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323"/>
            <p:cNvSpPr/>
            <p:nvPr/>
          </p:nvSpPr>
          <p:spPr bwMode="auto">
            <a:xfrm>
              <a:off x="6054726" y="4205288"/>
              <a:ext cx="446088" cy="3016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324"/>
            <p:cNvSpPr/>
            <p:nvPr/>
          </p:nvSpPr>
          <p:spPr bwMode="auto">
            <a:xfrm>
              <a:off x="6070601" y="4183063"/>
              <a:ext cx="430213" cy="52388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325"/>
            <p:cNvSpPr/>
            <p:nvPr/>
          </p:nvSpPr>
          <p:spPr bwMode="auto">
            <a:xfrm>
              <a:off x="6070601" y="4205288"/>
              <a:ext cx="430213" cy="3016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326"/>
            <p:cNvSpPr/>
            <p:nvPr/>
          </p:nvSpPr>
          <p:spPr bwMode="auto">
            <a:xfrm>
              <a:off x="6446838" y="4183063"/>
              <a:ext cx="53975" cy="42863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327"/>
            <p:cNvSpPr/>
            <p:nvPr/>
          </p:nvSpPr>
          <p:spPr bwMode="auto">
            <a:xfrm>
              <a:off x="6446838" y="4205288"/>
              <a:ext cx="53975" cy="20638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328"/>
            <p:cNvSpPr/>
            <p:nvPr/>
          </p:nvSpPr>
          <p:spPr bwMode="auto">
            <a:xfrm>
              <a:off x="6483351" y="419576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329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330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331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332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333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334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335"/>
            <p:cNvSpPr/>
            <p:nvPr/>
          </p:nvSpPr>
          <p:spPr bwMode="auto">
            <a:xfrm>
              <a:off x="5403851" y="3671888"/>
              <a:ext cx="19050" cy="57150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336"/>
            <p:cNvSpPr/>
            <p:nvPr/>
          </p:nvSpPr>
          <p:spPr bwMode="auto">
            <a:xfrm>
              <a:off x="5402263" y="3692525"/>
              <a:ext cx="25400" cy="66675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337"/>
            <p:cNvSpPr/>
            <p:nvPr/>
          </p:nvSpPr>
          <p:spPr bwMode="auto">
            <a:xfrm>
              <a:off x="5384801" y="3709988"/>
              <a:ext cx="63500" cy="225425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338"/>
            <p:cNvSpPr/>
            <p:nvPr/>
          </p:nvSpPr>
          <p:spPr bwMode="auto">
            <a:xfrm>
              <a:off x="5375276" y="3729038"/>
              <a:ext cx="79375" cy="196850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339"/>
            <p:cNvSpPr/>
            <p:nvPr/>
          </p:nvSpPr>
          <p:spPr bwMode="auto">
            <a:xfrm>
              <a:off x="5375276" y="3740150"/>
              <a:ext cx="79375" cy="174625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340"/>
            <p:cNvSpPr/>
            <p:nvPr/>
          </p:nvSpPr>
          <p:spPr bwMode="auto">
            <a:xfrm>
              <a:off x="5372101" y="3556000"/>
              <a:ext cx="76200" cy="82550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341"/>
            <p:cNvSpPr/>
            <p:nvPr/>
          </p:nvSpPr>
          <p:spPr bwMode="auto">
            <a:xfrm>
              <a:off x="5380038" y="3549650"/>
              <a:ext cx="61913" cy="76200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342"/>
            <p:cNvSpPr>
              <a:spLocks noEditPoints="1"/>
            </p:cNvSpPr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343"/>
            <p:cNvSpPr/>
            <p:nvPr/>
          </p:nvSpPr>
          <p:spPr bwMode="auto">
            <a:xfrm>
              <a:off x="5969001" y="2230438"/>
              <a:ext cx="192088" cy="238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344"/>
            <p:cNvSpPr/>
            <p:nvPr/>
          </p:nvSpPr>
          <p:spPr bwMode="auto">
            <a:xfrm>
              <a:off x="6505576" y="2197100"/>
              <a:ext cx="252413" cy="20638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345"/>
            <p:cNvSpPr/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346"/>
            <p:cNvSpPr/>
            <p:nvPr/>
          </p:nvSpPr>
          <p:spPr bwMode="auto">
            <a:xfrm>
              <a:off x="5856288" y="1577975"/>
              <a:ext cx="1071563" cy="742950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347"/>
            <p:cNvSpPr/>
            <p:nvPr/>
          </p:nvSpPr>
          <p:spPr bwMode="auto">
            <a:xfrm>
              <a:off x="6800851" y="2227263"/>
              <a:ext cx="60325" cy="4286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348"/>
            <p:cNvSpPr/>
            <p:nvPr/>
          </p:nvSpPr>
          <p:spPr bwMode="auto">
            <a:xfrm>
              <a:off x="5961063" y="2278063"/>
              <a:ext cx="60325" cy="41275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349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350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351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352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353"/>
            <p:cNvSpPr/>
            <p:nvPr/>
          </p:nvSpPr>
          <p:spPr bwMode="auto">
            <a:xfrm>
              <a:off x="5827713" y="2528888"/>
              <a:ext cx="1200150" cy="79375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354"/>
            <p:cNvSpPr/>
            <p:nvPr/>
          </p:nvSpPr>
          <p:spPr bwMode="auto">
            <a:xfrm>
              <a:off x="6805613" y="2236788"/>
              <a:ext cx="53975" cy="60325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355"/>
            <p:cNvSpPr/>
            <p:nvPr/>
          </p:nvSpPr>
          <p:spPr bwMode="auto">
            <a:xfrm>
              <a:off x="5965826" y="2286000"/>
              <a:ext cx="52388" cy="60325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356"/>
            <p:cNvSpPr/>
            <p:nvPr/>
          </p:nvSpPr>
          <p:spPr bwMode="auto">
            <a:xfrm>
              <a:off x="5949951" y="2187575"/>
              <a:ext cx="47625" cy="39688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357"/>
            <p:cNvSpPr/>
            <p:nvPr/>
          </p:nvSpPr>
          <p:spPr bwMode="auto">
            <a:xfrm>
              <a:off x="5948363" y="21320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358"/>
            <p:cNvSpPr/>
            <p:nvPr/>
          </p:nvSpPr>
          <p:spPr bwMode="auto">
            <a:xfrm>
              <a:off x="5943601" y="2074863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359"/>
            <p:cNvSpPr/>
            <p:nvPr/>
          </p:nvSpPr>
          <p:spPr bwMode="auto">
            <a:xfrm>
              <a:off x="5942013" y="2019300"/>
              <a:ext cx="44450" cy="49213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360"/>
            <p:cNvSpPr/>
            <p:nvPr/>
          </p:nvSpPr>
          <p:spPr bwMode="auto">
            <a:xfrm>
              <a:off x="5937251" y="1963738"/>
              <a:ext cx="47625" cy="49213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361"/>
            <p:cNvSpPr/>
            <p:nvPr/>
          </p:nvSpPr>
          <p:spPr bwMode="auto">
            <a:xfrm>
              <a:off x="5932488" y="1905000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362"/>
            <p:cNvSpPr/>
            <p:nvPr/>
          </p:nvSpPr>
          <p:spPr bwMode="auto">
            <a:xfrm>
              <a:off x="6005513" y="2184400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363"/>
            <p:cNvSpPr/>
            <p:nvPr/>
          </p:nvSpPr>
          <p:spPr bwMode="auto">
            <a:xfrm>
              <a:off x="6003926" y="2125663"/>
              <a:ext cx="98425" cy="5238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364"/>
            <p:cNvSpPr/>
            <p:nvPr/>
          </p:nvSpPr>
          <p:spPr bwMode="auto">
            <a:xfrm>
              <a:off x="5999163" y="2070100"/>
              <a:ext cx="61913" cy="5238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365"/>
            <p:cNvSpPr/>
            <p:nvPr/>
          </p:nvSpPr>
          <p:spPr bwMode="auto">
            <a:xfrm>
              <a:off x="5997576" y="2012950"/>
              <a:ext cx="104775" cy="5238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366"/>
            <p:cNvSpPr/>
            <p:nvPr/>
          </p:nvSpPr>
          <p:spPr bwMode="auto">
            <a:xfrm>
              <a:off x="5992813" y="1958975"/>
              <a:ext cx="47625" cy="49213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367"/>
            <p:cNvSpPr/>
            <p:nvPr/>
          </p:nvSpPr>
          <p:spPr bwMode="auto">
            <a:xfrm>
              <a:off x="5991226" y="19034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368"/>
            <p:cNvSpPr/>
            <p:nvPr/>
          </p:nvSpPr>
          <p:spPr bwMode="auto">
            <a:xfrm>
              <a:off x="6064251" y="2181225"/>
              <a:ext cx="39688" cy="39688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369"/>
            <p:cNvSpPr/>
            <p:nvPr/>
          </p:nvSpPr>
          <p:spPr bwMode="auto">
            <a:xfrm>
              <a:off x="6115051" y="2179638"/>
              <a:ext cx="42863" cy="36513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370"/>
            <p:cNvSpPr/>
            <p:nvPr/>
          </p:nvSpPr>
          <p:spPr bwMode="auto">
            <a:xfrm>
              <a:off x="6169026" y="217487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371"/>
            <p:cNvSpPr/>
            <p:nvPr/>
          </p:nvSpPr>
          <p:spPr bwMode="auto">
            <a:xfrm>
              <a:off x="6223001" y="2173288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372"/>
            <p:cNvSpPr/>
            <p:nvPr/>
          </p:nvSpPr>
          <p:spPr bwMode="auto">
            <a:xfrm>
              <a:off x="6273801" y="216852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373"/>
            <p:cNvSpPr/>
            <p:nvPr/>
          </p:nvSpPr>
          <p:spPr bwMode="auto">
            <a:xfrm>
              <a:off x="6327776" y="21669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374"/>
            <p:cNvSpPr/>
            <p:nvPr/>
          </p:nvSpPr>
          <p:spPr bwMode="auto">
            <a:xfrm>
              <a:off x="6381751" y="2162175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375"/>
            <p:cNvSpPr/>
            <p:nvPr/>
          </p:nvSpPr>
          <p:spPr bwMode="auto">
            <a:xfrm>
              <a:off x="6432551" y="21605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376"/>
            <p:cNvSpPr/>
            <p:nvPr/>
          </p:nvSpPr>
          <p:spPr bwMode="auto">
            <a:xfrm>
              <a:off x="6486526" y="2155825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377"/>
            <p:cNvSpPr/>
            <p:nvPr/>
          </p:nvSpPr>
          <p:spPr bwMode="auto">
            <a:xfrm>
              <a:off x="6538913" y="2154238"/>
              <a:ext cx="41275" cy="3810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378"/>
            <p:cNvSpPr/>
            <p:nvPr/>
          </p:nvSpPr>
          <p:spPr bwMode="auto">
            <a:xfrm>
              <a:off x="6591301" y="2149475"/>
              <a:ext cx="42863" cy="3810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379"/>
            <p:cNvSpPr/>
            <p:nvPr/>
          </p:nvSpPr>
          <p:spPr bwMode="auto">
            <a:xfrm>
              <a:off x="6645276" y="21478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380"/>
            <p:cNvSpPr/>
            <p:nvPr/>
          </p:nvSpPr>
          <p:spPr bwMode="auto">
            <a:xfrm>
              <a:off x="6697663" y="2143125"/>
              <a:ext cx="41275" cy="3810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381"/>
            <p:cNvSpPr/>
            <p:nvPr/>
          </p:nvSpPr>
          <p:spPr bwMode="auto">
            <a:xfrm>
              <a:off x="6750051" y="21415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382"/>
            <p:cNvSpPr/>
            <p:nvPr/>
          </p:nvSpPr>
          <p:spPr bwMode="auto">
            <a:xfrm>
              <a:off x="6805613" y="2136775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383"/>
            <p:cNvSpPr/>
            <p:nvPr/>
          </p:nvSpPr>
          <p:spPr bwMode="auto">
            <a:xfrm>
              <a:off x="6113463" y="2122488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384"/>
            <p:cNvSpPr/>
            <p:nvPr/>
          </p:nvSpPr>
          <p:spPr bwMode="auto">
            <a:xfrm>
              <a:off x="6170613" y="2119313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385"/>
            <p:cNvSpPr/>
            <p:nvPr/>
          </p:nvSpPr>
          <p:spPr bwMode="auto">
            <a:xfrm>
              <a:off x="6226176" y="2114550"/>
              <a:ext cx="47625" cy="50800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386"/>
            <p:cNvSpPr/>
            <p:nvPr/>
          </p:nvSpPr>
          <p:spPr bwMode="auto">
            <a:xfrm>
              <a:off x="6284913" y="2111375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387"/>
            <p:cNvSpPr/>
            <p:nvPr/>
          </p:nvSpPr>
          <p:spPr bwMode="auto">
            <a:xfrm>
              <a:off x="6342063" y="2108200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388"/>
            <p:cNvSpPr/>
            <p:nvPr/>
          </p:nvSpPr>
          <p:spPr bwMode="auto">
            <a:xfrm>
              <a:off x="6400801" y="2105025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389"/>
            <p:cNvSpPr/>
            <p:nvPr/>
          </p:nvSpPr>
          <p:spPr bwMode="auto">
            <a:xfrm>
              <a:off x="6456363" y="2101850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390"/>
            <p:cNvSpPr/>
            <p:nvPr/>
          </p:nvSpPr>
          <p:spPr bwMode="auto">
            <a:xfrm>
              <a:off x="6513513" y="2098675"/>
              <a:ext cx="47625" cy="49213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391"/>
            <p:cNvSpPr/>
            <p:nvPr/>
          </p:nvSpPr>
          <p:spPr bwMode="auto">
            <a:xfrm>
              <a:off x="6572251" y="2093913"/>
              <a:ext cx="44450" cy="50800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392"/>
            <p:cNvSpPr/>
            <p:nvPr/>
          </p:nvSpPr>
          <p:spPr bwMode="auto">
            <a:xfrm>
              <a:off x="6629401" y="209232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393"/>
            <p:cNvSpPr/>
            <p:nvPr/>
          </p:nvSpPr>
          <p:spPr bwMode="auto">
            <a:xfrm>
              <a:off x="6684963" y="2087563"/>
              <a:ext cx="47625" cy="50800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394"/>
            <p:cNvSpPr/>
            <p:nvPr/>
          </p:nvSpPr>
          <p:spPr bwMode="auto">
            <a:xfrm>
              <a:off x="6743701" y="208597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395"/>
            <p:cNvSpPr/>
            <p:nvPr/>
          </p:nvSpPr>
          <p:spPr bwMode="auto">
            <a:xfrm>
              <a:off x="6800851" y="20812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396"/>
            <p:cNvSpPr/>
            <p:nvPr/>
          </p:nvSpPr>
          <p:spPr bwMode="auto">
            <a:xfrm>
              <a:off x="6767513" y="2025650"/>
              <a:ext cx="79375" cy="50800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397"/>
            <p:cNvSpPr/>
            <p:nvPr/>
          </p:nvSpPr>
          <p:spPr bwMode="auto">
            <a:xfrm>
              <a:off x="6751638" y="1966913"/>
              <a:ext cx="90488" cy="53975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398"/>
            <p:cNvSpPr/>
            <p:nvPr/>
          </p:nvSpPr>
          <p:spPr bwMode="auto">
            <a:xfrm>
              <a:off x="6718301" y="1911350"/>
              <a:ext cx="120650" cy="53975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399"/>
            <p:cNvSpPr/>
            <p:nvPr/>
          </p:nvSpPr>
          <p:spPr bwMode="auto">
            <a:xfrm>
              <a:off x="6775451" y="1855788"/>
              <a:ext cx="60325" cy="49213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400"/>
            <p:cNvSpPr/>
            <p:nvPr/>
          </p:nvSpPr>
          <p:spPr bwMode="auto">
            <a:xfrm>
              <a:off x="6713538" y="2028825"/>
              <a:ext cx="49213" cy="50800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401"/>
            <p:cNvSpPr/>
            <p:nvPr/>
          </p:nvSpPr>
          <p:spPr bwMode="auto">
            <a:xfrm>
              <a:off x="6653213" y="203358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402"/>
            <p:cNvSpPr/>
            <p:nvPr/>
          </p:nvSpPr>
          <p:spPr bwMode="auto">
            <a:xfrm>
              <a:off x="6596063" y="203676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403"/>
            <p:cNvSpPr/>
            <p:nvPr/>
          </p:nvSpPr>
          <p:spPr bwMode="auto">
            <a:xfrm>
              <a:off x="6537326" y="203993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404"/>
            <p:cNvSpPr/>
            <p:nvPr/>
          </p:nvSpPr>
          <p:spPr bwMode="auto">
            <a:xfrm>
              <a:off x="6480176" y="204311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405"/>
            <p:cNvSpPr/>
            <p:nvPr/>
          </p:nvSpPr>
          <p:spPr bwMode="auto">
            <a:xfrm>
              <a:off x="6419851" y="204628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407"/>
            <p:cNvSpPr/>
            <p:nvPr/>
          </p:nvSpPr>
          <p:spPr bwMode="auto">
            <a:xfrm>
              <a:off x="6361113" y="20510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408"/>
            <p:cNvSpPr/>
            <p:nvPr/>
          </p:nvSpPr>
          <p:spPr bwMode="auto">
            <a:xfrm>
              <a:off x="6303963" y="2052638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409"/>
            <p:cNvSpPr/>
            <p:nvPr/>
          </p:nvSpPr>
          <p:spPr bwMode="auto">
            <a:xfrm>
              <a:off x="6246813" y="2057400"/>
              <a:ext cx="49213" cy="49213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410"/>
            <p:cNvSpPr/>
            <p:nvPr/>
          </p:nvSpPr>
          <p:spPr bwMode="auto">
            <a:xfrm>
              <a:off x="6186488" y="2062163"/>
              <a:ext cx="49213" cy="49213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411"/>
            <p:cNvSpPr/>
            <p:nvPr/>
          </p:nvSpPr>
          <p:spPr bwMode="auto">
            <a:xfrm>
              <a:off x="6127750" y="2063750"/>
              <a:ext cx="49213" cy="49213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412"/>
            <p:cNvSpPr/>
            <p:nvPr/>
          </p:nvSpPr>
          <p:spPr bwMode="auto">
            <a:xfrm>
              <a:off x="6070600" y="20685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413"/>
            <p:cNvSpPr/>
            <p:nvPr/>
          </p:nvSpPr>
          <p:spPr bwMode="auto">
            <a:xfrm>
              <a:off x="6694488" y="1973263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414"/>
            <p:cNvSpPr/>
            <p:nvPr/>
          </p:nvSpPr>
          <p:spPr bwMode="auto">
            <a:xfrm>
              <a:off x="6634163" y="1978025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415"/>
            <p:cNvSpPr/>
            <p:nvPr/>
          </p:nvSpPr>
          <p:spPr bwMode="auto">
            <a:xfrm>
              <a:off x="6575425" y="1979613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416"/>
            <p:cNvSpPr/>
            <p:nvPr/>
          </p:nvSpPr>
          <p:spPr bwMode="auto">
            <a:xfrm>
              <a:off x="6518275" y="1984375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417"/>
            <p:cNvSpPr/>
            <p:nvPr/>
          </p:nvSpPr>
          <p:spPr bwMode="auto">
            <a:xfrm>
              <a:off x="6461125" y="1989138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418"/>
            <p:cNvSpPr/>
            <p:nvPr/>
          </p:nvSpPr>
          <p:spPr bwMode="auto">
            <a:xfrm>
              <a:off x="6400800" y="1990725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419"/>
            <p:cNvSpPr/>
            <p:nvPr/>
          </p:nvSpPr>
          <p:spPr bwMode="auto">
            <a:xfrm>
              <a:off x="6342063" y="199548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420"/>
            <p:cNvSpPr/>
            <p:nvPr/>
          </p:nvSpPr>
          <p:spPr bwMode="auto">
            <a:xfrm>
              <a:off x="6284913" y="1997075"/>
              <a:ext cx="49213" cy="5238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421"/>
            <p:cNvSpPr/>
            <p:nvPr/>
          </p:nvSpPr>
          <p:spPr bwMode="auto">
            <a:xfrm>
              <a:off x="6224588" y="200183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422"/>
            <p:cNvSpPr/>
            <p:nvPr/>
          </p:nvSpPr>
          <p:spPr bwMode="auto">
            <a:xfrm>
              <a:off x="6167438" y="2006600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423"/>
            <p:cNvSpPr/>
            <p:nvPr/>
          </p:nvSpPr>
          <p:spPr bwMode="auto">
            <a:xfrm>
              <a:off x="6108700" y="2008188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424"/>
            <p:cNvSpPr/>
            <p:nvPr/>
          </p:nvSpPr>
          <p:spPr bwMode="auto">
            <a:xfrm>
              <a:off x="6659563" y="19208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425"/>
            <p:cNvSpPr/>
            <p:nvPr/>
          </p:nvSpPr>
          <p:spPr bwMode="auto">
            <a:xfrm>
              <a:off x="6599238" y="1922463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426"/>
            <p:cNvSpPr/>
            <p:nvPr/>
          </p:nvSpPr>
          <p:spPr bwMode="auto">
            <a:xfrm>
              <a:off x="6542088" y="1927225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427"/>
            <p:cNvSpPr/>
            <p:nvPr/>
          </p:nvSpPr>
          <p:spPr bwMode="auto">
            <a:xfrm>
              <a:off x="6483350" y="1928813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428"/>
            <p:cNvSpPr/>
            <p:nvPr/>
          </p:nvSpPr>
          <p:spPr bwMode="auto">
            <a:xfrm>
              <a:off x="6426200" y="19335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429"/>
            <p:cNvSpPr/>
            <p:nvPr/>
          </p:nvSpPr>
          <p:spPr bwMode="auto">
            <a:xfrm>
              <a:off x="6365875" y="193675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430"/>
            <p:cNvSpPr/>
            <p:nvPr/>
          </p:nvSpPr>
          <p:spPr bwMode="auto">
            <a:xfrm>
              <a:off x="6308725" y="193992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431"/>
            <p:cNvSpPr/>
            <p:nvPr/>
          </p:nvSpPr>
          <p:spPr bwMode="auto">
            <a:xfrm>
              <a:off x="6249988" y="1943100"/>
              <a:ext cx="49213" cy="50800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432"/>
            <p:cNvSpPr/>
            <p:nvPr/>
          </p:nvSpPr>
          <p:spPr bwMode="auto">
            <a:xfrm>
              <a:off x="6192838" y="194627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433"/>
            <p:cNvSpPr/>
            <p:nvPr/>
          </p:nvSpPr>
          <p:spPr bwMode="auto">
            <a:xfrm>
              <a:off x="6132513" y="195103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434"/>
            <p:cNvSpPr/>
            <p:nvPr/>
          </p:nvSpPr>
          <p:spPr bwMode="auto">
            <a:xfrm>
              <a:off x="6051550" y="1954213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435"/>
            <p:cNvSpPr/>
            <p:nvPr/>
          </p:nvSpPr>
          <p:spPr bwMode="auto">
            <a:xfrm>
              <a:off x="6715125" y="18605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436"/>
            <p:cNvSpPr/>
            <p:nvPr/>
          </p:nvSpPr>
          <p:spPr bwMode="auto">
            <a:xfrm>
              <a:off x="6657975" y="1862138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437"/>
            <p:cNvSpPr/>
            <p:nvPr/>
          </p:nvSpPr>
          <p:spPr bwMode="auto">
            <a:xfrm>
              <a:off x="6597650" y="186690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438"/>
            <p:cNvSpPr/>
            <p:nvPr/>
          </p:nvSpPr>
          <p:spPr bwMode="auto">
            <a:xfrm>
              <a:off x="6538913" y="1868488"/>
              <a:ext cx="50800" cy="5238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439"/>
            <p:cNvSpPr/>
            <p:nvPr/>
          </p:nvSpPr>
          <p:spPr bwMode="auto">
            <a:xfrm>
              <a:off x="6481763" y="18732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440"/>
            <p:cNvSpPr/>
            <p:nvPr/>
          </p:nvSpPr>
          <p:spPr bwMode="auto">
            <a:xfrm>
              <a:off x="6424613" y="18780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441"/>
            <p:cNvSpPr/>
            <p:nvPr/>
          </p:nvSpPr>
          <p:spPr bwMode="auto">
            <a:xfrm>
              <a:off x="6364288" y="1879600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442"/>
            <p:cNvSpPr/>
            <p:nvPr/>
          </p:nvSpPr>
          <p:spPr bwMode="auto">
            <a:xfrm>
              <a:off x="6305550" y="1884363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443"/>
            <p:cNvSpPr/>
            <p:nvPr/>
          </p:nvSpPr>
          <p:spPr bwMode="auto">
            <a:xfrm>
              <a:off x="6248400" y="1885950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444"/>
            <p:cNvSpPr/>
            <p:nvPr/>
          </p:nvSpPr>
          <p:spPr bwMode="auto">
            <a:xfrm>
              <a:off x="6189663" y="18907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445"/>
            <p:cNvSpPr/>
            <p:nvPr/>
          </p:nvSpPr>
          <p:spPr bwMode="auto">
            <a:xfrm>
              <a:off x="6107113" y="1893888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446"/>
            <p:cNvSpPr/>
            <p:nvPr/>
          </p:nvSpPr>
          <p:spPr bwMode="auto">
            <a:xfrm>
              <a:off x="6046788" y="1898650"/>
              <a:ext cx="47625" cy="49213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447"/>
            <p:cNvSpPr/>
            <p:nvPr/>
          </p:nvSpPr>
          <p:spPr bwMode="auto">
            <a:xfrm>
              <a:off x="6216650" y="1670050"/>
              <a:ext cx="330200" cy="179388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448"/>
            <p:cNvSpPr/>
            <p:nvPr/>
          </p:nvSpPr>
          <p:spPr bwMode="auto">
            <a:xfrm>
              <a:off x="6378575" y="1624013"/>
              <a:ext cx="157163" cy="41275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4" name="Freeform 449"/>
            <p:cNvSpPr/>
            <p:nvPr/>
          </p:nvSpPr>
          <p:spPr bwMode="auto">
            <a:xfrm>
              <a:off x="6213475" y="1633538"/>
              <a:ext cx="157163" cy="4286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5" name="Freeform 450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451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452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453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454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455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456"/>
            <p:cNvSpPr/>
            <p:nvPr/>
          </p:nvSpPr>
          <p:spPr bwMode="auto">
            <a:xfrm>
              <a:off x="4356100" y="1765300"/>
              <a:ext cx="957263" cy="1028700"/>
            </a:xfrm>
            <a:custGeom>
              <a:avLst/>
              <a:gdLst>
                <a:gd name="T0" fmla="*/ 567 w 603"/>
                <a:gd name="T1" fmla="*/ 153 h 648"/>
                <a:gd name="T2" fmla="*/ 370 w 603"/>
                <a:gd name="T3" fmla="*/ 15 h 648"/>
                <a:gd name="T4" fmla="*/ 370 w 603"/>
                <a:gd name="T5" fmla="*/ 15 h 648"/>
                <a:gd name="T6" fmla="*/ 362 w 603"/>
                <a:gd name="T7" fmla="*/ 11 h 648"/>
                <a:gd name="T8" fmla="*/ 355 w 603"/>
                <a:gd name="T9" fmla="*/ 7 h 648"/>
                <a:gd name="T10" fmla="*/ 347 w 603"/>
                <a:gd name="T11" fmla="*/ 4 h 648"/>
                <a:gd name="T12" fmla="*/ 339 w 603"/>
                <a:gd name="T13" fmla="*/ 2 h 648"/>
                <a:gd name="T14" fmla="*/ 322 w 603"/>
                <a:gd name="T15" fmla="*/ 0 h 648"/>
                <a:gd name="T16" fmla="*/ 306 w 603"/>
                <a:gd name="T17" fmla="*/ 2 h 648"/>
                <a:gd name="T18" fmla="*/ 290 w 603"/>
                <a:gd name="T19" fmla="*/ 6 h 648"/>
                <a:gd name="T20" fmla="*/ 275 w 603"/>
                <a:gd name="T21" fmla="*/ 14 h 648"/>
                <a:gd name="T22" fmla="*/ 268 w 603"/>
                <a:gd name="T23" fmla="*/ 18 h 648"/>
                <a:gd name="T24" fmla="*/ 263 w 603"/>
                <a:gd name="T25" fmla="*/ 23 h 648"/>
                <a:gd name="T26" fmla="*/ 256 w 603"/>
                <a:gd name="T27" fmla="*/ 30 h 648"/>
                <a:gd name="T28" fmla="*/ 251 w 603"/>
                <a:gd name="T29" fmla="*/ 37 h 648"/>
                <a:gd name="T30" fmla="*/ 15 w 603"/>
                <a:gd name="T31" fmla="*/ 377 h 648"/>
                <a:gd name="T32" fmla="*/ 15 w 603"/>
                <a:gd name="T33" fmla="*/ 377 h 648"/>
                <a:gd name="T34" fmla="*/ 9 w 603"/>
                <a:gd name="T35" fmla="*/ 385 h 648"/>
                <a:gd name="T36" fmla="*/ 7 w 603"/>
                <a:gd name="T37" fmla="*/ 392 h 648"/>
                <a:gd name="T38" fmla="*/ 3 w 603"/>
                <a:gd name="T39" fmla="*/ 400 h 648"/>
                <a:gd name="T40" fmla="*/ 1 w 603"/>
                <a:gd name="T41" fmla="*/ 408 h 648"/>
                <a:gd name="T42" fmla="*/ 0 w 603"/>
                <a:gd name="T43" fmla="*/ 424 h 648"/>
                <a:gd name="T44" fmla="*/ 1 w 603"/>
                <a:gd name="T45" fmla="*/ 441 h 648"/>
                <a:gd name="T46" fmla="*/ 5 w 603"/>
                <a:gd name="T47" fmla="*/ 457 h 648"/>
                <a:gd name="T48" fmla="*/ 12 w 603"/>
                <a:gd name="T49" fmla="*/ 472 h 648"/>
                <a:gd name="T50" fmla="*/ 17 w 603"/>
                <a:gd name="T51" fmla="*/ 478 h 648"/>
                <a:gd name="T52" fmla="*/ 23 w 603"/>
                <a:gd name="T53" fmla="*/ 484 h 648"/>
                <a:gd name="T54" fmla="*/ 28 w 603"/>
                <a:gd name="T55" fmla="*/ 490 h 648"/>
                <a:gd name="T56" fmla="*/ 35 w 603"/>
                <a:gd name="T57" fmla="*/ 496 h 648"/>
                <a:gd name="T58" fmla="*/ 233 w 603"/>
                <a:gd name="T59" fmla="*/ 632 h 648"/>
                <a:gd name="T60" fmla="*/ 233 w 603"/>
                <a:gd name="T61" fmla="*/ 632 h 648"/>
                <a:gd name="T62" fmla="*/ 240 w 603"/>
                <a:gd name="T63" fmla="*/ 638 h 648"/>
                <a:gd name="T64" fmla="*/ 248 w 603"/>
                <a:gd name="T65" fmla="*/ 640 h 648"/>
                <a:gd name="T66" fmla="*/ 255 w 603"/>
                <a:gd name="T67" fmla="*/ 644 h 648"/>
                <a:gd name="T68" fmla="*/ 263 w 603"/>
                <a:gd name="T69" fmla="*/ 646 h 648"/>
                <a:gd name="T70" fmla="*/ 279 w 603"/>
                <a:gd name="T71" fmla="*/ 648 h 648"/>
                <a:gd name="T72" fmla="*/ 295 w 603"/>
                <a:gd name="T73" fmla="*/ 647 h 648"/>
                <a:gd name="T74" fmla="*/ 312 w 603"/>
                <a:gd name="T75" fmla="*/ 642 h 648"/>
                <a:gd name="T76" fmla="*/ 327 w 603"/>
                <a:gd name="T77" fmla="*/ 635 h 648"/>
                <a:gd name="T78" fmla="*/ 333 w 603"/>
                <a:gd name="T79" fmla="*/ 630 h 648"/>
                <a:gd name="T80" fmla="*/ 340 w 603"/>
                <a:gd name="T81" fmla="*/ 624 h 648"/>
                <a:gd name="T82" fmla="*/ 345 w 603"/>
                <a:gd name="T83" fmla="*/ 619 h 648"/>
                <a:gd name="T84" fmla="*/ 351 w 603"/>
                <a:gd name="T85" fmla="*/ 612 h 648"/>
                <a:gd name="T86" fmla="*/ 588 w 603"/>
                <a:gd name="T87" fmla="*/ 270 h 648"/>
                <a:gd name="T88" fmla="*/ 588 w 603"/>
                <a:gd name="T89" fmla="*/ 270 h 648"/>
                <a:gd name="T90" fmla="*/ 592 w 603"/>
                <a:gd name="T91" fmla="*/ 264 h 648"/>
                <a:gd name="T92" fmla="*/ 597 w 603"/>
                <a:gd name="T93" fmla="*/ 256 h 648"/>
                <a:gd name="T94" fmla="*/ 599 w 603"/>
                <a:gd name="T95" fmla="*/ 247 h 648"/>
                <a:gd name="T96" fmla="*/ 601 w 603"/>
                <a:gd name="T97" fmla="*/ 241 h 648"/>
                <a:gd name="T98" fmla="*/ 603 w 603"/>
                <a:gd name="T99" fmla="*/ 223 h 648"/>
                <a:gd name="T100" fmla="*/ 602 w 603"/>
                <a:gd name="T101" fmla="*/ 207 h 648"/>
                <a:gd name="T102" fmla="*/ 597 w 603"/>
                <a:gd name="T103" fmla="*/ 192 h 648"/>
                <a:gd name="T104" fmla="*/ 590 w 603"/>
                <a:gd name="T105" fmla="*/ 177 h 648"/>
                <a:gd name="T106" fmla="*/ 584 w 603"/>
                <a:gd name="T107" fmla="*/ 171 h 648"/>
                <a:gd name="T108" fmla="*/ 579 w 603"/>
                <a:gd name="T109" fmla="*/ 164 h 648"/>
                <a:gd name="T110" fmla="*/ 574 w 603"/>
                <a:gd name="T111" fmla="*/ 158 h 648"/>
                <a:gd name="T112" fmla="*/ 567 w 603"/>
                <a:gd name="T113" fmla="*/ 153 h 648"/>
                <a:gd name="T114" fmla="*/ 567 w 603"/>
                <a:gd name="T115" fmla="*/ 15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3" h="648">
                  <a:moveTo>
                    <a:pt x="567" y="153"/>
                  </a:moveTo>
                  <a:lnTo>
                    <a:pt x="370" y="15"/>
                  </a:lnTo>
                  <a:lnTo>
                    <a:pt x="370" y="15"/>
                  </a:lnTo>
                  <a:lnTo>
                    <a:pt x="362" y="11"/>
                  </a:lnTo>
                  <a:lnTo>
                    <a:pt x="355" y="7"/>
                  </a:lnTo>
                  <a:lnTo>
                    <a:pt x="347" y="4"/>
                  </a:lnTo>
                  <a:lnTo>
                    <a:pt x="339" y="2"/>
                  </a:lnTo>
                  <a:lnTo>
                    <a:pt x="322" y="0"/>
                  </a:lnTo>
                  <a:lnTo>
                    <a:pt x="306" y="2"/>
                  </a:lnTo>
                  <a:lnTo>
                    <a:pt x="290" y="6"/>
                  </a:lnTo>
                  <a:lnTo>
                    <a:pt x="275" y="14"/>
                  </a:lnTo>
                  <a:lnTo>
                    <a:pt x="268" y="18"/>
                  </a:lnTo>
                  <a:lnTo>
                    <a:pt x="263" y="23"/>
                  </a:lnTo>
                  <a:lnTo>
                    <a:pt x="256" y="30"/>
                  </a:lnTo>
                  <a:lnTo>
                    <a:pt x="251" y="37"/>
                  </a:lnTo>
                  <a:lnTo>
                    <a:pt x="15" y="377"/>
                  </a:lnTo>
                  <a:lnTo>
                    <a:pt x="15" y="377"/>
                  </a:lnTo>
                  <a:lnTo>
                    <a:pt x="9" y="385"/>
                  </a:lnTo>
                  <a:lnTo>
                    <a:pt x="7" y="392"/>
                  </a:lnTo>
                  <a:lnTo>
                    <a:pt x="3" y="400"/>
                  </a:lnTo>
                  <a:lnTo>
                    <a:pt x="1" y="408"/>
                  </a:lnTo>
                  <a:lnTo>
                    <a:pt x="0" y="424"/>
                  </a:lnTo>
                  <a:lnTo>
                    <a:pt x="1" y="441"/>
                  </a:lnTo>
                  <a:lnTo>
                    <a:pt x="5" y="457"/>
                  </a:lnTo>
                  <a:lnTo>
                    <a:pt x="12" y="472"/>
                  </a:lnTo>
                  <a:lnTo>
                    <a:pt x="17" y="478"/>
                  </a:lnTo>
                  <a:lnTo>
                    <a:pt x="23" y="484"/>
                  </a:lnTo>
                  <a:lnTo>
                    <a:pt x="28" y="490"/>
                  </a:lnTo>
                  <a:lnTo>
                    <a:pt x="35" y="496"/>
                  </a:lnTo>
                  <a:lnTo>
                    <a:pt x="233" y="632"/>
                  </a:lnTo>
                  <a:lnTo>
                    <a:pt x="233" y="632"/>
                  </a:lnTo>
                  <a:lnTo>
                    <a:pt x="240" y="638"/>
                  </a:lnTo>
                  <a:lnTo>
                    <a:pt x="248" y="640"/>
                  </a:lnTo>
                  <a:lnTo>
                    <a:pt x="255" y="644"/>
                  </a:lnTo>
                  <a:lnTo>
                    <a:pt x="263" y="646"/>
                  </a:lnTo>
                  <a:lnTo>
                    <a:pt x="279" y="648"/>
                  </a:lnTo>
                  <a:lnTo>
                    <a:pt x="295" y="647"/>
                  </a:lnTo>
                  <a:lnTo>
                    <a:pt x="312" y="642"/>
                  </a:lnTo>
                  <a:lnTo>
                    <a:pt x="327" y="635"/>
                  </a:lnTo>
                  <a:lnTo>
                    <a:pt x="333" y="630"/>
                  </a:lnTo>
                  <a:lnTo>
                    <a:pt x="340" y="624"/>
                  </a:lnTo>
                  <a:lnTo>
                    <a:pt x="345" y="619"/>
                  </a:lnTo>
                  <a:lnTo>
                    <a:pt x="351" y="612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92" y="264"/>
                  </a:lnTo>
                  <a:lnTo>
                    <a:pt x="597" y="256"/>
                  </a:lnTo>
                  <a:lnTo>
                    <a:pt x="599" y="247"/>
                  </a:lnTo>
                  <a:lnTo>
                    <a:pt x="601" y="241"/>
                  </a:lnTo>
                  <a:lnTo>
                    <a:pt x="603" y="223"/>
                  </a:lnTo>
                  <a:lnTo>
                    <a:pt x="602" y="207"/>
                  </a:lnTo>
                  <a:lnTo>
                    <a:pt x="597" y="192"/>
                  </a:lnTo>
                  <a:lnTo>
                    <a:pt x="590" y="177"/>
                  </a:lnTo>
                  <a:lnTo>
                    <a:pt x="584" y="171"/>
                  </a:lnTo>
                  <a:lnTo>
                    <a:pt x="579" y="164"/>
                  </a:lnTo>
                  <a:lnTo>
                    <a:pt x="574" y="158"/>
                  </a:lnTo>
                  <a:lnTo>
                    <a:pt x="567" y="153"/>
                  </a:lnTo>
                  <a:lnTo>
                    <a:pt x="567" y="153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457"/>
            <p:cNvSpPr/>
            <p:nvPr/>
          </p:nvSpPr>
          <p:spPr bwMode="auto">
            <a:xfrm>
              <a:off x="5016500" y="1874838"/>
              <a:ext cx="130175" cy="96838"/>
            </a:xfrm>
            <a:custGeom>
              <a:avLst/>
              <a:gdLst>
                <a:gd name="T0" fmla="*/ 81 w 82"/>
                <a:gd name="T1" fmla="*/ 53 h 61"/>
                <a:gd name="T2" fmla="*/ 6 w 82"/>
                <a:gd name="T3" fmla="*/ 2 h 61"/>
                <a:gd name="T4" fmla="*/ 6 w 82"/>
                <a:gd name="T5" fmla="*/ 2 h 61"/>
                <a:gd name="T6" fmla="*/ 4 w 82"/>
                <a:gd name="T7" fmla="*/ 0 h 61"/>
                <a:gd name="T8" fmla="*/ 1 w 82"/>
                <a:gd name="T9" fmla="*/ 3 h 61"/>
                <a:gd name="T10" fmla="*/ 1 w 82"/>
                <a:gd name="T11" fmla="*/ 3 h 61"/>
                <a:gd name="T12" fmla="*/ 0 w 82"/>
                <a:gd name="T13" fmla="*/ 6 h 61"/>
                <a:gd name="T14" fmla="*/ 2 w 82"/>
                <a:gd name="T15" fmla="*/ 8 h 61"/>
                <a:gd name="T16" fmla="*/ 75 w 82"/>
                <a:gd name="T17" fmla="*/ 60 h 61"/>
                <a:gd name="T18" fmla="*/ 75 w 82"/>
                <a:gd name="T19" fmla="*/ 60 h 61"/>
                <a:gd name="T20" fmla="*/ 79 w 82"/>
                <a:gd name="T21" fmla="*/ 61 h 61"/>
                <a:gd name="T22" fmla="*/ 82 w 82"/>
                <a:gd name="T23" fmla="*/ 60 h 61"/>
                <a:gd name="T24" fmla="*/ 82 w 82"/>
                <a:gd name="T25" fmla="*/ 60 h 61"/>
                <a:gd name="T26" fmla="*/ 82 w 82"/>
                <a:gd name="T27" fmla="*/ 56 h 61"/>
                <a:gd name="T28" fmla="*/ 81 w 82"/>
                <a:gd name="T29" fmla="*/ 53 h 61"/>
                <a:gd name="T30" fmla="*/ 81 w 82"/>
                <a:gd name="T31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1">
                  <a:moveTo>
                    <a:pt x="81" y="5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2" y="8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9" y="6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6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458"/>
            <p:cNvSpPr/>
            <p:nvPr/>
          </p:nvSpPr>
          <p:spPr bwMode="auto">
            <a:xfrm>
              <a:off x="4570413" y="2608263"/>
              <a:ext cx="42863" cy="42863"/>
            </a:xfrm>
            <a:custGeom>
              <a:avLst/>
              <a:gdLst>
                <a:gd name="T0" fmla="*/ 24 w 27"/>
                <a:gd name="T1" fmla="*/ 20 h 27"/>
                <a:gd name="T2" fmla="*/ 24 w 27"/>
                <a:gd name="T3" fmla="*/ 20 h 27"/>
                <a:gd name="T4" fmla="*/ 20 w 27"/>
                <a:gd name="T5" fmla="*/ 24 h 27"/>
                <a:gd name="T6" fmla="*/ 16 w 27"/>
                <a:gd name="T7" fmla="*/ 27 h 27"/>
                <a:gd name="T8" fmla="*/ 11 w 27"/>
                <a:gd name="T9" fmla="*/ 26 h 27"/>
                <a:gd name="T10" fmla="*/ 5 w 27"/>
                <a:gd name="T11" fmla="*/ 24 h 27"/>
                <a:gd name="T12" fmla="*/ 5 w 27"/>
                <a:gd name="T13" fmla="*/ 24 h 27"/>
                <a:gd name="T14" fmla="*/ 1 w 27"/>
                <a:gd name="T15" fmla="*/ 20 h 27"/>
                <a:gd name="T16" fmla="*/ 0 w 27"/>
                <a:gd name="T17" fmla="*/ 15 h 27"/>
                <a:gd name="T18" fmla="*/ 0 w 27"/>
                <a:gd name="T19" fmla="*/ 11 h 27"/>
                <a:gd name="T20" fmla="*/ 3 w 27"/>
                <a:gd name="T21" fmla="*/ 5 h 27"/>
                <a:gd name="T22" fmla="*/ 3 w 27"/>
                <a:gd name="T23" fmla="*/ 5 h 27"/>
                <a:gd name="T24" fmla="*/ 5 w 27"/>
                <a:gd name="T25" fmla="*/ 1 h 27"/>
                <a:gd name="T26" fmla="*/ 11 w 27"/>
                <a:gd name="T27" fmla="*/ 0 h 27"/>
                <a:gd name="T28" fmla="*/ 16 w 27"/>
                <a:gd name="T29" fmla="*/ 0 h 27"/>
                <a:gd name="T30" fmla="*/ 20 w 27"/>
                <a:gd name="T31" fmla="*/ 1 h 27"/>
                <a:gd name="T32" fmla="*/ 20 w 27"/>
                <a:gd name="T33" fmla="*/ 1 h 27"/>
                <a:gd name="T34" fmla="*/ 24 w 27"/>
                <a:gd name="T35" fmla="*/ 5 h 27"/>
                <a:gd name="T36" fmla="*/ 27 w 27"/>
                <a:gd name="T37" fmla="*/ 11 h 27"/>
                <a:gd name="T38" fmla="*/ 27 w 27"/>
                <a:gd name="T39" fmla="*/ 16 h 27"/>
                <a:gd name="T40" fmla="*/ 24 w 27"/>
                <a:gd name="T41" fmla="*/ 20 h 27"/>
                <a:gd name="T42" fmla="*/ 24 w 27"/>
                <a:gd name="T4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1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4" y="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459"/>
            <p:cNvSpPr/>
            <p:nvPr/>
          </p:nvSpPr>
          <p:spPr bwMode="auto">
            <a:xfrm>
              <a:off x="4821238" y="1804988"/>
              <a:ext cx="460375" cy="944563"/>
            </a:xfrm>
            <a:custGeom>
              <a:avLst/>
              <a:gdLst>
                <a:gd name="T0" fmla="*/ 17 w 290"/>
                <a:gd name="T1" fmla="*/ 594 h 595"/>
                <a:gd name="T2" fmla="*/ 290 w 290"/>
                <a:gd name="T3" fmla="*/ 201 h 595"/>
                <a:gd name="T4" fmla="*/ 290 w 290"/>
                <a:gd name="T5" fmla="*/ 201 h 595"/>
                <a:gd name="T6" fmla="*/ 290 w 290"/>
                <a:gd name="T7" fmla="*/ 200 h 595"/>
                <a:gd name="T8" fmla="*/ 4 w 290"/>
                <a:gd name="T9" fmla="*/ 0 h 595"/>
                <a:gd name="T10" fmla="*/ 4 w 290"/>
                <a:gd name="T11" fmla="*/ 0 h 595"/>
                <a:gd name="T12" fmla="*/ 2 w 290"/>
                <a:gd name="T13" fmla="*/ 0 h 595"/>
                <a:gd name="T14" fmla="*/ 0 w 290"/>
                <a:gd name="T15" fmla="*/ 4 h 595"/>
                <a:gd name="T16" fmla="*/ 16 w 290"/>
                <a:gd name="T17" fmla="*/ 595 h 595"/>
                <a:gd name="T18" fmla="*/ 17 w 290"/>
                <a:gd name="T1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95">
                  <a:moveTo>
                    <a:pt x="17" y="594"/>
                  </a:moveTo>
                  <a:lnTo>
                    <a:pt x="290" y="201"/>
                  </a:lnTo>
                  <a:lnTo>
                    <a:pt x="290" y="201"/>
                  </a:lnTo>
                  <a:lnTo>
                    <a:pt x="290" y="20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16" y="595"/>
                  </a:lnTo>
                  <a:lnTo>
                    <a:pt x="17" y="59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460"/>
            <p:cNvSpPr/>
            <p:nvPr/>
          </p:nvSpPr>
          <p:spPr bwMode="auto">
            <a:xfrm>
              <a:off x="4389438" y="1811338"/>
              <a:ext cx="457200" cy="938213"/>
            </a:xfrm>
            <a:custGeom>
              <a:avLst/>
              <a:gdLst>
                <a:gd name="T0" fmla="*/ 0 w 288"/>
                <a:gd name="T1" fmla="*/ 391 h 591"/>
                <a:gd name="T2" fmla="*/ 287 w 288"/>
                <a:gd name="T3" fmla="*/ 591 h 591"/>
                <a:gd name="T4" fmla="*/ 288 w 288"/>
                <a:gd name="T5" fmla="*/ 591 h 591"/>
                <a:gd name="T6" fmla="*/ 272 w 288"/>
                <a:gd name="T7" fmla="*/ 0 h 591"/>
                <a:gd name="T8" fmla="*/ 0 w 288"/>
                <a:gd name="T9" fmla="*/ 390 h 591"/>
                <a:gd name="T10" fmla="*/ 0 w 288"/>
                <a:gd name="T11" fmla="*/ 390 h 591"/>
                <a:gd name="T12" fmla="*/ 0 w 288"/>
                <a:gd name="T13" fmla="*/ 391 h 591"/>
                <a:gd name="T14" fmla="*/ 0 w 288"/>
                <a:gd name="T15" fmla="*/ 3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591">
                  <a:moveTo>
                    <a:pt x="0" y="391"/>
                  </a:moveTo>
                  <a:lnTo>
                    <a:pt x="287" y="591"/>
                  </a:lnTo>
                  <a:lnTo>
                    <a:pt x="288" y="591"/>
                  </a:lnTo>
                  <a:lnTo>
                    <a:pt x="272" y="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0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461"/>
            <p:cNvSpPr>
              <a:spLocks noEditPoints="1"/>
            </p:cNvSpPr>
            <p:nvPr/>
          </p:nvSpPr>
          <p:spPr bwMode="auto">
            <a:xfrm>
              <a:off x="7215188" y="1485900"/>
              <a:ext cx="1068388" cy="725488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462"/>
            <p:cNvSpPr/>
            <p:nvPr/>
          </p:nvSpPr>
          <p:spPr bwMode="auto">
            <a:xfrm>
              <a:off x="7215188" y="1676400"/>
              <a:ext cx="119063" cy="534988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463"/>
            <p:cNvSpPr/>
            <p:nvPr/>
          </p:nvSpPr>
          <p:spPr bwMode="auto">
            <a:xfrm>
              <a:off x="7285038" y="1485900"/>
              <a:ext cx="998538" cy="166688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464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465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466"/>
            <p:cNvSpPr/>
            <p:nvPr/>
          </p:nvSpPr>
          <p:spPr bwMode="auto">
            <a:xfrm>
              <a:off x="7827963" y="1620838"/>
              <a:ext cx="581025" cy="762000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467"/>
            <p:cNvSpPr/>
            <p:nvPr/>
          </p:nvSpPr>
          <p:spPr bwMode="auto">
            <a:xfrm>
              <a:off x="7908925" y="1712913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468"/>
            <p:cNvSpPr/>
            <p:nvPr/>
          </p:nvSpPr>
          <p:spPr bwMode="auto">
            <a:xfrm>
              <a:off x="7908925" y="171291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469"/>
            <p:cNvSpPr/>
            <p:nvPr/>
          </p:nvSpPr>
          <p:spPr bwMode="auto">
            <a:xfrm>
              <a:off x="7902575" y="176530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5" name="Freeform 470"/>
            <p:cNvSpPr/>
            <p:nvPr/>
          </p:nvSpPr>
          <p:spPr bwMode="auto">
            <a:xfrm>
              <a:off x="7902575" y="1765300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6" name="Freeform 471"/>
            <p:cNvSpPr/>
            <p:nvPr/>
          </p:nvSpPr>
          <p:spPr bwMode="auto">
            <a:xfrm>
              <a:off x="7896225" y="1819275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472"/>
            <p:cNvSpPr/>
            <p:nvPr/>
          </p:nvSpPr>
          <p:spPr bwMode="auto">
            <a:xfrm>
              <a:off x="7896225" y="1819275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473"/>
            <p:cNvSpPr/>
            <p:nvPr/>
          </p:nvSpPr>
          <p:spPr bwMode="auto">
            <a:xfrm>
              <a:off x="7889875" y="1871663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474"/>
            <p:cNvSpPr/>
            <p:nvPr/>
          </p:nvSpPr>
          <p:spPr bwMode="auto">
            <a:xfrm>
              <a:off x="7889875" y="187166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475"/>
            <p:cNvSpPr/>
            <p:nvPr/>
          </p:nvSpPr>
          <p:spPr bwMode="auto">
            <a:xfrm>
              <a:off x="7883525" y="192405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476"/>
            <p:cNvSpPr/>
            <p:nvPr/>
          </p:nvSpPr>
          <p:spPr bwMode="auto">
            <a:xfrm>
              <a:off x="7883525" y="192405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477"/>
            <p:cNvSpPr/>
            <p:nvPr/>
          </p:nvSpPr>
          <p:spPr bwMode="auto">
            <a:xfrm>
              <a:off x="7877175" y="1976438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478"/>
            <p:cNvSpPr/>
            <p:nvPr/>
          </p:nvSpPr>
          <p:spPr bwMode="auto">
            <a:xfrm>
              <a:off x="7877175" y="197643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479"/>
            <p:cNvSpPr/>
            <p:nvPr/>
          </p:nvSpPr>
          <p:spPr bwMode="auto">
            <a:xfrm>
              <a:off x="7870825" y="2028825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480"/>
            <p:cNvSpPr/>
            <p:nvPr/>
          </p:nvSpPr>
          <p:spPr bwMode="auto">
            <a:xfrm>
              <a:off x="7870825" y="202882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481"/>
            <p:cNvSpPr/>
            <p:nvPr/>
          </p:nvSpPr>
          <p:spPr bwMode="auto">
            <a:xfrm>
              <a:off x="7864475" y="2082800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482"/>
            <p:cNvSpPr/>
            <p:nvPr/>
          </p:nvSpPr>
          <p:spPr bwMode="auto">
            <a:xfrm>
              <a:off x="7864475" y="208280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483"/>
            <p:cNvSpPr/>
            <p:nvPr/>
          </p:nvSpPr>
          <p:spPr bwMode="auto">
            <a:xfrm>
              <a:off x="7858125" y="2135188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484"/>
            <p:cNvSpPr/>
            <p:nvPr/>
          </p:nvSpPr>
          <p:spPr bwMode="auto">
            <a:xfrm>
              <a:off x="7858125" y="213518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485"/>
            <p:cNvSpPr/>
            <p:nvPr/>
          </p:nvSpPr>
          <p:spPr bwMode="auto">
            <a:xfrm>
              <a:off x="7851775" y="2187575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486"/>
            <p:cNvSpPr/>
            <p:nvPr/>
          </p:nvSpPr>
          <p:spPr bwMode="auto">
            <a:xfrm>
              <a:off x="7851775" y="218757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487"/>
            <p:cNvSpPr/>
            <p:nvPr/>
          </p:nvSpPr>
          <p:spPr bwMode="auto">
            <a:xfrm>
              <a:off x="7845425" y="2239963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488"/>
            <p:cNvSpPr/>
            <p:nvPr/>
          </p:nvSpPr>
          <p:spPr bwMode="auto">
            <a:xfrm>
              <a:off x="7845425" y="2239963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489"/>
            <p:cNvSpPr/>
            <p:nvPr/>
          </p:nvSpPr>
          <p:spPr bwMode="auto">
            <a:xfrm>
              <a:off x="7821613" y="2241550"/>
              <a:ext cx="19050" cy="15875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490"/>
            <p:cNvSpPr/>
            <p:nvPr/>
          </p:nvSpPr>
          <p:spPr bwMode="auto">
            <a:xfrm>
              <a:off x="7839075" y="2243138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491"/>
            <p:cNvSpPr/>
            <p:nvPr/>
          </p:nvSpPr>
          <p:spPr bwMode="auto">
            <a:xfrm>
              <a:off x="7827963" y="2190750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492"/>
            <p:cNvSpPr/>
            <p:nvPr/>
          </p:nvSpPr>
          <p:spPr bwMode="auto">
            <a:xfrm>
              <a:off x="7845425" y="2190750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493"/>
            <p:cNvSpPr/>
            <p:nvPr/>
          </p:nvSpPr>
          <p:spPr bwMode="auto">
            <a:xfrm>
              <a:off x="7834313" y="2136775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494"/>
            <p:cNvSpPr/>
            <p:nvPr/>
          </p:nvSpPr>
          <p:spPr bwMode="auto">
            <a:xfrm>
              <a:off x="7851775" y="2138363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495"/>
            <p:cNvSpPr/>
            <p:nvPr/>
          </p:nvSpPr>
          <p:spPr bwMode="auto">
            <a:xfrm>
              <a:off x="7840663" y="2085975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496"/>
            <p:cNvSpPr/>
            <p:nvPr/>
          </p:nvSpPr>
          <p:spPr bwMode="auto">
            <a:xfrm>
              <a:off x="7858125" y="208597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497"/>
            <p:cNvSpPr/>
            <p:nvPr/>
          </p:nvSpPr>
          <p:spPr bwMode="auto">
            <a:xfrm>
              <a:off x="7847013" y="2032000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498"/>
            <p:cNvSpPr/>
            <p:nvPr/>
          </p:nvSpPr>
          <p:spPr bwMode="auto">
            <a:xfrm>
              <a:off x="7864475" y="2033588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499"/>
            <p:cNvSpPr/>
            <p:nvPr/>
          </p:nvSpPr>
          <p:spPr bwMode="auto">
            <a:xfrm>
              <a:off x="7853363" y="1979613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500"/>
            <p:cNvSpPr/>
            <p:nvPr/>
          </p:nvSpPr>
          <p:spPr bwMode="auto">
            <a:xfrm>
              <a:off x="7870825" y="1979613"/>
              <a:ext cx="17463" cy="17463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501"/>
            <p:cNvSpPr/>
            <p:nvPr/>
          </p:nvSpPr>
          <p:spPr bwMode="auto">
            <a:xfrm>
              <a:off x="7859713" y="1927225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502"/>
            <p:cNvSpPr/>
            <p:nvPr/>
          </p:nvSpPr>
          <p:spPr bwMode="auto">
            <a:xfrm>
              <a:off x="7877175" y="1928813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503"/>
            <p:cNvSpPr/>
            <p:nvPr/>
          </p:nvSpPr>
          <p:spPr bwMode="auto">
            <a:xfrm>
              <a:off x="7866063" y="1874838"/>
              <a:ext cx="17463" cy="15875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504"/>
            <p:cNvSpPr/>
            <p:nvPr/>
          </p:nvSpPr>
          <p:spPr bwMode="auto">
            <a:xfrm>
              <a:off x="7883525" y="1878013"/>
              <a:ext cx="17463" cy="14288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505"/>
            <p:cNvSpPr/>
            <p:nvPr/>
          </p:nvSpPr>
          <p:spPr bwMode="auto">
            <a:xfrm>
              <a:off x="7872413" y="1824038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506"/>
            <p:cNvSpPr/>
            <p:nvPr/>
          </p:nvSpPr>
          <p:spPr bwMode="auto">
            <a:xfrm>
              <a:off x="7889875" y="1824038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507"/>
            <p:cNvSpPr/>
            <p:nvPr/>
          </p:nvSpPr>
          <p:spPr bwMode="auto">
            <a:xfrm>
              <a:off x="7894638" y="1771650"/>
              <a:ext cx="19050" cy="15875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508"/>
            <p:cNvSpPr/>
            <p:nvPr/>
          </p:nvSpPr>
          <p:spPr bwMode="auto">
            <a:xfrm>
              <a:off x="7878763" y="1770063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509"/>
            <p:cNvSpPr/>
            <p:nvPr/>
          </p:nvSpPr>
          <p:spPr bwMode="auto">
            <a:xfrm>
              <a:off x="7900988" y="1719263"/>
              <a:ext cx="19050" cy="14288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510"/>
            <p:cNvSpPr/>
            <p:nvPr/>
          </p:nvSpPr>
          <p:spPr bwMode="auto">
            <a:xfrm>
              <a:off x="7885113" y="1719263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511"/>
            <p:cNvSpPr/>
            <p:nvPr/>
          </p:nvSpPr>
          <p:spPr bwMode="auto">
            <a:xfrm>
              <a:off x="7881938" y="2220913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512"/>
            <p:cNvSpPr/>
            <p:nvPr/>
          </p:nvSpPr>
          <p:spPr bwMode="auto">
            <a:xfrm>
              <a:off x="7885113" y="2193925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513"/>
            <p:cNvSpPr/>
            <p:nvPr/>
          </p:nvSpPr>
          <p:spPr bwMode="auto">
            <a:xfrm>
              <a:off x="7888288" y="2171700"/>
              <a:ext cx="406400" cy="44450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514"/>
            <p:cNvSpPr/>
            <p:nvPr/>
          </p:nvSpPr>
          <p:spPr bwMode="auto">
            <a:xfrm>
              <a:off x="7891463" y="21447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515"/>
            <p:cNvSpPr/>
            <p:nvPr/>
          </p:nvSpPr>
          <p:spPr bwMode="auto">
            <a:xfrm>
              <a:off x="7894638" y="21193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516"/>
            <p:cNvSpPr/>
            <p:nvPr/>
          </p:nvSpPr>
          <p:spPr bwMode="auto">
            <a:xfrm>
              <a:off x="7897813" y="20955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517"/>
            <p:cNvSpPr/>
            <p:nvPr/>
          </p:nvSpPr>
          <p:spPr bwMode="auto">
            <a:xfrm>
              <a:off x="7900988" y="20701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518"/>
            <p:cNvSpPr/>
            <p:nvPr/>
          </p:nvSpPr>
          <p:spPr bwMode="auto">
            <a:xfrm>
              <a:off x="7902575" y="2044700"/>
              <a:ext cx="407988" cy="44450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519"/>
            <p:cNvSpPr/>
            <p:nvPr/>
          </p:nvSpPr>
          <p:spPr bwMode="auto">
            <a:xfrm>
              <a:off x="7907338" y="20193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520"/>
            <p:cNvSpPr/>
            <p:nvPr/>
          </p:nvSpPr>
          <p:spPr bwMode="auto">
            <a:xfrm>
              <a:off x="7908925" y="19954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521"/>
            <p:cNvSpPr/>
            <p:nvPr/>
          </p:nvSpPr>
          <p:spPr bwMode="auto">
            <a:xfrm>
              <a:off x="7913688" y="19700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522"/>
            <p:cNvSpPr/>
            <p:nvPr/>
          </p:nvSpPr>
          <p:spPr bwMode="auto">
            <a:xfrm>
              <a:off x="7915275" y="19431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523"/>
            <p:cNvSpPr/>
            <p:nvPr/>
          </p:nvSpPr>
          <p:spPr bwMode="auto">
            <a:xfrm>
              <a:off x="7918450" y="1920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524"/>
            <p:cNvSpPr/>
            <p:nvPr/>
          </p:nvSpPr>
          <p:spPr bwMode="auto">
            <a:xfrm>
              <a:off x="7921625" y="18938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525"/>
            <p:cNvSpPr/>
            <p:nvPr/>
          </p:nvSpPr>
          <p:spPr bwMode="auto">
            <a:xfrm>
              <a:off x="7924800" y="18684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526"/>
            <p:cNvSpPr/>
            <p:nvPr/>
          </p:nvSpPr>
          <p:spPr bwMode="auto">
            <a:xfrm>
              <a:off x="7927975" y="18446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527"/>
            <p:cNvSpPr/>
            <p:nvPr/>
          </p:nvSpPr>
          <p:spPr bwMode="auto">
            <a:xfrm>
              <a:off x="7931150" y="18192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3" name="Freeform 528"/>
            <p:cNvSpPr/>
            <p:nvPr/>
          </p:nvSpPr>
          <p:spPr bwMode="auto">
            <a:xfrm>
              <a:off x="7932738" y="1793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4" name="Freeform 529"/>
            <p:cNvSpPr/>
            <p:nvPr/>
          </p:nvSpPr>
          <p:spPr bwMode="auto">
            <a:xfrm>
              <a:off x="7937500" y="17684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5" name="Freeform 530"/>
            <p:cNvSpPr/>
            <p:nvPr/>
          </p:nvSpPr>
          <p:spPr bwMode="auto">
            <a:xfrm>
              <a:off x="7939088" y="174466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6" name="Freeform 531"/>
            <p:cNvSpPr/>
            <p:nvPr/>
          </p:nvSpPr>
          <p:spPr bwMode="auto">
            <a:xfrm>
              <a:off x="7943850" y="1719263"/>
              <a:ext cx="327025" cy="36513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532"/>
            <p:cNvSpPr/>
            <p:nvPr/>
          </p:nvSpPr>
          <p:spPr bwMode="auto">
            <a:xfrm>
              <a:off x="7288213" y="2108200"/>
              <a:ext cx="61913" cy="165100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533"/>
            <p:cNvSpPr/>
            <p:nvPr/>
          </p:nvSpPr>
          <p:spPr bwMode="auto">
            <a:xfrm>
              <a:off x="7300913" y="1993900"/>
              <a:ext cx="61913" cy="163513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534"/>
            <p:cNvSpPr/>
            <p:nvPr/>
          </p:nvSpPr>
          <p:spPr bwMode="auto">
            <a:xfrm>
              <a:off x="7315200" y="1878013"/>
              <a:ext cx="61913" cy="165100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535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536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537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538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539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540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541"/>
            <p:cNvSpPr/>
            <p:nvPr/>
          </p:nvSpPr>
          <p:spPr bwMode="auto">
            <a:xfrm>
              <a:off x="7858125" y="170815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542"/>
            <p:cNvSpPr/>
            <p:nvPr/>
          </p:nvSpPr>
          <p:spPr bwMode="auto">
            <a:xfrm>
              <a:off x="7859713" y="1708150"/>
              <a:ext cx="23813" cy="23813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543"/>
            <p:cNvSpPr/>
            <p:nvPr/>
          </p:nvSpPr>
          <p:spPr bwMode="auto">
            <a:xfrm>
              <a:off x="7851775" y="175895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544"/>
            <p:cNvSpPr/>
            <p:nvPr/>
          </p:nvSpPr>
          <p:spPr bwMode="auto">
            <a:xfrm>
              <a:off x="7853363" y="1758950"/>
              <a:ext cx="23813" cy="23813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545"/>
            <p:cNvSpPr/>
            <p:nvPr/>
          </p:nvSpPr>
          <p:spPr bwMode="auto">
            <a:xfrm>
              <a:off x="7845425" y="1812925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546"/>
            <p:cNvSpPr/>
            <p:nvPr/>
          </p:nvSpPr>
          <p:spPr bwMode="auto">
            <a:xfrm>
              <a:off x="7847013" y="181292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547"/>
            <p:cNvSpPr/>
            <p:nvPr/>
          </p:nvSpPr>
          <p:spPr bwMode="auto">
            <a:xfrm>
              <a:off x="7839075" y="186690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548"/>
            <p:cNvSpPr/>
            <p:nvPr/>
          </p:nvSpPr>
          <p:spPr bwMode="auto">
            <a:xfrm>
              <a:off x="7840663" y="1866900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549"/>
            <p:cNvSpPr/>
            <p:nvPr/>
          </p:nvSpPr>
          <p:spPr bwMode="auto">
            <a:xfrm>
              <a:off x="7832725" y="191770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550"/>
            <p:cNvSpPr/>
            <p:nvPr/>
          </p:nvSpPr>
          <p:spPr bwMode="auto">
            <a:xfrm>
              <a:off x="7834313" y="1917700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551"/>
            <p:cNvSpPr/>
            <p:nvPr/>
          </p:nvSpPr>
          <p:spPr bwMode="auto">
            <a:xfrm>
              <a:off x="7824788" y="1971675"/>
              <a:ext cx="26988" cy="25400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552"/>
            <p:cNvSpPr/>
            <p:nvPr/>
          </p:nvSpPr>
          <p:spPr bwMode="auto">
            <a:xfrm>
              <a:off x="7827963" y="197167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553"/>
            <p:cNvSpPr/>
            <p:nvPr/>
          </p:nvSpPr>
          <p:spPr bwMode="auto">
            <a:xfrm>
              <a:off x="7818438" y="2022475"/>
              <a:ext cx="26988" cy="28575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554"/>
            <p:cNvSpPr/>
            <p:nvPr/>
          </p:nvSpPr>
          <p:spPr bwMode="auto">
            <a:xfrm>
              <a:off x="7821613" y="2022475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555"/>
            <p:cNvSpPr/>
            <p:nvPr/>
          </p:nvSpPr>
          <p:spPr bwMode="auto">
            <a:xfrm>
              <a:off x="7812088" y="2076450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556"/>
            <p:cNvSpPr/>
            <p:nvPr/>
          </p:nvSpPr>
          <p:spPr bwMode="auto">
            <a:xfrm>
              <a:off x="7815263" y="2076450"/>
              <a:ext cx="23813" cy="23813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557"/>
            <p:cNvSpPr/>
            <p:nvPr/>
          </p:nvSpPr>
          <p:spPr bwMode="auto">
            <a:xfrm>
              <a:off x="7805738" y="2130425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558"/>
            <p:cNvSpPr/>
            <p:nvPr/>
          </p:nvSpPr>
          <p:spPr bwMode="auto">
            <a:xfrm>
              <a:off x="7808913" y="2130425"/>
              <a:ext cx="23813" cy="23813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559"/>
            <p:cNvSpPr/>
            <p:nvPr/>
          </p:nvSpPr>
          <p:spPr bwMode="auto">
            <a:xfrm>
              <a:off x="7799388" y="2181225"/>
              <a:ext cx="25400" cy="26988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560"/>
            <p:cNvSpPr/>
            <p:nvPr/>
          </p:nvSpPr>
          <p:spPr bwMode="auto">
            <a:xfrm>
              <a:off x="7802563" y="2181225"/>
              <a:ext cx="22225" cy="23813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561"/>
            <p:cNvSpPr/>
            <p:nvPr/>
          </p:nvSpPr>
          <p:spPr bwMode="auto">
            <a:xfrm>
              <a:off x="7793038" y="2235200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562"/>
            <p:cNvSpPr/>
            <p:nvPr/>
          </p:nvSpPr>
          <p:spPr bwMode="auto">
            <a:xfrm>
              <a:off x="7796213" y="2235200"/>
              <a:ext cx="22225" cy="23813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563"/>
            <p:cNvSpPr/>
            <p:nvPr/>
          </p:nvSpPr>
          <p:spPr bwMode="auto">
            <a:xfrm>
              <a:off x="7824788" y="2241550"/>
              <a:ext cx="17463" cy="15875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564"/>
            <p:cNvSpPr/>
            <p:nvPr/>
          </p:nvSpPr>
          <p:spPr bwMode="auto">
            <a:xfrm>
              <a:off x="7808913" y="2239963"/>
              <a:ext cx="19050" cy="14288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565"/>
            <p:cNvSpPr/>
            <p:nvPr/>
          </p:nvSpPr>
          <p:spPr bwMode="auto">
            <a:xfrm>
              <a:off x="7815263" y="2187575"/>
              <a:ext cx="19050" cy="15875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566"/>
            <p:cNvSpPr/>
            <p:nvPr/>
          </p:nvSpPr>
          <p:spPr bwMode="auto">
            <a:xfrm>
              <a:off x="7832725" y="2187575"/>
              <a:ext cx="15875" cy="17463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567"/>
            <p:cNvSpPr/>
            <p:nvPr/>
          </p:nvSpPr>
          <p:spPr bwMode="auto">
            <a:xfrm>
              <a:off x="7839075" y="2136775"/>
              <a:ext cx="15875" cy="14288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568"/>
            <p:cNvSpPr/>
            <p:nvPr/>
          </p:nvSpPr>
          <p:spPr bwMode="auto">
            <a:xfrm>
              <a:off x="7821613" y="2135188"/>
              <a:ext cx="19050" cy="15875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569"/>
            <p:cNvSpPr/>
            <p:nvPr/>
          </p:nvSpPr>
          <p:spPr bwMode="auto">
            <a:xfrm>
              <a:off x="7845425" y="2085975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570"/>
            <p:cNvSpPr/>
            <p:nvPr/>
          </p:nvSpPr>
          <p:spPr bwMode="auto">
            <a:xfrm>
              <a:off x="7827963" y="2082800"/>
              <a:ext cx="19050" cy="15875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571"/>
            <p:cNvSpPr/>
            <p:nvPr/>
          </p:nvSpPr>
          <p:spPr bwMode="auto">
            <a:xfrm>
              <a:off x="7851775" y="2032000"/>
              <a:ext cx="15875" cy="14288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572"/>
            <p:cNvSpPr/>
            <p:nvPr/>
          </p:nvSpPr>
          <p:spPr bwMode="auto">
            <a:xfrm>
              <a:off x="7834313" y="203200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573"/>
            <p:cNvSpPr/>
            <p:nvPr/>
          </p:nvSpPr>
          <p:spPr bwMode="auto">
            <a:xfrm>
              <a:off x="7840663" y="1978025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574"/>
            <p:cNvSpPr/>
            <p:nvPr/>
          </p:nvSpPr>
          <p:spPr bwMode="auto">
            <a:xfrm>
              <a:off x="7858125" y="1979613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575"/>
            <p:cNvSpPr/>
            <p:nvPr/>
          </p:nvSpPr>
          <p:spPr bwMode="auto">
            <a:xfrm>
              <a:off x="7864475" y="192722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576"/>
            <p:cNvSpPr/>
            <p:nvPr/>
          </p:nvSpPr>
          <p:spPr bwMode="auto">
            <a:xfrm>
              <a:off x="7847013" y="1927225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2" name="Freeform 577"/>
            <p:cNvSpPr/>
            <p:nvPr/>
          </p:nvSpPr>
          <p:spPr bwMode="auto">
            <a:xfrm>
              <a:off x="7853363" y="1873250"/>
              <a:ext cx="17463" cy="14288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3" name="Freeform 578"/>
            <p:cNvSpPr/>
            <p:nvPr/>
          </p:nvSpPr>
          <p:spPr bwMode="auto">
            <a:xfrm>
              <a:off x="7867650" y="1874838"/>
              <a:ext cx="20638" cy="15875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4" name="Freeform 579"/>
            <p:cNvSpPr/>
            <p:nvPr/>
          </p:nvSpPr>
          <p:spPr bwMode="auto">
            <a:xfrm>
              <a:off x="7875588" y="1822450"/>
              <a:ext cx="19050" cy="15875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5" name="Freeform 580"/>
            <p:cNvSpPr/>
            <p:nvPr/>
          </p:nvSpPr>
          <p:spPr bwMode="auto">
            <a:xfrm>
              <a:off x="7859713" y="182245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6" name="Freeform 581"/>
            <p:cNvSpPr/>
            <p:nvPr/>
          </p:nvSpPr>
          <p:spPr bwMode="auto">
            <a:xfrm>
              <a:off x="7866063" y="1768475"/>
              <a:ext cx="17463" cy="17463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7" name="Freeform 582"/>
            <p:cNvSpPr/>
            <p:nvPr/>
          </p:nvSpPr>
          <p:spPr bwMode="auto">
            <a:xfrm>
              <a:off x="7881938" y="1770063"/>
              <a:ext cx="19050" cy="15875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8" name="Freeform 583"/>
            <p:cNvSpPr/>
            <p:nvPr/>
          </p:nvSpPr>
          <p:spPr bwMode="auto">
            <a:xfrm>
              <a:off x="7872413" y="1716088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9" name="Freeform 584"/>
            <p:cNvSpPr/>
            <p:nvPr/>
          </p:nvSpPr>
          <p:spPr bwMode="auto">
            <a:xfrm>
              <a:off x="7888288" y="1719263"/>
              <a:ext cx="19050" cy="14288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0" name="Freeform 585"/>
            <p:cNvSpPr/>
            <p:nvPr/>
          </p:nvSpPr>
          <p:spPr bwMode="auto">
            <a:xfrm>
              <a:off x="7386638" y="21669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1" name="Freeform 586"/>
            <p:cNvSpPr/>
            <p:nvPr/>
          </p:nvSpPr>
          <p:spPr bwMode="auto">
            <a:xfrm>
              <a:off x="7388225" y="21415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2" name="Freeform 587"/>
            <p:cNvSpPr/>
            <p:nvPr/>
          </p:nvSpPr>
          <p:spPr bwMode="auto">
            <a:xfrm>
              <a:off x="7392988" y="2114550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3" name="Freeform 588"/>
            <p:cNvSpPr/>
            <p:nvPr/>
          </p:nvSpPr>
          <p:spPr bwMode="auto">
            <a:xfrm>
              <a:off x="7394575" y="2092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4" name="Freeform 589"/>
            <p:cNvSpPr/>
            <p:nvPr/>
          </p:nvSpPr>
          <p:spPr bwMode="auto">
            <a:xfrm>
              <a:off x="7396163" y="2065338"/>
              <a:ext cx="407988" cy="46038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5" name="Freeform 590"/>
            <p:cNvSpPr/>
            <p:nvPr/>
          </p:nvSpPr>
          <p:spPr bwMode="auto">
            <a:xfrm>
              <a:off x="7400925" y="203993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6" name="Freeform 591"/>
            <p:cNvSpPr/>
            <p:nvPr/>
          </p:nvSpPr>
          <p:spPr bwMode="auto">
            <a:xfrm>
              <a:off x="7404100" y="20161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7" name="Freeform 592"/>
            <p:cNvSpPr/>
            <p:nvPr/>
          </p:nvSpPr>
          <p:spPr bwMode="auto">
            <a:xfrm>
              <a:off x="7407275" y="19907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8" name="Freeform 593"/>
            <p:cNvSpPr/>
            <p:nvPr/>
          </p:nvSpPr>
          <p:spPr bwMode="auto">
            <a:xfrm>
              <a:off x="7410450" y="1965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9" name="Freeform 594"/>
            <p:cNvSpPr/>
            <p:nvPr/>
          </p:nvSpPr>
          <p:spPr bwMode="auto">
            <a:xfrm>
              <a:off x="7412038" y="1939925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0" name="Freeform 595"/>
            <p:cNvSpPr/>
            <p:nvPr/>
          </p:nvSpPr>
          <p:spPr bwMode="auto">
            <a:xfrm>
              <a:off x="7416800" y="19161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1" name="Freeform 596"/>
            <p:cNvSpPr/>
            <p:nvPr/>
          </p:nvSpPr>
          <p:spPr bwMode="auto">
            <a:xfrm>
              <a:off x="7418388" y="18907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2" name="Freeform 597"/>
            <p:cNvSpPr/>
            <p:nvPr/>
          </p:nvSpPr>
          <p:spPr bwMode="auto">
            <a:xfrm>
              <a:off x="7423150" y="18653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3" name="Freeform 598"/>
            <p:cNvSpPr/>
            <p:nvPr/>
          </p:nvSpPr>
          <p:spPr bwMode="auto">
            <a:xfrm>
              <a:off x="7424738" y="18415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4" name="Freeform 599"/>
            <p:cNvSpPr/>
            <p:nvPr/>
          </p:nvSpPr>
          <p:spPr bwMode="auto">
            <a:xfrm>
              <a:off x="7426325" y="1814513"/>
              <a:ext cx="407988" cy="46038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5" name="Freeform 600"/>
            <p:cNvSpPr/>
            <p:nvPr/>
          </p:nvSpPr>
          <p:spPr bwMode="auto">
            <a:xfrm>
              <a:off x="7431088" y="17891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6" name="Freeform 601"/>
            <p:cNvSpPr/>
            <p:nvPr/>
          </p:nvSpPr>
          <p:spPr bwMode="auto">
            <a:xfrm>
              <a:off x="7432675" y="17653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7" name="Freeform 602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8" name="Freeform 603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9" name="Freeform 604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0" name="Freeform 605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1" name="Freeform 606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2" name="Freeform 608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3" name="Freeform 609"/>
            <p:cNvSpPr/>
            <p:nvPr/>
          </p:nvSpPr>
          <p:spPr bwMode="auto">
            <a:xfrm>
              <a:off x="7523163" y="1673225"/>
              <a:ext cx="328613" cy="36513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4" name="Freeform 610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5" name="Freeform 611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6" name="Freeform 612"/>
            <p:cNvSpPr/>
            <p:nvPr/>
          </p:nvSpPr>
          <p:spPr bwMode="auto">
            <a:xfrm>
              <a:off x="7232650" y="2435225"/>
              <a:ext cx="355600" cy="357188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7" name="Freeform 613"/>
            <p:cNvSpPr/>
            <p:nvPr/>
          </p:nvSpPr>
          <p:spPr bwMode="auto">
            <a:xfrm>
              <a:off x="7242175" y="2444750"/>
              <a:ext cx="334963" cy="336550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8" name="Freeform 614"/>
            <p:cNvSpPr/>
            <p:nvPr/>
          </p:nvSpPr>
          <p:spPr bwMode="auto">
            <a:xfrm>
              <a:off x="7499350" y="2535238"/>
              <a:ext cx="115888" cy="6191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9" name="Freeform 615"/>
            <p:cNvSpPr/>
            <p:nvPr/>
          </p:nvSpPr>
          <p:spPr bwMode="auto">
            <a:xfrm>
              <a:off x="7510463" y="2543175"/>
              <a:ext cx="98425" cy="47625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0" name="Freeform 616"/>
            <p:cNvSpPr/>
            <p:nvPr/>
          </p:nvSpPr>
          <p:spPr bwMode="auto">
            <a:xfrm>
              <a:off x="7267575" y="2473325"/>
              <a:ext cx="284163" cy="280988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1" name="Freeform 617"/>
            <p:cNvSpPr/>
            <p:nvPr/>
          </p:nvSpPr>
          <p:spPr bwMode="auto">
            <a:xfrm>
              <a:off x="7283450" y="2486025"/>
              <a:ext cx="252413" cy="255588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732" name="Picture 6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3" y="2486025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3" name="Freeform 619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4" name="Freeform 620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5" name="Freeform 621"/>
            <p:cNvSpPr/>
            <p:nvPr/>
          </p:nvSpPr>
          <p:spPr bwMode="auto">
            <a:xfrm>
              <a:off x="7637463" y="2662238"/>
              <a:ext cx="474663" cy="428625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6" name="Freeform 622"/>
            <p:cNvSpPr/>
            <p:nvPr/>
          </p:nvSpPr>
          <p:spPr bwMode="auto">
            <a:xfrm>
              <a:off x="7677150" y="2732088"/>
              <a:ext cx="36513" cy="55563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7" name="Freeform 623"/>
            <p:cNvSpPr/>
            <p:nvPr/>
          </p:nvSpPr>
          <p:spPr bwMode="auto">
            <a:xfrm>
              <a:off x="8039100" y="2981325"/>
              <a:ext cx="20638" cy="19050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8" name="Freeform 624"/>
            <p:cNvSpPr/>
            <p:nvPr/>
          </p:nvSpPr>
          <p:spPr bwMode="auto">
            <a:xfrm>
              <a:off x="7656513" y="2674938"/>
              <a:ext cx="433388" cy="203200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9" name="Freeform 625"/>
            <p:cNvSpPr/>
            <p:nvPr/>
          </p:nvSpPr>
          <p:spPr bwMode="auto">
            <a:xfrm>
              <a:off x="7661275" y="2873375"/>
              <a:ext cx="428625" cy="201613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0" name="Freeform 626"/>
            <p:cNvSpPr/>
            <p:nvPr/>
          </p:nvSpPr>
          <p:spPr bwMode="auto">
            <a:xfrm>
              <a:off x="7254875" y="4251325"/>
              <a:ext cx="268288" cy="341313"/>
            </a:xfrm>
            <a:custGeom>
              <a:avLst/>
              <a:gdLst>
                <a:gd name="T0" fmla="*/ 145 w 169"/>
                <a:gd name="T1" fmla="*/ 30 h 215"/>
                <a:gd name="T2" fmla="*/ 123 w 169"/>
                <a:gd name="T3" fmla="*/ 63 h 215"/>
                <a:gd name="T4" fmla="*/ 110 w 169"/>
                <a:gd name="T5" fmla="*/ 79 h 215"/>
                <a:gd name="T6" fmla="*/ 110 w 169"/>
                <a:gd name="T7" fmla="*/ 77 h 215"/>
                <a:gd name="T8" fmla="*/ 118 w 169"/>
                <a:gd name="T9" fmla="*/ 37 h 215"/>
                <a:gd name="T10" fmla="*/ 121 w 169"/>
                <a:gd name="T11" fmla="*/ 17 h 215"/>
                <a:gd name="T12" fmla="*/ 119 w 169"/>
                <a:gd name="T13" fmla="*/ 9 h 215"/>
                <a:gd name="T14" fmla="*/ 115 w 169"/>
                <a:gd name="T15" fmla="*/ 3 h 215"/>
                <a:gd name="T16" fmla="*/ 110 w 169"/>
                <a:gd name="T17" fmla="*/ 0 h 215"/>
                <a:gd name="T18" fmla="*/ 103 w 169"/>
                <a:gd name="T19" fmla="*/ 2 h 215"/>
                <a:gd name="T20" fmla="*/ 99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9 w 169"/>
                <a:gd name="T27" fmla="*/ 60 h 215"/>
                <a:gd name="T28" fmla="*/ 72 w 169"/>
                <a:gd name="T29" fmla="*/ 69 h 215"/>
                <a:gd name="T30" fmla="*/ 75 w 169"/>
                <a:gd name="T31" fmla="*/ 58 h 215"/>
                <a:gd name="T32" fmla="*/ 76 w 169"/>
                <a:gd name="T33" fmla="*/ 36 h 215"/>
                <a:gd name="T34" fmla="*/ 75 w 169"/>
                <a:gd name="T35" fmla="*/ 21 h 215"/>
                <a:gd name="T36" fmla="*/ 72 w 169"/>
                <a:gd name="T37" fmla="*/ 14 h 215"/>
                <a:gd name="T38" fmla="*/ 65 w 169"/>
                <a:gd name="T39" fmla="*/ 14 h 215"/>
                <a:gd name="T40" fmla="*/ 60 w 169"/>
                <a:gd name="T41" fmla="*/ 15 h 215"/>
                <a:gd name="T42" fmla="*/ 54 w 169"/>
                <a:gd name="T43" fmla="*/ 29 h 215"/>
                <a:gd name="T44" fmla="*/ 35 w 169"/>
                <a:gd name="T45" fmla="*/ 92 h 215"/>
                <a:gd name="T46" fmla="*/ 26 w 169"/>
                <a:gd name="T47" fmla="*/ 115 h 215"/>
                <a:gd name="T48" fmla="*/ 8 w 169"/>
                <a:gd name="T49" fmla="*/ 154 h 215"/>
                <a:gd name="T50" fmla="*/ 0 w 169"/>
                <a:gd name="T51" fmla="*/ 179 h 215"/>
                <a:gd name="T52" fmla="*/ 26 w 169"/>
                <a:gd name="T53" fmla="*/ 196 h 215"/>
                <a:gd name="T54" fmla="*/ 49 w 169"/>
                <a:gd name="T55" fmla="*/ 215 h 215"/>
                <a:gd name="T56" fmla="*/ 57 w 169"/>
                <a:gd name="T57" fmla="*/ 208 h 215"/>
                <a:gd name="T58" fmla="*/ 94 w 169"/>
                <a:gd name="T59" fmla="*/ 189 h 215"/>
                <a:gd name="T60" fmla="*/ 127 w 169"/>
                <a:gd name="T61" fmla="*/ 176 h 215"/>
                <a:gd name="T62" fmla="*/ 160 w 169"/>
                <a:gd name="T63" fmla="*/ 168 h 215"/>
                <a:gd name="T64" fmla="*/ 161 w 169"/>
                <a:gd name="T65" fmla="*/ 162 h 215"/>
                <a:gd name="T66" fmla="*/ 161 w 169"/>
                <a:gd name="T67" fmla="*/ 153 h 215"/>
                <a:gd name="T68" fmla="*/ 156 w 169"/>
                <a:gd name="T69" fmla="*/ 144 h 215"/>
                <a:gd name="T70" fmla="*/ 138 w 169"/>
                <a:gd name="T71" fmla="*/ 142 h 215"/>
                <a:gd name="T72" fmla="*/ 126 w 169"/>
                <a:gd name="T73" fmla="*/ 144 h 215"/>
                <a:gd name="T74" fmla="*/ 111 w 169"/>
                <a:gd name="T75" fmla="*/ 149 h 215"/>
                <a:gd name="T76" fmla="*/ 107 w 169"/>
                <a:gd name="T77" fmla="*/ 152 h 215"/>
                <a:gd name="T78" fmla="*/ 154 w 169"/>
                <a:gd name="T79" fmla="*/ 73 h 215"/>
                <a:gd name="T80" fmla="*/ 169 w 169"/>
                <a:gd name="T81" fmla="*/ 40 h 215"/>
                <a:gd name="T82" fmla="*/ 169 w 169"/>
                <a:gd name="T83" fmla="*/ 29 h 215"/>
                <a:gd name="T84" fmla="*/ 168 w 169"/>
                <a:gd name="T85" fmla="*/ 22 h 215"/>
                <a:gd name="T86" fmla="*/ 164 w 169"/>
                <a:gd name="T87" fmla="*/ 18 h 215"/>
                <a:gd name="T88" fmla="*/ 157 w 169"/>
                <a:gd name="T89" fmla="*/ 18 h 215"/>
                <a:gd name="T90" fmla="*/ 152 w 169"/>
                <a:gd name="T91" fmla="*/ 22 h 215"/>
                <a:gd name="T92" fmla="*/ 145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5" y="30"/>
                  </a:moveTo>
                  <a:lnTo>
                    <a:pt x="145" y="30"/>
                  </a:lnTo>
                  <a:lnTo>
                    <a:pt x="135" y="46"/>
                  </a:lnTo>
                  <a:lnTo>
                    <a:pt x="123" y="63"/>
                  </a:lnTo>
                  <a:lnTo>
                    <a:pt x="112" y="76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8" y="3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19" y="13"/>
                  </a:lnTo>
                  <a:lnTo>
                    <a:pt x="119" y="9"/>
                  </a:lnTo>
                  <a:lnTo>
                    <a:pt x="116" y="4"/>
                  </a:lnTo>
                  <a:lnTo>
                    <a:pt x="115" y="3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99" y="4"/>
                  </a:lnTo>
                  <a:lnTo>
                    <a:pt x="95" y="10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4" y="46"/>
                  </a:lnTo>
                  <a:lnTo>
                    <a:pt x="79" y="60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58"/>
                  </a:lnTo>
                  <a:lnTo>
                    <a:pt x="76" y="48"/>
                  </a:lnTo>
                  <a:lnTo>
                    <a:pt x="76" y="36"/>
                  </a:lnTo>
                  <a:lnTo>
                    <a:pt x="76" y="25"/>
                  </a:lnTo>
                  <a:lnTo>
                    <a:pt x="75" y="21"/>
                  </a:lnTo>
                  <a:lnTo>
                    <a:pt x="73" y="17"/>
                  </a:lnTo>
                  <a:lnTo>
                    <a:pt x="72" y="14"/>
                  </a:lnTo>
                  <a:lnTo>
                    <a:pt x="68" y="13"/>
                  </a:lnTo>
                  <a:lnTo>
                    <a:pt x="65" y="14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9"/>
                  </a:lnTo>
                  <a:lnTo>
                    <a:pt x="54" y="29"/>
                  </a:lnTo>
                  <a:lnTo>
                    <a:pt x="46" y="56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8" y="154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4" y="187"/>
                  </a:lnTo>
                  <a:lnTo>
                    <a:pt x="26" y="19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7" y="208"/>
                  </a:lnTo>
                  <a:lnTo>
                    <a:pt x="57" y="208"/>
                  </a:lnTo>
                  <a:lnTo>
                    <a:pt x="68" y="203"/>
                  </a:lnTo>
                  <a:lnTo>
                    <a:pt x="94" y="189"/>
                  </a:lnTo>
                  <a:lnTo>
                    <a:pt x="110" y="183"/>
                  </a:lnTo>
                  <a:lnTo>
                    <a:pt x="127" y="176"/>
                  </a:lnTo>
                  <a:lnTo>
                    <a:pt x="143" y="171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1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60" y="148"/>
                  </a:lnTo>
                  <a:lnTo>
                    <a:pt x="156" y="144"/>
                  </a:lnTo>
                  <a:lnTo>
                    <a:pt x="149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44"/>
                  </a:lnTo>
                  <a:lnTo>
                    <a:pt x="116" y="146"/>
                  </a:lnTo>
                  <a:lnTo>
                    <a:pt x="111" y="149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9" y="40"/>
                  </a:lnTo>
                  <a:lnTo>
                    <a:pt x="169" y="34"/>
                  </a:lnTo>
                  <a:lnTo>
                    <a:pt x="169" y="29"/>
                  </a:lnTo>
                  <a:lnTo>
                    <a:pt x="169" y="25"/>
                  </a:lnTo>
                  <a:lnTo>
                    <a:pt x="168" y="22"/>
                  </a:lnTo>
                  <a:lnTo>
                    <a:pt x="165" y="19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57" y="18"/>
                  </a:lnTo>
                  <a:lnTo>
                    <a:pt x="154" y="19"/>
                  </a:lnTo>
                  <a:lnTo>
                    <a:pt x="152" y="22"/>
                  </a:lnTo>
                  <a:lnTo>
                    <a:pt x="145" y="30"/>
                  </a:lnTo>
                  <a:lnTo>
                    <a:pt x="145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1" name="Freeform 627"/>
            <p:cNvSpPr/>
            <p:nvPr/>
          </p:nvSpPr>
          <p:spPr bwMode="auto">
            <a:xfrm>
              <a:off x="7921625" y="4286250"/>
              <a:ext cx="300038" cy="323850"/>
            </a:xfrm>
            <a:custGeom>
              <a:avLst/>
              <a:gdLst>
                <a:gd name="T0" fmla="*/ 25 w 189"/>
                <a:gd name="T1" fmla="*/ 35 h 204"/>
                <a:gd name="T2" fmla="*/ 52 w 189"/>
                <a:gd name="T3" fmla="*/ 63 h 204"/>
                <a:gd name="T4" fmla="*/ 66 w 189"/>
                <a:gd name="T5" fmla="*/ 77 h 204"/>
                <a:gd name="T6" fmla="*/ 66 w 189"/>
                <a:gd name="T7" fmla="*/ 76 h 204"/>
                <a:gd name="T8" fmla="*/ 53 w 189"/>
                <a:gd name="T9" fmla="*/ 36 h 204"/>
                <a:gd name="T10" fmla="*/ 47 w 189"/>
                <a:gd name="T11" fmla="*/ 18 h 204"/>
                <a:gd name="T12" fmla="*/ 47 w 189"/>
                <a:gd name="T13" fmla="*/ 9 h 204"/>
                <a:gd name="T14" fmla="*/ 50 w 189"/>
                <a:gd name="T15" fmla="*/ 3 h 204"/>
                <a:gd name="T16" fmla="*/ 56 w 189"/>
                <a:gd name="T17" fmla="*/ 0 h 204"/>
                <a:gd name="T18" fmla="*/ 62 w 189"/>
                <a:gd name="T19" fmla="*/ 0 h 204"/>
                <a:gd name="T20" fmla="*/ 66 w 189"/>
                <a:gd name="T21" fmla="*/ 3 h 204"/>
                <a:gd name="T22" fmla="*/ 76 w 189"/>
                <a:gd name="T23" fmla="*/ 15 h 204"/>
                <a:gd name="T24" fmla="*/ 80 w 189"/>
                <a:gd name="T25" fmla="*/ 24 h 204"/>
                <a:gd name="T26" fmla="*/ 95 w 189"/>
                <a:gd name="T27" fmla="*/ 54 h 204"/>
                <a:gd name="T28" fmla="*/ 101 w 189"/>
                <a:gd name="T29" fmla="*/ 63 h 204"/>
                <a:gd name="T30" fmla="*/ 99 w 189"/>
                <a:gd name="T31" fmla="*/ 53 h 204"/>
                <a:gd name="T32" fmla="*/ 93 w 189"/>
                <a:gd name="T33" fmla="*/ 31 h 204"/>
                <a:gd name="T34" fmla="*/ 92 w 189"/>
                <a:gd name="T35" fmla="*/ 15 h 204"/>
                <a:gd name="T36" fmla="*/ 95 w 189"/>
                <a:gd name="T37" fmla="*/ 8 h 204"/>
                <a:gd name="T38" fmla="*/ 101 w 189"/>
                <a:gd name="T39" fmla="*/ 7 h 204"/>
                <a:gd name="T40" fmla="*/ 107 w 189"/>
                <a:gd name="T41" fmla="*/ 8 h 204"/>
                <a:gd name="T42" fmla="*/ 115 w 189"/>
                <a:gd name="T43" fmla="*/ 20 h 204"/>
                <a:gd name="T44" fmla="*/ 142 w 189"/>
                <a:gd name="T45" fmla="*/ 81 h 204"/>
                <a:gd name="T46" fmla="*/ 154 w 189"/>
                <a:gd name="T47" fmla="*/ 101 h 204"/>
                <a:gd name="T48" fmla="*/ 177 w 189"/>
                <a:gd name="T49" fmla="*/ 138 h 204"/>
                <a:gd name="T50" fmla="*/ 189 w 189"/>
                <a:gd name="T51" fmla="*/ 161 h 204"/>
                <a:gd name="T52" fmla="*/ 166 w 189"/>
                <a:gd name="T53" fmla="*/ 181 h 204"/>
                <a:gd name="T54" fmla="*/ 146 w 189"/>
                <a:gd name="T55" fmla="*/ 204 h 204"/>
                <a:gd name="T56" fmla="*/ 138 w 189"/>
                <a:gd name="T57" fmla="*/ 198 h 204"/>
                <a:gd name="T58" fmla="*/ 97 w 189"/>
                <a:gd name="T59" fmla="*/ 185 h 204"/>
                <a:gd name="T60" fmla="*/ 62 w 189"/>
                <a:gd name="T61" fmla="*/ 176 h 204"/>
                <a:gd name="T62" fmla="*/ 30 w 189"/>
                <a:gd name="T63" fmla="*/ 173 h 204"/>
                <a:gd name="T64" fmla="*/ 29 w 189"/>
                <a:gd name="T65" fmla="*/ 169 h 204"/>
                <a:gd name="T66" fmla="*/ 26 w 189"/>
                <a:gd name="T67" fmla="*/ 159 h 204"/>
                <a:gd name="T68" fmla="*/ 30 w 189"/>
                <a:gd name="T69" fmla="*/ 149 h 204"/>
                <a:gd name="T70" fmla="*/ 47 w 189"/>
                <a:gd name="T71" fmla="*/ 144 h 204"/>
                <a:gd name="T72" fmla="*/ 60 w 189"/>
                <a:gd name="T73" fmla="*/ 144 h 204"/>
                <a:gd name="T74" fmla="*/ 76 w 189"/>
                <a:gd name="T75" fmla="*/ 147 h 204"/>
                <a:gd name="T76" fmla="*/ 80 w 189"/>
                <a:gd name="T77" fmla="*/ 149 h 204"/>
                <a:gd name="T78" fmla="*/ 20 w 189"/>
                <a:gd name="T79" fmla="*/ 78 h 204"/>
                <a:gd name="T80" fmla="*/ 3 w 189"/>
                <a:gd name="T81" fmla="*/ 49 h 204"/>
                <a:gd name="T82" fmla="*/ 0 w 189"/>
                <a:gd name="T83" fmla="*/ 36 h 204"/>
                <a:gd name="T84" fmla="*/ 2 w 189"/>
                <a:gd name="T85" fmla="*/ 30 h 204"/>
                <a:gd name="T86" fmla="*/ 4 w 189"/>
                <a:gd name="T87" fmla="*/ 24 h 204"/>
                <a:gd name="T88" fmla="*/ 11 w 189"/>
                <a:gd name="T89" fmla="*/ 24 h 204"/>
                <a:gd name="T90" fmla="*/ 18 w 189"/>
                <a:gd name="T91" fmla="*/ 27 h 204"/>
                <a:gd name="T92" fmla="*/ 25 w 189"/>
                <a:gd name="T93" fmla="*/ 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4">
                  <a:moveTo>
                    <a:pt x="25" y="35"/>
                  </a:moveTo>
                  <a:lnTo>
                    <a:pt x="25" y="35"/>
                  </a:lnTo>
                  <a:lnTo>
                    <a:pt x="37" y="49"/>
                  </a:lnTo>
                  <a:lnTo>
                    <a:pt x="52" y="63"/>
                  </a:lnTo>
                  <a:lnTo>
                    <a:pt x="62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3" y="36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4"/>
                  </a:lnTo>
                  <a:lnTo>
                    <a:pt x="47" y="9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3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3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8" y="42"/>
                  </a:lnTo>
                  <a:lnTo>
                    <a:pt x="95" y="54"/>
                  </a:lnTo>
                  <a:lnTo>
                    <a:pt x="100" y="61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99" y="53"/>
                  </a:lnTo>
                  <a:lnTo>
                    <a:pt x="96" y="42"/>
                  </a:lnTo>
                  <a:lnTo>
                    <a:pt x="93" y="31"/>
                  </a:lnTo>
                  <a:lnTo>
                    <a:pt x="92" y="20"/>
                  </a:lnTo>
                  <a:lnTo>
                    <a:pt x="92" y="15"/>
                  </a:lnTo>
                  <a:lnTo>
                    <a:pt x="93" y="11"/>
                  </a:lnTo>
                  <a:lnTo>
                    <a:pt x="95" y="8"/>
                  </a:lnTo>
                  <a:lnTo>
                    <a:pt x="97" y="7"/>
                  </a:lnTo>
                  <a:lnTo>
                    <a:pt x="101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10" y="12"/>
                  </a:lnTo>
                  <a:lnTo>
                    <a:pt x="115" y="20"/>
                  </a:lnTo>
                  <a:lnTo>
                    <a:pt x="127" y="45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54" y="101"/>
                  </a:lnTo>
                  <a:lnTo>
                    <a:pt x="166" y="120"/>
                  </a:lnTo>
                  <a:lnTo>
                    <a:pt x="177" y="138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77" y="171"/>
                  </a:lnTo>
                  <a:lnTo>
                    <a:pt x="166" y="181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26" y="194"/>
                  </a:lnTo>
                  <a:lnTo>
                    <a:pt x="97" y="185"/>
                  </a:lnTo>
                  <a:lnTo>
                    <a:pt x="81" y="180"/>
                  </a:lnTo>
                  <a:lnTo>
                    <a:pt x="62" y="176"/>
                  </a:lnTo>
                  <a:lnTo>
                    <a:pt x="46" y="173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29" y="169"/>
                  </a:lnTo>
                  <a:lnTo>
                    <a:pt x="27" y="163"/>
                  </a:lnTo>
                  <a:lnTo>
                    <a:pt x="26" y="159"/>
                  </a:lnTo>
                  <a:lnTo>
                    <a:pt x="27" y="154"/>
                  </a:lnTo>
                  <a:lnTo>
                    <a:pt x="30" y="149"/>
                  </a:lnTo>
                  <a:lnTo>
                    <a:pt x="37" y="146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60" y="144"/>
                  </a:lnTo>
                  <a:lnTo>
                    <a:pt x="69" y="144"/>
                  </a:lnTo>
                  <a:lnTo>
                    <a:pt x="76" y="147"/>
                  </a:lnTo>
                  <a:lnTo>
                    <a:pt x="80" y="149"/>
                  </a:lnTo>
                  <a:lnTo>
                    <a:pt x="80" y="149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10" y="62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6"/>
                  </a:lnTo>
                  <a:lnTo>
                    <a:pt x="18" y="27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2" name="Freeform 628"/>
            <p:cNvSpPr/>
            <p:nvPr/>
          </p:nvSpPr>
          <p:spPr bwMode="auto">
            <a:xfrm>
              <a:off x="7364413" y="5029200"/>
              <a:ext cx="941388" cy="403225"/>
            </a:xfrm>
            <a:custGeom>
              <a:avLst/>
              <a:gdLst>
                <a:gd name="T0" fmla="*/ 0 w 593"/>
                <a:gd name="T1" fmla="*/ 158 h 254"/>
                <a:gd name="T2" fmla="*/ 97 w 593"/>
                <a:gd name="T3" fmla="*/ 0 h 254"/>
                <a:gd name="T4" fmla="*/ 520 w 593"/>
                <a:gd name="T5" fmla="*/ 0 h 254"/>
                <a:gd name="T6" fmla="*/ 593 w 593"/>
                <a:gd name="T7" fmla="*/ 204 h 254"/>
                <a:gd name="T8" fmla="*/ 593 w 593"/>
                <a:gd name="T9" fmla="*/ 204 h 254"/>
                <a:gd name="T10" fmla="*/ 581 w 593"/>
                <a:gd name="T11" fmla="*/ 210 h 254"/>
                <a:gd name="T12" fmla="*/ 567 w 593"/>
                <a:gd name="T13" fmla="*/ 216 h 254"/>
                <a:gd name="T14" fmla="*/ 547 w 593"/>
                <a:gd name="T15" fmla="*/ 223 h 254"/>
                <a:gd name="T16" fmla="*/ 523 w 593"/>
                <a:gd name="T17" fmla="*/ 231 h 254"/>
                <a:gd name="T18" fmla="*/ 494 w 593"/>
                <a:gd name="T19" fmla="*/ 238 h 254"/>
                <a:gd name="T20" fmla="*/ 461 w 593"/>
                <a:gd name="T21" fmla="*/ 246 h 254"/>
                <a:gd name="T22" fmla="*/ 423 w 593"/>
                <a:gd name="T23" fmla="*/ 250 h 254"/>
                <a:gd name="T24" fmla="*/ 381 w 593"/>
                <a:gd name="T25" fmla="*/ 254 h 254"/>
                <a:gd name="T26" fmla="*/ 358 w 593"/>
                <a:gd name="T27" fmla="*/ 254 h 254"/>
                <a:gd name="T28" fmla="*/ 335 w 593"/>
                <a:gd name="T29" fmla="*/ 254 h 254"/>
                <a:gd name="T30" fmla="*/ 311 w 593"/>
                <a:gd name="T31" fmla="*/ 253 h 254"/>
                <a:gd name="T32" fmla="*/ 286 w 593"/>
                <a:gd name="T33" fmla="*/ 252 h 254"/>
                <a:gd name="T34" fmla="*/ 261 w 593"/>
                <a:gd name="T35" fmla="*/ 248 h 254"/>
                <a:gd name="T36" fmla="*/ 234 w 593"/>
                <a:gd name="T37" fmla="*/ 243 h 254"/>
                <a:gd name="T38" fmla="*/ 207 w 593"/>
                <a:gd name="T39" fmla="*/ 238 h 254"/>
                <a:gd name="T40" fmla="*/ 180 w 593"/>
                <a:gd name="T41" fmla="*/ 231 h 254"/>
                <a:gd name="T42" fmla="*/ 151 w 593"/>
                <a:gd name="T43" fmla="*/ 223 h 254"/>
                <a:gd name="T44" fmla="*/ 122 w 593"/>
                <a:gd name="T45" fmla="*/ 214 h 254"/>
                <a:gd name="T46" fmla="*/ 92 w 593"/>
                <a:gd name="T47" fmla="*/ 203 h 254"/>
                <a:gd name="T48" fmla="*/ 62 w 593"/>
                <a:gd name="T49" fmla="*/ 189 h 254"/>
                <a:gd name="T50" fmla="*/ 31 w 593"/>
                <a:gd name="T51" fmla="*/ 175 h 254"/>
                <a:gd name="T52" fmla="*/ 0 w 593"/>
                <a:gd name="T53" fmla="*/ 158 h 254"/>
                <a:gd name="T54" fmla="*/ 0 w 593"/>
                <a:gd name="T5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254">
                  <a:moveTo>
                    <a:pt x="0" y="158"/>
                  </a:moveTo>
                  <a:lnTo>
                    <a:pt x="97" y="0"/>
                  </a:lnTo>
                  <a:lnTo>
                    <a:pt x="520" y="0"/>
                  </a:lnTo>
                  <a:lnTo>
                    <a:pt x="593" y="204"/>
                  </a:lnTo>
                  <a:lnTo>
                    <a:pt x="593" y="204"/>
                  </a:lnTo>
                  <a:lnTo>
                    <a:pt x="581" y="210"/>
                  </a:lnTo>
                  <a:lnTo>
                    <a:pt x="567" y="216"/>
                  </a:lnTo>
                  <a:lnTo>
                    <a:pt x="547" y="223"/>
                  </a:lnTo>
                  <a:lnTo>
                    <a:pt x="523" y="231"/>
                  </a:lnTo>
                  <a:lnTo>
                    <a:pt x="494" y="238"/>
                  </a:lnTo>
                  <a:lnTo>
                    <a:pt x="461" y="246"/>
                  </a:lnTo>
                  <a:lnTo>
                    <a:pt x="423" y="250"/>
                  </a:lnTo>
                  <a:lnTo>
                    <a:pt x="381" y="254"/>
                  </a:lnTo>
                  <a:lnTo>
                    <a:pt x="358" y="254"/>
                  </a:lnTo>
                  <a:lnTo>
                    <a:pt x="335" y="254"/>
                  </a:lnTo>
                  <a:lnTo>
                    <a:pt x="311" y="253"/>
                  </a:lnTo>
                  <a:lnTo>
                    <a:pt x="286" y="252"/>
                  </a:lnTo>
                  <a:lnTo>
                    <a:pt x="261" y="248"/>
                  </a:lnTo>
                  <a:lnTo>
                    <a:pt x="234" y="243"/>
                  </a:lnTo>
                  <a:lnTo>
                    <a:pt x="207" y="238"/>
                  </a:lnTo>
                  <a:lnTo>
                    <a:pt x="180" y="231"/>
                  </a:lnTo>
                  <a:lnTo>
                    <a:pt x="151" y="223"/>
                  </a:lnTo>
                  <a:lnTo>
                    <a:pt x="122" y="214"/>
                  </a:lnTo>
                  <a:lnTo>
                    <a:pt x="92" y="203"/>
                  </a:lnTo>
                  <a:lnTo>
                    <a:pt x="62" y="189"/>
                  </a:lnTo>
                  <a:lnTo>
                    <a:pt x="31" y="175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3" name="Freeform 629"/>
            <p:cNvSpPr/>
            <p:nvPr/>
          </p:nvSpPr>
          <p:spPr bwMode="auto">
            <a:xfrm>
              <a:off x="7004050" y="4525963"/>
              <a:ext cx="1608138" cy="1239838"/>
            </a:xfrm>
            <a:custGeom>
              <a:avLst/>
              <a:gdLst>
                <a:gd name="T0" fmla="*/ 858 w 1013"/>
                <a:gd name="T1" fmla="*/ 716 h 781"/>
                <a:gd name="T2" fmla="*/ 792 w 1013"/>
                <a:gd name="T3" fmla="*/ 743 h 781"/>
                <a:gd name="T4" fmla="*/ 675 w 1013"/>
                <a:gd name="T5" fmla="*/ 770 h 781"/>
                <a:gd name="T6" fmla="*/ 574 w 1013"/>
                <a:gd name="T7" fmla="*/ 779 h 781"/>
                <a:gd name="T8" fmla="*/ 488 w 1013"/>
                <a:gd name="T9" fmla="*/ 778 h 781"/>
                <a:gd name="T10" fmla="*/ 392 w 1013"/>
                <a:gd name="T11" fmla="*/ 767 h 781"/>
                <a:gd name="T12" fmla="*/ 291 w 1013"/>
                <a:gd name="T13" fmla="*/ 744 h 781"/>
                <a:gd name="T14" fmla="*/ 183 w 1013"/>
                <a:gd name="T15" fmla="*/ 705 h 781"/>
                <a:gd name="T16" fmla="*/ 148 w 1013"/>
                <a:gd name="T17" fmla="*/ 689 h 781"/>
                <a:gd name="T18" fmla="*/ 103 w 1013"/>
                <a:gd name="T19" fmla="*/ 660 h 781"/>
                <a:gd name="T20" fmla="*/ 68 w 1013"/>
                <a:gd name="T21" fmla="*/ 628 h 781"/>
                <a:gd name="T22" fmla="*/ 41 w 1013"/>
                <a:gd name="T23" fmla="*/ 592 h 781"/>
                <a:gd name="T24" fmla="*/ 21 w 1013"/>
                <a:gd name="T25" fmla="*/ 552 h 781"/>
                <a:gd name="T26" fmla="*/ 2 w 1013"/>
                <a:gd name="T27" fmla="*/ 469 h 781"/>
                <a:gd name="T28" fmla="*/ 4 w 1013"/>
                <a:gd name="T29" fmla="*/ 380 h 781"/>
                <a:gd name="T30" fmla="*/ 22 w 1013"/>
                <a:gd name="T31" fmla="*/ 290 h 781"/>
                <a:gd name="T32" fmla="*/ 52 w 1013"/>
                <a:gd name="T33" fmla="*/ 205 h 781"/>
                <a:gd name="T34" fmla="*/ 107 w 1013"/>
                <a:gd name="T35" fmla="*/ 87 h 781"/>
                <a:gd name="T36" fmla="*/ 160 w 1013"/>
                <a:gd name="T37" fmla="*/ 0 h 781"/>
                <a:gd name="T38" fmla="*/ 210 w 1013"/>
                <a:gd name="T39" fmla="*/ 89 h 781"/>
                <a:gd name="T40" fmla="*/ 173 w 1013"/>
                <a:gd name="T41" fmla="*/ 223 h 781"/>
                <a:gd name="T42" fmla="*/ 160 w 1013"/>
                <a:gd name="T43" fmla="*/ 312 h 781"/>
                <a:gd name="T44" fmla="*/ 160 w 1013"/>
                <a:gd name="T45" fmla="*/ 374 h 781"/>
                <a:gd name="T46" fmla="*/ 169 w 1013"/>
                <a:gd name="T47" fmla="*/ 403 h 781"/>
                <a:gd name="T48" fmla="*/ 187 w 1013"/>
                <a:gd name="T49" fmla="*/ 427 h 781"/>
                <a:gd name="T50" fmla="*/ 235 w 1013"/>
                <a:gd name="T51" fmla="*/ 458 h 781"/>
                <a:gd name="T52" fmla="*/ 300 w 1013"/>
                <a:gd name="T53" fmla="*/ 485 h 781"/>
                <a:gd name="T54" fmla="*/ 380 w 1013"/>
                <a:gd name="T55" fmla="*/ 504 h 781"/>
                <a:gd name="T56" fmla="*/ 466 w 1013"/>
                <a:gd name="T57" fmla="*/ 516 h 781"/>
                <a:gd name="T58" fmla="*/ 557 w 1013"/>
                <a:gd name="T59" fmla="*/ 520 h 781"/>
                <a:gd name="T60" fmla="*/ 643 w 1013"/>
                <a:gd name="T61" fmla="*/ 515 h 781"/>
                <a:gd name="T62" fmla="*/ 721 w 1013"/>
                <a:gd name="T63" fmla="*/ 498 h 781"/>
                <a:gd name="T64" fmla="*/ 787 w 1013"/>
                <a:gd name="T65" fmla="*/ 471 h 781"/>
                <a:gd name="T66" fmla="*/ 835 w 1013"/>
                <a:gd name="T67" fmla="*/ 432 h 781"/>
                <a:gd name="T68" fmla="*/ 852 w 1013"/>
                <a:gd name="T69" fmla="*/ 398 h 781"/>
                <a:gd name="T70" fmla="*/ 858 w 1013"/>
                <a:gd name="T71" fmla="*/ 380 h 781"/>
                <a:gd name="T72" fmla="*/ 862 w 1013"/>
                <a:gd name="T73" fmla="*/ 324 h 781"/>
                <a:gd name="T74" fmla="*/ 855 w 1013"/>
                <a:gd name="T75" fmla="*/ 272 h 781"/>
                <a:gd name="T76" fmla="*/ 841 w 1013"/>
                <a:gd name="T77" fmla="*/ 226 h 781"/>
                <a:gd name="T78" fmla="*/ 808 w 1013"/>
                <a:gd name="T79" fmla="*/ 160 h 781"/>
                <a:gd name="T80" fmla="*/ 759 w 1013"/>
                <a:gd name="T81" fmla="*/ 99 h 781"/>
                <a:gd name="T82" fmla="*/ 708 w 1013"/>
                <a:gd name="T83" fmla="*/ 56 h 781"/>
                <a:gd name="T84" fmla="*/ 769 w 1013"/>
                <a:gd name="T85" fmla="*/ 3 h 781"/>
                <a:gd name="T86" fmla="*/ 827 w 1013"/>
                <a:gd name="T87" fmla="*/ 50 h 781"/>
                <a:gd name="T88" fmla="*/ 894 w 1013"/>
                <a:gd name="T89" fmla="*/ 120 h 781"/>
                <a:gd name="T90" fmla="*/ 951 w 1013"/>
                <a:gd name="T91" fmla="*/ 200 h 781"/>
                <a:gd name="T92" fmla="*/ 979 w 1013"/>
                <a:gd name="T93" fmla="*/ 257 h 781"/>
                <a:gd name="T94" fmla="*/ 1001 w 1013"/>
                <a:gd name="T95" fmla="*/ 320 h 781"/>
                <a:gd name="T96" fmla="*/ 1012 w 1013"/>
                <a:gd name="T97" fmla="*/ 389 h 781"/>
                <a:gd name="T98" fmla="*/ 1013 w 1013"/>
                <a:gd name="T99" fmla="*/ 439 h 781"/>
                <a:gd name="T100" fmla="*/ 997 w 1013"/>
                <a:gd name="T101" fmla="*/ 539 h 781"/>
                <a:gd name="T102" fmla="*/ 964 w 1013"/>
                <a:gd name="T103" fmla="*/ 613 h 781"/>
                <a:gd name="T104" fmla="*/ 927 w 1013"/>
                <a:gd name="T105" fmla="*/ 664 h 781"/>
                <a:gd name="T106" fmla="*/ 893 w 1013"/>
                <a:gd name="T107" fmla="*/ 695 h 781"/>
                <a:gd name="T108" fmla="*/ 871 w 1013"/>
                <a:gd name="T109" fmla="*/ 71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781">
                  <a:moveTo>
                    <a:pt x="871" y="710"/>
                  </a:moveTo>
                  <a:lnTo>
                    <a:pt x="871" y="710"/>
                  </a:lnTo>
                  <a:lnTo>
                    <a:pt x="858" y="716"/>
                  </a:lnTo>
                  <a:lnTo>
                    <a:pt x="841" y="724"/>
                  </a:lnTo>
                  <a:lnTo>
                    <a:pt x="819" y="732"/>
                  </a:lnTo>
                  <a:lnTo>
                    <a:pt x="792" y="743"/>
                  </a:lnTo>
                  <a:lnTo>
                    <a:pt x="758" y="752"/>
                  </a:lnTo>
                  <a:lnTo>
                    <a:pt x="719" y="762"/>
                  </a:lnTo>
                  <a:lnTo>
                    <a:pt x="675" y="770"/>
                  </a:lnTo>
                  <a:lnTo>
                    <a:pt x="627" y="776"/>
                  </a:lnTo>
                  <a:lnTo>
                    <a:pt x="601" y="778"/>
                  </a:lnTo>
                  <a:lnTo>
                    <a:pt x="574" y="779"/>
                  </a:lnTo>
                  <a:lnTo>
                    <a:pt x="546" y="781"/>
                  </a:lnTo>
                  <a:lnTo>
                    <a:pt x="517" y="779"/>
                  </a:lnTo>
                  <a:lnTo>
                    <a:pt x="488" y="778"/>
                  </a:lnTo>
                  <a:lnTo>
                    <a:pt x="457" y="776"/>
                  </a:lnTo>
                  <a:lnTo>
                    <a:pt x="426" y="772"/>
                  </a:lnTo>
                  <a:lnTo>
                    <a:pt x="392" y="767"/>
                  </a:lnTo>
                  <a:lnTo>
                    <a:pt x="360" y="760"/>
                  </a:lnTo>
                  <a:lnTo>
                    <a:pt x="326" y="754"/>
                  </a:lnTo>
                  <a:lnTo>
                    <a:pt x="291" y="744"/>
                  </a:lnTo>
                  <a:lnTo>
                    <a:pt x="256" y="733"/>
                  </a:lnTo>
                  <a:lnTo>
                    <a:pt x="219" y="720"/>
                  </a:lnTo>
                  <a:lnTo>
                    <a:pt x="183" y="705"/>
                  </a:lnTo>
                  <a:lnTo>
                    <a:pt x="183" y="705"/>
                  </a:lnTo>
                  <a:lnTo>
                    <a:pt x="164" y="697"/>
                  </a:lnTo>
                  <a:lnTo>
                    <a:pt x="148" y="689"/>
                  </a:lnTo>
                  <a:lnTo>
                    <a:pt x="131" y="679"/>
                  </a:lnTo>
                  <a:lnTo>
                    <a:pt x="117" y="670"/>
                  </a:lnTo>
                  <a:lnTo>
                    <a:pt x="103" y="660"/>
                  </a:lnTo>
                  <a:lnTo>
                    <a:pt x="90" y="650"/>
                  </a:lnTo>
                  <a:lnTo>
                    <a:pt x="79" y="639"/>
                  </a:lnTo>
                  <a:lnTo>
                    <a:pt x="68" y="628"/>
                  </a:lnTo>
                  <a:lnTo>
                    <a:pt x="57" y="616"/>
                  </a:lnTo>
                  <a:lnTo>
                    <a:pt x="49" y="604"/>
                  </a:lnTo>
                  <a:lnTo>
                    <a:pt x="41" y="592"/>
                  </a:lnTo>
                  <a:lnTo>
                    <a:pt x="33" y="579"/>
                  </a:lnTo>
                  <a:lnTo>
                    <a:pt x="26" y="566"/>
                  </a:lnTo>
                  <a:lnTo>
                    <a:pt x="21" y="552"/>
                  </a:lnTo>
                  <a:lnTo>
                    <a:pt x="11" y="525"/>
                  </a:lnTo>
                  <a:lnTo>
                    <a:pt x="6" y="497"/>
                  </a:lnTo>
                  <a:lnTo>
                    <a:pt x="2" y="469"/>
                  </a:lnTo>
                  <a:lnTo>
                    <a:pt x="0" y="439"/>
                  </a:lnTo>
                  <a:lnTo>
                    <a:pt x="0" y="409"/>
                  </a:lnTo>
                  <a:lnTo>
                    <a:pt x="4" y="380"/>
                  </a:lnTo>
                  <a:lnTo>
                    <a:pt x="9" y="350"/>
                  </a:lnTo>
                  <a:lnTo>
                    <a:pt x="15" y="320"/>
                  </a:lnTo>
                  <a:lnTo>
                    <a:pt x="22" y="290"/>
                  </a:lnTo>
                  <a:lnTo>
                    <a:pt x="31" y="262"/>
                  </a:lnTo>
                  <a:lnTo>
                    <a:pt x="41" y="234"/>
                  </a:lnTo>
                  <a:lnTo>
                    <a:pt x="52" y="205"/>
                  </a:lnTo>
                  <a:lnTo>
                    <a:pt x="63" y="180"/>
                  </a:lnTo>
                  <a:lnTo>
                    <a:pt x="85" y="130"/>
                  </a:lnTo>
                  <a:lnTo>
                    <a:pt x="107" y="87"/>
                  </a:lnTo>
                  <a:lnTo>
                    <a:pt x="127" y="52"/>
                  </a:lnTo>
                  <a:lnTo>
                    <a:pt x="144" y="23"/>
                  </a:lnTo>
                  <a:lnTo>
                    <a:pt x="160" y="0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0" y="89"/>
                  </a:lnTo>
                  <a:lnTo>
                    <a:pt x="195" y="137"/>
                  </a:lnTo>
                  <a:lnTo>
                    <a:pt x="180" y="193"/>
                  </a:lnTo>
                  <a:lnTo>
                    <a:pt x="173" y="223"/>
                  </a:lnTo>
                  <a:lnTo>
                    <a:pt x="168" y="253"/>
                  </a:lnTo>
                  <a:lnTo>
                    <a:pt x="162" y="284"/>
                  </a:lnTo>
                  <a:lnTo>
                    <a:pt x="160" y="312"/>
                  </a:lnTo>
                  <a:lnTo>
                    <a:pt x="158" y="339"/>
                  </a:lnTo>
                  <a:lnTo>
                    <a:pt x="158" y="363"/>
                  </a:lnTo>
                  <a:lnTo>
                    <a:pt x="160" y="374"/>
                  </a:lnTo>
                  <a:lnTo>
                    <a:pt x="162" y="385"/>
                  </a:lnTo>
                  <a:lnTo>
                    <a:pt x="165" y="394"/>
                  </a:lnTo>
                  <a:lnTo>
                    <a:pt x="169" y="403"/>
                  </a:lnTo>
                  <a:lnTo>
                    <a:pt x="169" y="403"/>
                  </a:lnTo>
                  <a:lnTo>
                    <a:pt x="176" y="415"/>
                  </a:lnTo>
                  <a:lnTo>
                    <a:pt x="187" y="427"/>
                  </a:lnTo>
                  <a:lnTo>
                    <a:pt x="200" y="438"/>
                  </a:lnTo>
                  <a:lnTo>
                    <a:pt x="216" y="448"/>
                  </a:lnTo>
                  <a:lnTo>
                    <a:pt x="235" y="458"/>
                  </a:lnTo>
                  <a:lnTo>
                    <a:pt x="254" y="467"/>
                  </a:lnTo>
                  <a:lnTo>
                    <a:pt x="277" y="477"/>
                  </a:lnTo>
                  <a:lnTo>
                    <a:pt x="300" y="485"/>
                  </a:lnTo>
                  <a:lnTo>
                    <a:pt x="326" y="492"/>
                  </a:lnTo>
                  <a:lnTo>
                    <a:pt x="353" y="498"/>
                  </a:lnTo>
                  <a:lnTo>
                    <a:pt x="380" y="504"/>
                  </a:lnTo>
                  <a:lnTo>
                    <a:pt x="408" y="509"/>
                  </a:lnTo>
                  <a:lnTo>
                    <a:pt x="436" y="513"/>
                  </a:lnTo>
                  <a:lnTo>
                    <a:pt x="466" y="516"/>
                  </a:lnTo>
                  <a:lnTo>
                    <a:pt x="496" y="519"/>
                  </a:lnTo>
                  <a:lnTo>
                    <a:pt x="527" y="520"/>
                  </a:lnTo>
                  <a:lnTo>
                    <a:pt x="557" y="520"/>
                  </a:lnTo>
                  <a:lnTo>
                    <a:pt x="586" y="519"/>
                  </a:lnTo>
                  <a:lnTo>
                    <a:pt x="615" y="517"/>
                  </a:lnTo>
                  <a:lnTo>
                    <a:pt x="643" y="515"/>
                  </a:lnTo>
                  <a:lnTo>
                    <a:pt x="670" y="509"/>
                  </a:lnTo>
                  <a:lnTo>
                    <a:pt x="697" y="505"/>
                  </a:lnTo>
                  <a:lnTo>
                    <a:pt x="721" y="498"/>
                  </a:lnTo>
                  <a:lnTo>
                    <a:pt x="746" y="490"/>
                  </a:lnTo>
                  <a:lnTo>
                    <a:pt x="767" y="481"/>
                  </a:lnTo>
                  <a:lnTo>
                    <a:pt x="787" y="471"/>
                  </a:lnTo>
                  <a:lnTo>
                    <a:pt x="805" y="459"/>
                  </a:lnTo>
                  <a:lnTo>
                    <a:pt x="821" y="446"/>
                  </a:lnTo>
                  <a:lnTo>
                    <a:pt x="835" y="432"/>
                  </a:lnTo>
                  <a:lnTo>
                    <a:pt x="846" y="416"/>
                  </a:lnTo>
                  <a:lnTo>
                    <a:pt x="850" y="408"/>
                  </a:lnTo>
                  <a:lnTo>
                    <a:pt x="852" y="398"/>
                  </a:lnTo>
                  <a:lnTo>
                    <a:pt x="856" y="389"/>
                  </a:lnTo>
                  <a:lnTo>
                    <a:pt x="858" y="380"/>
                  </a:lnTo>
                  <a:lnTo>
                    <a:pt x="858" y="380"/>
                  </a:lnTo>
                  <a:lnTo>
                    <a:pt x="860" y="361"/>
                  </a:lnTo>
                  <a:lnTo>
                    <a:pt x="862" y="342"/>
                  </a:lnTo>
                  <a:lnTo>
                    <a:pt x="862" y="324"/>
                  </a:lnTo>
                  <a:lnTo>
                    <a:pt x="860" y="307"/>
                  </a:lnTo>
                  <a:lnTo>
                    <a:pt x="859" y="289"/>
                  </a:lnTo>
                  <a:lnTo>
                    <a:pt x="855" y="272"/>
                  </a:lnTo>
                  <a:lnTo>
                    <a:pt x="852" y="257"/>
                  </a:lnTo>
                  <a:lnTo>
                    <a:pt x="847" y="241"/>
                  </a:lnTo>
                  <a:lnTo>
                    <a:pt x="841" y="226"/>
                  </a:lnTo>
                  <a:lnTo>
                    <a:pt x="836" y="211"/>
                  </a:lnTo>
                  <a:lnTo>
                    <a:pt x="823" y="184"/>
                  </a:lnTo>
                  <a:lnTo>
                    <a:pt x="808" y="160"/>
                  </a:lnTo>
                  <a:lnTo>
                    <a:pt x="792" y="137"/>
                  </a:lnTo>
                  <a:lnTo>
                    <a:pt x="775" y="116"/>
                  </a:lnTo>
                  <a:lnTo>
                    <a:pt x="759" y="99"/>
                  </a:lnTo>
                  <a:lnTo>
                    <a:pt x="743" y="84"/>
                  </a:lnTo>
                  <a:lnTo>
                    <a:pt x="729" y="72"/>
                  </a:lnTo>
                  <a:lnTo>
                    <a:pt x="708" y="56"/>
                  </a:lnTo>
                  <a:lnTo>
                    <a:pt x="700" y="5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9" y="11"/>
                  </a:lnTo>
                  <a:lnTo>
                    <a:pt x="808" y="34"/>
                  </a:lnTo>
                  <a:lnTo>
                    <a:pt x="827" y="50"/>
                  </a:lnTo>
                  <a:lnTo>
                    <a:pt x="848" y="70"/>
                  </a:lnTo>
                  <a:lnTo>
                    <a:pt x="871" y="93"/>
                  </a:lnTo>
                  <a:lnTo>
                    <a:pt x="894" y="120"/>
                  </a:lnTo>
                  <a:lnTo>
                    <a:pt x="917" y="150"/>
                  </a:lnTo>
                  <a:lnTo>
                    <a:pt x="940" y="182"/>
                  </a:lnTo>
                  <a:lnTo>
                    <a:pt x="951" y="200"/>
                  </a:lnTo>
                  <a:lnTo>
                    <a:pt x="960" y="219"/>
                  </a:lnTo>
                  <a:lnTo>
                    <a:pt x="970" y="238"/>
                  </a:lnTo>
                  <a:lnTo>
                    <a:pt x="979" y="257"/>
                  </a:lnTo>
                  <a:lnTo>
                    <a:pt x="987" y="278"/>
                  </a:lnTo>
                  <a:lnTo>
                    <a:pt x="994" y="299"/>
                  </a:lnTo>
                  <a:lnTo>
                    <a:pt x="1001" y="320"/>
                  </a:lnTo>
                  <a:lnTo>
                    <a:pt x="1005" y="343"/>
                  </a:lnTo>
                  <a:lnTo>
                    <a:pt x="1009" y="366"/>
                  </a:lnTo>
                  <a:lnTo>
                    <a:pt x="1012" y="389"/>
                  </a:lnTo>
                  <a:lnTo>
                    <a:pt x="1013" y="413"/>
                  </a:lnTo>
                  <a:lnTo>
                    <a:pt x="1013" y="439"/>
                  </a:lnTo>
                  <a:lnTo>
                    <a:pt x="1013" y="439"/>
                  </a:lnTo>
                  <a:lnTo>
                    <a:pt x="1010" y="475"/>
                  </a:lnTo>
                  <a:lnTo>
                    <a:pt x="1005" y="508"/>
                  </a:lnTo>
                  <a:lnTo>
                    <a:pt x="997" y="539"/>
                  </a:lnTo>
                  <a:lnTo>
                    <a:pt x="987" y="566"/>
                  </a:lnTo>
                  <a:lnTo>
                    <a:pt x="976" y="590"/>
                  </a:lnTo>
                  <a:lnTo>
                    <a:pt x="964" y="613"/>
                  </a:lnTo>
                  <a:lnTo>
                    <a:pt x="952" y="632"/>
                  </a:lnTo>
                  <a:lnTo>
                    <a:pt x="939" y="650"/>
                  </a:lnTo>
                  <a:lnTo>
                    <a:pt x="927" y="664"/>
                  </a:lnTo>
                  <a:lnTo>
                    <a:pt x="914" y="677"/>
                  </a:lnTo>
                  <a:lnTo>
                    <a:pt x="902" y="687"/>
                  </a:lnTo>
                  <a:lnTo>
                    <a:pt x="893" y="695"/>
                  </a:lnTo>
                  <a:lnTo>
                    <a:pt x="877" y="706"/>
                  </a:lnTo>
                  <a:lnTo>
                    <a:pt x="871" y="710"/>
                  </a:lnTo>
                  <a:lnTo>
                    <a:pt x="871" y="71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4" name="Freeform 630"/>
            <p:cNvSpPr/>
            <p:nvPr/>
          </p:nvSpPr>
          <p:spPr bwMode="auto">
            <a:xfrm>
              <a:off x="7737475" y="5029200"/>
              <a:ext cx="196850" cy="471488"/>
            </a:xfrm>
            <a:custGeom>
              <a:avLst/>
              <a:gdLst>
                <a:gd name="T0" fmla="*/ 92 w 124"/>
                <a:gd name="T1" fmla="*/ 297 h 297"/>
                <a:gd name="T2" fmla="*/ 124 w 124"/>
                <a:gd name="T3" fmla="*/ 64 h 297"/>
                <a:gd name="T4" fmla="*/ 64 w 124"/>
                <a:gd name="T5" fmla="*/ 0 h 297"/>
                <a:gd name="T6" fmla="*/ 0 w 124"/>
                <a:gd name="T7" fmla="*/ 60 h 297"/>
                <a:gd name="T8" fmla="*/ 27 w 124"/>
                <a:gd name="T9" fmla="*/ 296 h 297"/>
                <a:gd name="T10" fmla="*/ 92 w 124"/>
                <a:gd name="T1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92" y="297"/>
                  </a:moveTo>
                  <a:lnTo>
                    <a:pt x="124" y="64"/>
                  </a:lnTo>
                  <a:lnTo>
                    <a:pt x="64" y="0"/>
                  </a:lnTo>
                  <a:lnTo>
                    <a:pt x="0" y="60"/>
                  </a:lnTo>
                  <a:lnTo>
                    <a:pt x="27" y="296"/>
                  </a:lnTo>
                  <a:lnTo>
                    <a:pt x="92" y="297"/>
                  </a:lnTo>
                  <a:close/>
                </a:path>
              </a:pathLst>
            </a:custGeom>
            <a:solidFill>
              <a:srgbClr val="6A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5" name="Freeform 631"/>
            <p:cNvSpPr/>
            <p:nvPr/>
          </p:nvSpPr>
          <p:spPr bwMode="auto">
            <a:xfrm>
              <a:off x="7534275" y="5187950"/>
              <a:ext cx="631825" cy="776288"/>
            </a:xfrm>
            <a:custGeom>
              <a:avLst/>
              <a:gdLst>
                <a:gd name="T0" fmla="*/ 317 w 398"/>
                <a:gd name="T1" fmla="*/ 64 h 489"/>
                <a:gd name="T2" fmla="*/ 318 w 398"/>
                <a:gd name="T3" fmla="*/ 72 h 489"/>
                <a:gd name="T4" fmla="*/ 313 w 398"/>
                <a:gd name="T5" fmla="*/ 72 h 489"/>
                <a:gd name="T6" fmla="*/ 291 w 398"/>
                <a:gd name="T7" fmla="*/ 58 h 489"/>
                <a:gd name="T8" fmla="*/ 255 w 398"/>
                <a:gd name="T9" fmla="*/ 27 h 489"/>
                <a:gd name="T10" fmla="*/ 254 w 398"/>
                <a:gd name="T11" fmla="*/ 23 h 489"/>
                <a:gd name="T12" fmla="*/ 247 w 398"/>
                <a:gd name="T13" fmla="*/ 19 h 489"/>
                <a:gd name="T14" fmla="*/ 240 w 398"/>
                <a:gd name="T15" fmla="*/ 21 h 489"/>
                <a:gd name="T16" fmla="*/ 227 w 398"/>
                <a:gd name="T17" fmla="*/ 29 h 489"/>
                <a:gd name="T18" fmla="*/ 213 w 398"/>
                <a:gd name="T19" fmla="*/ 45 h 489"/>
                <a:gd name="T20" fmla="*/ 206 w 398"/>
                <a:gd name="T21" fmla="*/ 53 h 489"/>
                <a:gd name="T22" fmla="*/ 198 w 398"/>
                <a:gd name="T23" fmla="*/ 27 h 489"/>
                <a:gd name="T24" fmla="*/ 189 w 398"/>
                <a:gd name="T25" fmla="*/ 10 h 489"/>
                <a:gd name="T26" fmla="*/ 181 w 398"/>
                <a:gd name="T27" fmla="*/ 2 h 489"/>
                <a:gd name="T28" fmla="*/ 171 w 398"/>
                <a:gd name="T29" fmla="*/ 0 h 489"/>
                <a:gd name="T30" fmla="*/ 159 w 398"/>
                <a:gd name="T31" fmla="*/ 7 h 489"/>
                <a:gd name="T32" fmla="*/ 152 w 398"/>
                <a:gd name="T33" fmla="*/ 15 h 489"/>
                <a:gd name="T34" fmla="*/ 124 w 398"/>
                <a:gd name="T35" fmla="*/ 45 h 489"/>
                <a:gd name="T36" fmla="*/ 93 w 398"/>
                <a:gd name="T37" fmla="*/ 68 h 489"/>
                <a:gd name="T38" fmla="*/ 61 w 398"/>
                <a:gd name="T39" fmla="*/ 94 h 489"/>
                <a:gd name="T40" fmla="*/ 38 w 398"/>
                <a:gd name="T41" fmla="*/ 119 h 489"/>
                <a:gd name="T42" fmla="*/ 31 w 398"/>
                <a:gd name="T43" fmla="*/ 130 h 489"/>
                <a:gd name="T44" fmla="*/ 16 w 398"/>
                <a:gd name="T45" fmla="*/ 161 h 489"/>
                <a:gd name="T46" fmla="*/ 5 w 398"/>
                <a:gd name="T47" fmla="*/ 202 h 489"/>
                <a:gd name="T48" fmla="*/ 0 w 398"/>
                <a:gd name="T49" fmla="*/ 246 h 489"/>
                <a:gd name="T50" fmla="*/ 0 w 398"/>
                <a:gd name="T51" fmla="*/ 293 h 489"/>
                <a:gd name="T52" fmla="*/ 0 w 398"/>
                <a:gd name="T53" fmla="*/ 307 h 489"/>
                <a:gd name="T54" fmla="*/ 1 w 398"/>
                <a:gd name="T55" fmla="*/ 320 h 489"/>
                <a:gd name="T56" fmla="*/ 11 w 398"/>
                <a:gd name="T57" fmla="*/ 368 h 489"/>
                <a:gd name="T58" fmla="*/ 21 w 398"/>
                <a:gd name="T59" fmla="*/ 393 h 489"/>
                <a:gd name="T60" fmla="*/ 26 w 398"/>
                <a:gd name="T61" fmla="*/ 400 h 489"/>
                <a:gd name="T62" fmla="*/ 38 w 398"/>
                <a:gd name="T63" fmla="*/ 409 h 489"/>
                <a:gd name="T64" fmla="*/ 54 w 398"/>
                <a:gd name="T65" fmla="*/ 428 h 489"/>
                <a:gd name="T66" fmla="*/ 73 w 398"/>
                <a:gd name="T67" fmla="*/ 446 h 489"/>
                <a:gd name="T68" fmla="*/ 105 w 398"/>
                <a:gd name="T69" fmla="*/ 467 h 489"/>
                <a:gd name="T70" fmla="*/ 142 w 398"/>
                <a:gd name="T71" fmla="*/ 481 h 489"/>
                <a:gd name="T72" fmla="*/ 178 w 398"/>
                <a:gd name="T73" fmla="*/ 488 h 489"/>
                <a:gd name="T74" fmla="*/ 216 w 398"/>
                <a:gd name="T75" fmla="*/ 488 h 489"/>
                <a:gd name="T76" fmla="*/ 252 w 398"/>
                <a:gd name="T77" fmla="*/ 481 h 489"/>
                <a:gd name="T78" fmla="*/ 287 w 398"/>
                <a:gd name="T79" fmla="*/ 466 h 489"/>
                <a:gd name="T80" fmla="*/ 320 w 398"/>
                <a:gd name="T81" fmla="*/ 445 h 489"/>
                <a:gd name="T82" fmla="*/ 347 w 398"/>
                <a:gd name="T83" fmla="*/ 416 h 489"/>
                <a:gd name="T84" fmla="*/ 358 w 398"/>
                <a:gd name="T85" fmla="*/ 403 h 489"/>
                <a:gd name="T86" fmla="*/ 374 w 398"/>
                <a:gd name="T87" fmla="*/ 374 h 489"/>
                <a:gd name="T88" fmla="*/ 385 w 398"/>
                <a:gd name="T89" fmla="*/ 345 h 489"/>
                <a:gd name="T90" fmla="*/ 390 w 398"/>
                <a:gd name="T91" fmla="*/ 314 h 489"/>
                <a:gd name="T92" fmla="*/ 390 w 398"/>
                <a:gd name="T93" fmla="*/ 297 h 489"/>
                <a:gd name="T94" fmla="*/ 398 w 398"/>
                <a:gd name="T95" fmla="*/ 237 h 489"/>
                <a:gd name="T96" fmla="*/ 395 w 398"/>
                <a:gd name="T97" fmla="*/ 187 h 489"/>
                <a:gd name="T98" fmla="*/ 385 w 398"/>
                <a:gd name="T99" fmla="*/ 146 h 489"/>
                <a:gd name="T100" fmla="*/ 368 w 398"/>
                <a:gd name="T101" fmla="*/ 115 h 489"/>
                <a:gd name="T102" fmla="*/ 351 w 398"/>
                <a:gd name="T103" fmla="*/ 92 h 489"/>
                <a:gd name="T104" fmla="*/ 335 w 398"/>
                <a:gd name="T105" fmla="*/ 76 h 489"/>
                <a:gd name="T106" fmla="*/ 317 w 398"/>
                <a:gd name="T107" fmla="*/ 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" h="489">
                  <a:moveTo>
                    <a:pt x="317" y="64"/>
                  </a:moveTo>
                  <a:lnTo>
                    <a:pt x="317" y="64"/>
                  </a:lnTo>
                  <a:lnTo>
                    <a:pt x="318" y="69"/>
                  </a:lnTo>
                  <a:lnTo>
                    <a:pt x="318" y="72"/>
                  </a:lnTo>
                  <a:lnTo>
                    <a:pt x="316" y="72"/>
                  </a:lnTo>
                  <a:lnTo>
                    <a:pt x="313" y="72"/>
                  </a:lnTo>
                  <a:lnTo>
                    <a:pt x="304" y="67"/>
                  </a:lnTo>
                  <a:lnTo>
                    <a:pt x="291" y="58"/>
                  </a:lnTo>
                  <a:lnTo>
                    <a:pt x="267" y="38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4" y="23"/>
                  </a:lnTo>
                  <a:lnTo>
                    <a:pt x="251" y="21"/>
                  </a:lnTo>
                  <a:lnTo>
                    <a:pt x="247" y="19"/>
                  </a:lnTo>
                  <a:lnTo>
                    <a:pt x="244" y="19"/>
                  </a:lnTo>
                  <a:lnTo>
                    <a:pt x="240" y="21"/>
                  </a:lnTo>
                  <a:lnTo>
                    <a:pt x="236" y="23"/>
                  </a:lnTo>
                  <a:lnTo>
                    <a:pt x="227" y="29"/>
                  </a:lnTo>
                  <a:lnTo>
                    <a:pt x="220" y="37"/>
                  </a:lnTo>
                  <a:lnTo>
                    <a:pt x="213" y="45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2" y="40"/>
                  </a:lnTo>
                  <a:lnTo>
                    <a:pt x="198" y="27"/>
                  </a:lnTo>
                  <a:lnTo>
                    <a:pt x="193" y="15"/>
                  </a:lnTo>
                  <a:lnTo>
                    <a:pt x="189" y="10"/>
                  </a:lnTo>
                  <a:lnTo>
                    <a:pt x="185" y="6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39" y="31"/>
                  </a:lnTo>
                  <a:lnTo>
                    <a:pt x="124" y="45"/>
                  </a:lnTo>
                  <a:lnTo>
                    <a:pt x="109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1" y="94"/>
                  </a:lnTo>
                  <a:lnTo>
                    <a:pt x="46" y="110"/>
                  </a:lnTo>
                  <a:lnTo>
                    <a:pt x="38" y="119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23" y="143"/>
                  </a:lnTo>
                  <a:lnTo>
                    <a:pt x="16" y="161"/>
                  </a:lnTo>
                  <a:lnTo>
                    <a:pt x="11" y="180"/>
                  </a:lnTo>
                  <a:lnTo>
                    <a:pt x="5" y="202"/>
                  </a:lnTo>
                  <a:lnTo>
                    <a:pt x="3" y="223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30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5" y="345"/>
                  </a:lnTo>
                  <a:lnTo>
                    <a:pt x="11" y="368"/>
                  </a:lnTo>
                  <a:lnTo>
                    <a:pt x="17" y="385"/>
                  </a:lnTo>
                  <a:lnTo>
                    <a:pt x="21" y="393"/>
                  </a:lnTo>
                  <a:lnTo>
                    <a:pt x="26" y="400"/>
                  </a:lnTo>
                  <a:lnTo>
                    <a:pt x="26" y="400"/>
                  </a:lnTo>
                  <a:lnTo>
                    <a:pt x="32" y="405"/>
                  </a:lnTo>
                  <a:lnTo>
                    <a:pt x="38" y="409"/>
                  </a:lnTo>
                  <a:lnTo>
                    <a:pt x="38" y="409"/>
                  </a:lnTo>
                  <a:lnTo>
                    <a:pt x="54" y="428"/>
                  </a:lnTo>
                  <a:lnTo>
                    <a:pt x="73" y="446"/>
                  </a:lnTo>
                  <a:lnTo>
                    <a:pt x="73" y="446"/>
                  </a:lnTo>
                  <a:lnTo>
                    <a:pt x="89" y="458"/>
                  </a:lnTo>
                  <a:lnTo>
                    <a:pt x="105" y="467"/>
                  </a:lnTo>
                  <a:lnTo>
                    <a:pt x="123" y="476"/>
                  </a:lnTo>
                  <a:lnTo>
                    <a:pt x="142" y="481"/>
                  </a:lnTo>
                  <a:lnTo>
                    <a:pt x="159" y="486"/>
                  </a:lnTo>
                  <a:lnTo>
                    <a:pt x="178" y="488"/>
                  </a:lnTo>
                  <a:lnTo>
                    <a:pt x="197" y="489"/>
                  </a:lnTo>
                  <a:lnTo>
                    <a:pt x="216" y="488"/>
                  </a:lnTo>
                  <a:lnTo>
                    <a:pt x="235" y="485"/>
                  </a:lnTo>
                  <a:lnTo>
                    <a:pt x="252" y="481"/>
                  </a:lnTo>
                  <a:lnTo>
                    <a:pt x="270" y="474"/>
                  </a:lnTo>
                  <a:lnTo>
                    <a:pt x="287" y="466"/>
                  </a:lnTo>
                  <a:lnTo>
                    <a:pt x="304" y="457"/>
                  </a:lnTo>
                  <a:lnTo>
                    <a:pt x="320" y="445"/>
                  </a:lnTo>
                  <a:lnTo>
                    <a:pt x="335" y="431"/>
                  </a:lnTo>
                  <a:lnTo>
                    <a:pt x="347" y="416"/>
                  </a:lnTo>
                  <a:lnTo>
                    <a:pt x="347" y="416"/>
                  </a:lnTo>
                  <a:lnTo>
                    <a:pt x="358" y="403"/>
                  </a:lnTo>
                  <a:lnTo>
                    <a:pt x="366" y="389"/>
                  </a:lnTo>
                  <a:lnTo>
                    <a:pt x="374" y="374"/>
                  </a:lnTo>
                  <a:lnTo>
                    <a:pt x="379" y="359"/>
                  </a:lnTo>
                  <a:lnTo>
                    <a:pt x="385" y="345"/>
                  </a:lnTo>
                  <a:lnTo>
                    <a:pt x="387" y="328"/>
                  </a:lnTo>
                  <a:lnTo>
                    <a:pt x="390" y="314"/>
                  </a:lnTo>
                  <a:lnTo>
                    <a:pt x="390" y="297"/>
                  </a:lnTo>
                  <a:lnTo>
                    <a:pt x="390" y="297"/>
                  </a:lnTo>
                  <a:lnTo>
                    <a:pt x="397" y="266"/>
                  </a:lnTo>
                  <a:lnTo>
                    <a:pt x="398" y="237"/>
                  </a:lnTo>
                  <a:lnTo>
                    <a:pt x="398" y="211"/>
                  </a:lnTo>
                  <a:lnTo>
                    <a:pt x="395" y="187"/>
                  </a:lnTo>
                  <a:lnTo>
                    <a:pt x="390" y="166"/>
                  </a:lnTo>
                  <a:lnTo>
                    <a:pt x="385" y="146"/>
                  </a:lnTo>
                  <a:lnTo>
                    <a:pt x="377" y="130"/>
                  </a:lnTo>
                  <a:lnTo>
                    <a:pt x="368" y="115"/>
                  </a:lnTo>
                  <a:lnTo>
                    <a:pt x="359" y="103"/>
                  </a:lnTo>
                  <a:lnTo>
                    <a:pt x="351" y="92"/>
                  </a:lnTo>
                  <a:lnTo>
                    <a:pt x="341" y="83"/>
                  </a:lnTo>
                  <a:lnTo>
                    <a:pt x="335" y="76"/>
                  </a:lnTo>
                  <a:lnTo>
                    <a:pt x="323" y="67"/>
                  </a:lnTo>
                  <a:lnTo>
                    <a:pt x="317" y="64"/>
                  </a:lnTo>
                  <a:lnTo>
                    <a:pt x="317" y="64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6" name="Freeform 632"/>
            <p:cNvSpPr/>
            <p:nvPr/>
          </p:nvSpPr>
          <p:spPr bwMode="auto">
            <a:xfrm>
              <a:off x="3714750" y="4321175"/>
              <a:ext cx="255588" cy="344488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7" name="Freeform 633"/>
            <p:cNvSpPr/>
            <p:nvPr/>
          </p:nvSpPr>
          <p:spPr bwMode="auto">
            <a:xfrm>
              <a:off x="4637088" y="4594225"/>
              <a:ext cx="300038" cy="274638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8" name="Freeform 634"/>
            <p:cNvSpPr/>
            <p:nvPr/>
          </p:nvSpPr>
          <p:spPr bwMode="auto">
            <a:xfrm>
              <a:off x="3911600" y="5029200"/>
              <a:ext cx="900113" cy="471488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9" name="Freeform 635"/>
            <p:cNvSpPr/>
            <p:nvPr/>
          </p:nvSpPr>
          <p:spPr bwMode="auto">
            <a:xfrm>
              <a:off x="4662488" y="4629150"/>
              <a:ext cx="103188" cy="93663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0" name="Freeform 636"/>
            <p:cNvSpPr/>
            <p:nvPr/>
          </p:nvSpPr>
          <p:spPr bwMode="auto">
            <a:xfrm>
              <a:off x="4670425" y="4637088"/>
              <a:ext cx="88900" cy="77788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1" name="Freeform 637"/>
            <p:cNvSpPr/>
            <p:nvPr/>
          </p:nvSpPr>
          <p:spPr bwMode="auto">
            <a:xfrm>
              <a:off x="4454525" y="4640263"/>
              <a:ext cx="284163" cy="282575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2" name="Freeform 638"/>
            <p:cNvSpPr/>
            <p:nvPr/>
          </p:nvSpPr>
          <p:spPr bwMode="auto">
            <a:xfrm>
              <a:off x="4468813" y="4654550"/>
              <a:ext cx="255588" cy="255588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753" name="Picture 6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651375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4" name="Freeform 640"/>
            <p:cNvSpPr/>
            <p:nvPr/>
          </p:nvSpPr>
          <p:spPr bwMode="auto">
            <a:xfrm>
              <a:off x="3536950" y="4603750"/>
              <a:ext cx="1573213" cy="1282700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5" name="Freeform 641"/>
            <p:cNvSpPr/>
            <p:nvPr/>
          </p:nvSpPr>
          <p:spPr bwMode="auto">
            <a:xfrm>
              <a:off x="4246563" y="5126038"/>
              <a:ext cx="176213" cy="6032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6" name="Freeform 642"/>
            <p:cNvSpPr/>
            <p:nvPr/>
          </p:nvSpPr>
          <p:spPr bwMode="auto">
            <a:xfrm>
              <a:off x="4089400" y="5126038"/>
              <a:ext cx="474663" cy="642938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7" name="Freeform 643"/>
            <p:cNvSpPr/>
            <p:nvPr/>
          </p:nvSpPr>
          <p:spPr bwMode="auto">
            <a:xfrm>
              <a:off x="3848100" y="5264150"/>
              <a:ext cx="955675" cy="766763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8" name="Freeform 644"/>
            <p:cNvSpPr/>
            <p:nvPr/>
          </p:nvSpPr>
          <p:spPr bwMode="auto">
            <a:xfrm>
              <a:off x="4064000" y="5537200"/>
              <a:ext cx="530225" cy="188913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9" name="Freeform 645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0" name="Freeform 646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1" name="Freeform 647"/>
            <p:cNvSpPr/>
            <p:nvPr/>
          </p:nvSpPr>
          <p:spPr bwMode="auto">
            <a:xfrm>
              <a:off x="4703763" y="4232275"/>
              <a:ext cx="358775" cy="360363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2" name="Freeform 648"/>
            <p:cNvSpPr/>
            <p:nvPr/>
          </p:nvSpPr>
          <p:spPr bwMode="auto">
            <a:xfrm>
              <a:off x="4713288" y="4244975"/>
              <a:ext cx="339725" cy="336550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3" name="Freeform 649"/>
            <p:cNvSpPr/>
            <p:nvPr/>
          </p:nvSpPr>
          <p:spPr bwMode="auto">
            <a:xfrm>
              <a:off x="4762500" y="4294188"/>
              <a:ext cx="241300" cy="238125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4" name="Freeform 650"/>
            <p:cNvSpPr/>
            <p:nvPr/>
          </p:nvSpPr>
          <p:spPr bwMode="auto">
            <a:xfrm>
              <a:off x="5600700" y="4322763"/>
              <a:ext cx="268288" cy="341313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5" name="Freeform 651"/>
            <p:cNvSpPr/>
            <p:nvPr/>
          </p:nvSpPr>
          <p:spPr bwMode="auto">
            <a:xfrm>
              <a:off x="5646738" y="5029200"/>
              <a:ext cx="903288" cy="577850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6" name="Freeform 652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7" name="Freeform 653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8" name="Freeform 654"/>
            <p:cNvSpPr>
              <a:spLocks noEditPoints="1"/>
            </p:cNvSpPr>
            <p:nvPr/>
          </p:nvSpPr>
          <p:spPr bwMode="auto">
            <a:xfrm>
              <a:off x="6345238" y="4492625"/>
              <a:ext cx="484188" cy="252413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9" name="Freeform 655"/>
            <p:cNvSpPr/>
            <p:nvPr/>
          </p:nvSpPr>
          <p:spPr bwMode="auto">
            <a:xfrm>
              <a:off x="6388100" y="4676775"/>
              <a:ext cx="115888" cy="68263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0" name="Freeform 656"/>
            <p:cNvSpPr/>
            <p:nvPr/>
          </p:nvSpPr>
          <p:spPr bwMode="auto">
            <a:xfrm>
              <a:off x="6556375" y="4605338"/>
              <a:ext cx="273050" cy="98425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1" name="Freeform 657"/>
            <p:cNvSpPr/>
            <p:nvPr/>
          </p:nvSpPr>
          <p:spPr bwMode="auto">
            <a:xfrm>
              <a:off x="6345238" y="4492625"/>
              <a:ext cx="76200" cy="173038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2" name="Freeform 658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3" name="Freeform 659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4" name="Freeform 660"/>
            <p:cNvSpPr/>
            <p:nvPr/>
          </p:nvSpPr>
          <p:spPr bwMode="auto">
            <a:xfrm>
              <a:off x="6403975" y="4567238"/>
              <a:ext cx="26988" cy="6191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5" name="Freeform 661"/>
            <p:cNvSpPr/>
            <p:nvPr/>
          </p:nvSpPr>
          <p:spPr bwMode="auto">
            <a:xfrm>
              <a:off x="6807200" y="4459288"/>
              <a:ext cx="22225" cy="20638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6" name="Freeform 662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7" name="Freeform 663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8" name="Freeform 664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9" name="Freeform 665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0" name="Freeform 666"/>
            <p:cNvSpPr>
              <a:spLocks noEditPoints="1"/>
            </p:cNvSpPr>
            <p:nvPr/>
          </p:nvSpPr>
          <p:spPr bwMode="auto">
            <a:xfrm>
              <a:off x="6381750" y="4665663"/>
              <a:ext cx="361950" cy="134938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1" name="Freeform 667"/>
            <p:cNvSpPr/>
            <p:nvPr/>
          </p:nvSpPr>
          <p:spPr bwMode="auto">
            <a:xfrm>
              <a:off x="6503988" y="4703763"/>
              <a:ext cx="239713" cy="96838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2" name="Freeform 668"/>
            <p:cNvSpPr/>
            <p:nvPr/>
          </p:nvSpPr>
          <p:spPr bwMode="auto">
            <a:xfrm>
              <a:off x="6381750" y="4665663"/>
              <a:ext cx="6350" cy="11113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3" name="Freeform 669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4" name="Freeform 670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5" name="Freeform 671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6" name="Freeform 672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7" name="Freeform 673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8" name="Freeform 674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9" name="Freeform 675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0" name="Freeform 676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1" name="Freeform 677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2" name="Freeform 678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3" name="Freeform 679"/>
            <p:cNvSpPr/>
            <p:nvPr/>
          </p:nvSpPr>
          <p:spPr bwMode="auto">
            <a:xfrm>
              <a:off x="6496050" y="4610100"/>
              <a:ext cx="236538" cy="301625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4" name="Freeform 680"/>
            <p:cNvSpPr/>
            <p:nvPr/>
          </p:nvSpPr>
          <p:spPr bwMode="auto">
            <a:xfrm>
              <a:off x="5981700" y="5037138"/>
              <a:ext cx="333375" cy="417513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5" name="Freeform 681"/>
            <p:cNvSpPr/>
            <p:nvPr/>
          </p:nvSpPr>
          <p:spPr bwMode="auto">
            <a:xfrm>
              <a:off x="5514975" y="5175250"/>
              <a:ext cx="665163" cy="725488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6" name="Freeform 682"/>
            <p:cNvSpPr/>
            <p:nvPr/>
          </p:nvSpPr>
          <p:spPr bwMode="auto">
            <a:xfrm>
              <a:off x="5507038" y="5283200"/>
              <a:ext cx="674688" cy="631825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7" name="Freeform 683"/>
            <p:cNvSpPr/>
            <p:nvPr/>
          </p:nvSpPr>
          <p:spPr bwMode="auto">
            <a:xfrm>
              <a:off x="6032500" y="5346700"/>
              <a:ext cx="112713" cy="88900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8" name="Freeform 684"/>
            <p:cNvSpPr/>
            <p:nvPr/>
          </p:nvSpPr>
          <p:spPr bwMode="auto">
            <a:xfrm>
              <a:off x="5797550" y="5230813"/>
              <a:ext cx="125413" cy="65088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9" name="Freeform 685"/>
            <p:cNvSpPr/>
            <p:nvPr/>
          </p:nvSpPr>
          <p:spPr bwMode="auto">
            <a:xfrm>
              <a:off x="4627563" y="1801813"/>
              <a:ext cx="268288" cy="341313"/>
            </a:xfrm>
            <a:custGeom>
              <a:avLst/>
              <a:gdLst>
                <a:gd name="T0" fmla="*/ 25 w 169"/>
                <a:gd name="T1" fmla="*/ 185 h 215"/>
                <a:gd name="T2" fmla="*/ 48 w 169"/>
                <a:gd name="T3" fmla="*/ 153 h 215"/>
                <a:gd name="T4" fmla="*/ 60 w 169"/>
                <a:gd name="T5" fmla="*/ 137 h 215"/>
                <a:gd name="T6" fmla="*/ 61 w 169"/>
                <a:gd name="T7" fmla="*/ 138 h 215"/>
                <a:gd name="T8" fmla="*/ 53 w 169"/>
                <a:gd name="T9" fmla="*/ 179 h 215"/>
                <a:gd name="T10" fmla="*/ 50 w 169"/>
                <a:gd name="T11" fmla="*/ 199 h 215"/>
                <a:gd name="T12" fmla="*/ 52 w 169"/>
                <a:gd name="T13" fmla="*/ 207 h 215"/>
                <a:gd name="T14" fmla="*/ 56 w 169"/>
                <a:gd name="T15" fmla="*/ 212 h 215"/>
                <a:gd name="T16" fmla="*/ 61 w 169"/>
                <a:gd name="T17" fmla="*/ 215 h 215"/>
                <a:gd name="T18" fmla="*/ 66 w 169"/>
                <a:gd name="T19" fmla="*/ 214 h 215"/>
                <a:gd name="T20" fmla="*/ 70 w 169"/>
                <a:gd name="T21" fmla="*/ 211 h 215"/>
                <a:gd name="T22" fmla="*/ 79 w 169"/>
                <a:gd name="T23" fmla="*/ 197 h 215"/>
                <a:gd name="T24" fmla="*/ 81 w 169"/>
                <a:gd name="T25" fmla="*/ 188 h 215"/>
                <a:gd name="T26" fmla="*/ 92 w 169"/>
                <a:gd name="T27" fmla="*/ 156 h 215"/>
                <a:gd name="T28" fmla="*/ 97 w 169"/>
                <a:gd name="T29" fmla="*/ 146 h 215"/>
                <a:gd name="T30" fmla="*/ 96 w 169"/>
                <a:gd name="T31" fmla="*/ 157 h 215"/>
                <a:gd name="T32" fmla="*/ 93 w 169"/>
                <a:gd name="T33" fmla="*/ 180 h 215"/>
                <a:gd name="T34" fmla="*/ 95 w 169"/>
                <a:gd name="T35" fmla="*/ 195 h 215"/>
                <a:gd name="T36" fmla="*/ 99 w 169"/>
                <a:gd name="T37" fmla="*/ 202 h 215"/>
                <a:gd name="T38" fmla="*/ 106 w 169"/>
                <a:gd name="T39" fmla="*/ 202 h 215"/>
                <a:gd name="T40" fmla="*/ 110 w 169"/>
                <a:gd name="T41" fmla="*/ 200 h 215"/>
                <a:gd name="T42" fmla="*/ 116 w 169"/>
                <a:gd name="T43" fmla="*/ 187 h 215"/>
                <a:gd name="T44" fmla="*/ 135 w 169"/>
                <a:gd name="T45" fmla="*/ 123 h 215"/>
                <a:gd name="T46" fmla="*/ 143 w 169"/>
                <a:gd name="T47" fmla="*/ 100 h 215"/>
                <a:gd name="T48" fmla="*/ 161 w 169"/>
                <a:gd name="T49" fmla="*/ 61 h 215"/>
                <a:gd name="T50" fmla="*/ 169 w 169"/>
                <a:gd name="T51" fmla="*/ 37 h 215"/>
                <a:gd name="T52" fmla="*/ 145 w 169"/>
                <a:gd name="T53" fmla="*/ 19 h 215"/>
                <a:gd name="T54" fmla="*/ 120 w 169"/>
                <a:gd name="T55" fmla="*/ 0 h 215"/>
                <a:gd name="T56" fmla="*/ 114 w 169"/>
                <a:gd name="T57" fmla="*/ 7 h 215"/>
                <a:gd name="T58" fmla="*/ 76 w 169"/>
                <a:gd name="T59" fmla="*/ 26 h 215"/>
                <a:gd name="T60" fmla="*/ 42 w 169"/>
                <a:gd name="T61" fmla="*/ 40 h 215"/>
                <a:gd name="T62" fmla="*/ 11 w 169"/>
                <a:gd name="T63" fmla="*/ 48 h 215"/>
                <a:gd name="T64" fmla="*/ 10 w 169"/>
                <a:gd name="T65" fmla="*/ 53 h 215"/>
                <a:gd name="T66" fmla="*/ 8 w 169"/>
                <a:gd name="T67" fmla="*/ 62 h 215"/>
                <a:gd name="T68" fmla="*/ 14 w 169"/>
                <a:gd name="T69" fmla="*/ 72 h 215"/>
                <a:gd name="T70" fmla="*/ 31 w 169"/>
                <a:gd name="T71" fmla="*/ 73 h 215"/>
                <a:gd name="T72" fmla="*/ 45 w 169"/>
                <a:gd name="T73" fmla="*/ 72 h 215"/>
                <a:gd name="T74" fmla="*/ 60 w 169"/>
                <a:gd name="T75" fmla="*/ 67 h 215"/>
                <a:gd name="T76" fmla="*/ 62 w 169"/>
                <a:gd name="T77" fmla="*/ 64 h 215"/>
                <a:gd name="T78" fmla="*/ 15 w 169"/>
                <a:gd name="T79" fmla="*/ 142 h 215"/>
                <a:gd name="T80" fmla="*/ 2 w 169"/>
                <a:gd name="T81" fmla="*/ 175 h 215"/>
                <a:gd name="T82" fmla="*/ 0 w 169"/>
                <a:gd name="T83" fmla="*/ 187 h 215"/>
                <a:gd name="T84" fmla="*/ 3 w 169"/>
                <a:gd name="T85" fmla="*/ 193 h 215"/>
                <a:gd name="T86" fmla="*/ 7 w 169"/>
                <a:gd name="T87" fmla="*/ 197 h 215"/>
                <a:gd name="T88" fmla="*/ 12 w 169"/>
                <a:gd name="T89" fmla="*/ 197 h 215"/>
                <a:gd name="T90" fmla="*/ 19 w 169"/>
                <a:gd name="T91" fmla="*/ 193 h 215"/>
                <a:gd name="T92" fmla="*/ 25 w 169"/>
                <a:gd name="T93" fmla="*/ 1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25" y="185"/>
                  </a:moveTo>
                  <a:lnTo>
                    <a:pt x="25" y="185"/>
                  </a:lnTo>
                  <a:lnTo>
                    <a:pt x="34" y="169"/>
                  </a:lnTo>
                  <a:lnTo>
                    <a:pt x="48" y="153"/>
                  </a:lnTo>
                  <a:lnTo>
                    <a:pt x="57" y="139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1" y="138"/>
                  </a:lnTo>
                  <a:lnTo>
                    <a:pt x="61" y="138"/>
                  </a:lnTo>
                  <a:lnTo>
                    <a:pt x="53" y="179"/>
                  </a:lnTo>
                  <a:lnTo>
                    <a:pt x="50" y="199"/>
                  </a:lnTo>
                  <a:lnTo>
                    <a:pt x="50" y="199"/>
                  </a:lnTo>
                  <a:lnTo>
                    <a:pt x="50" y="203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6" y="212"/>
                  </a:lnTo>
                  <a:lnTo>
                    <a:pt x="58" y="215"/>
                  </a:lnTo>
                  <a:lnTo>
                    <a:pt x="61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70" y="211"/>
                  </a:lnTo>
                  <a:lnTo>
                    <a:pt x="75" y="206"/>
                  </a:lnTo>
                  <a:lnTo>
                    <a:pt x="79" y="197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7" y="169"/>
                  </a:lnTo>
                  <a:lnTo>
                    <a:pt x="92" y="156"/>
                  </a:lnTo>
                  <a:lnTo>
                    <a:pt x="96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6" y="157"/>
                  </a:lnTo>
                  <a:lnTo>
                    <a:pt x="95" y="168"/>
                  </a:lnTo>
                  <a:lnTo>
                    <a:pt x="93" y="180"/>
                  </a:lnTo>
                  <a:lnTo>
                    <a:pt x="93" y="191"/>
                  </a:lnTo>
                  <a:lnTo>
                    <a:pt x="95" y="195"/>
                  </a:lnTo>
                  <a:lnTo>
                    <a:pt x="96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2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2" y="196"/>
                  </a:lnTo>
                  <a:lnTo>
                    <a:pt x="116" y="187"/>
                  </a:lnTo>
                  <a:lnTo>
                    <a:pt x="124" y="160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43" y="100"/>
                  </a:lnTo>
                  <a:lnTo>
                    <a:pt x="153" y="80"/>
                  </a:lnTo>
                  <a:lnTo>
                    <a:pt x="161" y="61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57" y="29"/>
                  </a:lnTo>
                  <a:lnTo>
                    <a:pt x="145" y="19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03" y="13"/>
                  </a:lnTo>
                  <a:lnTo>
                    <a:pt x="76" y="26"/>
                  </a:lnTo>
                  <a:lnTo>
                    <a:pt x="60" y="33"/>
                  </a:lnTo>
                  <a:lnTo>
                    <a:pt x="42" y="40"/>
                  </a:lnTo>
                  <a:lnTo>
                    <a:pt x="26" y="45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0" y="53"/>
                  </a:lnTo>
                  <a:lnTo>
                    <a:pt x="8" y="57"/>
                  </a:lnTo>
                  <a:lnTo>
                    <a:pt x="8" y="62"/>
                  </a:lnTo>
                  <a:lnTo>
                    <a:pt x="10" y="67"/>
                  </a:lnTo>
                  <a:lnTo>
                    <a:pt x="14" y="72"/>
                  </a:lnTo>
                  <a:lnTo>
                    <a:pt x="21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5" y="72"/>
                  </a:lnTo>
                  <a:lnTo>
                    <a:pt x="53" y="69"/>
                  </a:lnTo>
                  <a:lnTo>
                    <a:pt x="60" y="67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6" y="161"/>
                  </a:lnTo>
                  <a:lnTo>
                    <a:pt x="2" y="175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3" y="193"/>
                  </a:lnTo>
                  <a:lnTo>
                    <a:pt x="4" y="196"/>
                  </a:lnTo>
                  <a:lnTo>
                    <a:pt x="7" y="197"/>
                  </a:lnTo>
                  <a:lnTo>
                    <a:pt x="10" y="197"/>
                  </a:lnTo>
                  <a:lnTo>
                    <a:pt x="12" y="197"/>
                  </a:lnTo>
                  <a:lnTo>
                    <a:pt x="15" y="196"/>
                  </a:lnTo>
                  <a:lnTo>
                    <a:pt x="19" y="193"/>
                  </a:lnTo>
                  <a:lnTo>
                    <a:pt x="25" y="185"/>
                  </a:lnTo>
                  <a:lnTo>
                    <a:pt x="25" y="18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0" name="Freeform 686"/>
            <p:cNvSpPr/>
            <p:nvPr/>
          </p:nvSpPr>
          <p:spPr bwMode="auto">
            <a:xfrm>
              <a:off x="3932238" y="1785938"/>
              <a:ext cx="300038" cy="322263"/>
            </a:xfrm>
            <a:custGeom>
              <a:avLst/>
              <a:gdLst>
                <a:gd name="T0" fmla="*/ 163 w 189"/>
                <a:gd name="T1" fmla="*/ 168 h 203"/>
                <a:gd name="T2" fmla="*/ 137 w 189"/>
                <a:gd name="T3" fmla="*/ 140 h 203"/>
                <a:gd name="T4" fmla="*/ 122 w 189"/>
                <a:gd name="T5" fmla="*/ 126 h 203"/>
                <a:gd name="T6" fmla="*/ 121 w 189"/>
                <a:gd name="T7" fmla="*/ 128 h 203"/>
                <a:gd name="T8" fmla="*/ 135 w 189"/>
                <a:gd name="T9" fmla="*/ 167 h 203"/>
                <a:gd name="T10" fmla="*/ 140 w 189"/>
                <a:gd name="T11" fmla="*/ 186 h 203"/>
                <a:gd name="T12" fmla="*/ 140 w 189"/>
                <a:gd name="T13" fmla="*/ 194 h 203"/>
                <a:gd name="T14" fmla="*/ 137 w 189"/>
                <a:gd name="T15" fmla="*/ 201 h 203"/>
                <a:gd name="T16" fmla="*/ 132 w 189"/>
                <a:gd name="T17" fmla="*/ 203 h 203"/>
                <a:gd name="T18" fmla="*/ 126 w 189"/>
                <a:gd name="T19" fmla="*/ 203 h 203"/>
                <a:gd name="T20" fmla="*/ 121 w 189"/>
                <a:gd name="T21" fmla="*/ 201 h 203"/>
                <a:gd name="T22" fmla="*/ 112 w 189"/>
                <a:gd name="T23" fmla="*/ 189 h 203"/>
                <a:gd name="T24" fmla="*/ 108 w 189"/>
                <a:gd name="T25" fmla="*/ 179 h 203"/>
                <a:gd name="T26" fmla="*/ 93 w 189"/>
                <a:gd name="T27" fmla="*/ 149 h 203"/>
                <a:gd name="T28" fmla="*/ 86 w 189"/>
                <a:gd name="T29" fmla="*/ 140 h 203"/>
                <a:gd name="T30" fmla="*/ 90 w 189"/>
                <a:gd name="T31" fmla="*/ 151 h 203"/>
                <a:gd name="T32" fmla="*/ 94 w 189"/>
                <a:gd name="T33" fmla="*/ 172 h 203"/>
                <a:gd name="T34" fmla="*/ 95 w 189"/>
                <a:gd name="T35" fmla="*/ 189 h 203"/>
                <a:gd name="T36" fmla="*/ 93 w 189"/>
                <a:gd name="T37" fmla="*/ 195 h 203"/>
                <a:gd name="T38" fmla="*/ 86 w 189"/>
                <a:gd name="T39" fmla="*/ 197 h 203"/>
                <a:gd name="T40" fmla="*/ 82 w 189"/>
                <a:gd name="T41" fmla="*/ 195 h 203"/>
                <a:gd name="T42" fmla="*/ 74 w 189"/>
                <a:gd name="T43" fmla="*/ 183 h 203"/>
                <a:gd name="T44" fmla="*/ 45 w 189"/>
                <a:gd name="T45" fmla="*/ 122 h 203"/>
                <a:gd name="T46" fmla="*/ 33 w 189"/>
                <a:gd name="T47" fmla="*/ 102 h 203"/>
                <a:gd name="T48" fmla="*/ 10 w 189"/>
                <a:gd name="T49" fmla="*/ 66 h 203"/>
                <a:gd name="T50" fmla="*/ 0 w 189"/>
                <a:gd name="T51" fmla="*/ 43 h 203"/>
                <a:gd name="T52" fmla="*/ 21 w 189"/>
                <a:gd name="T53" fmla="*/ 23 h 203"/>
                <a:gd name="T54" fmla="*/ 41 w 189"/>
                <a:gd name="T55" fmla="*/ 0 h 203"/>
                <a:gd name="T56" fmla="*/ 49 w 189"/>
                <a:gd name="T57" fmla="*/ 5 h 203"/>
                <a:gd name="T58" fmla="*/ 90 w 189"/>
                <a:gd name="T59" fmla="*/ 18 h 203"/>
                <a:gd name="T60" fmla="*/ 125 w 189"/>
                <a:gd name="T61" fmla="*/ 28 h 203"/>
                <a:gd name="T62" fmla="*/ 157 w 189"/>
                <a:gd name="T63" fmla="*/ 31 h 203"/>
                <a:gd name="T64" fmla="*/ 160 w 189"/>
                <a:gd name="T65" fmla="*/ 35 h 203"/>
                <a:gd name="T66" fmla="*/ 162 w 189"/>
                <a:gd name="T67" fmla="*/ 44 h 203"/>
                <a:gd name="T68" fmla="*/ 157 w 189"/>
                <a:gd name="T69" fmla="*/ 55 h 203"/>
                <a:gd name="T70" fmla="*/ 141 w 189"/>
                <a:gd name="T71" fmla="*/ 59 h 203"/>
                <a:gd name="T72" fmla="*/ 128 w 189"/>
                <a:gd name="T73" fmla="*/ 59 h 203"/>
                <a:gd name="T74" fmla="*/ 112 w 189"/>
                <a:gd name="T75" fmla="*/ 56 h 203"/>
                <a:gd name="T76" fmla="*/ 109 w 189"/>
                <a:gd name="T77" fmla="*/ 55 h 203"/>
                <a:gd name="T78" fmla="*/ 167 w 189"/>
                <a:gd name="T79" fmla="*/ 125 h 203"/>
                <a:gd name="T80" fmla="*/ 186 w 189"/>
                <a:gd name="T81" fmla="*/ 155 h 203"/>
                <a:gd name="T82" fmla="*/ 189 w 189"/>
                <a:gd name="T83" fmla="*/ 167 h 203"/>
                <a:gd name="T84" fmla="*/ 187 w 189"/>
                <a:gd name="T85" fmla="*/ 174 h 203"/>
                <a:gd name="T86" fmla="*/ 183 w 189"/>
                <a:gd name="T87" fmla="*/ 179 h 203"/>
                <a:gd name="T88" fmla="*/ 178 w 189"/>
                <a:gd name="T89" fmla="*/ 179 h 203"/>
                <a:gd name="T90" fmla="*/ 171 w 189"/>
                <a:gd name="T91" fmla="*/ 176 h 203"/>
                <a:gd name="T92" fmla="*/ 163 w 189"/>
                <a:gd name="T93" fmla="*/ 1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3">
                  <a:moveTo>
                    <a:pt x="163" y="168"/>
                  </a:moveTo>
                  <a:lnTo>
                    <a:pt x="163" y="168"/>
                  </a:lnTo>
                  <a:lnTo>
                    <a:pt x="152" y="155"/>
                  </a:lnTo>
                  <a:lnTo>
                    <a:pt x="137" y="140"/>
                  </a:lnTo>
                  <a:lnTo>
                    <a:pt x="125" y="128"/>
                  </a:lnTo>
                  <a:lnTo>
                    <a:pt x="122" y="126"/>
                  </a:lnTo>
                  <a:lnTo>
                    <a:pt x="121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5" y="16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41" y="190"/>
                  </a:lnTo>
                  <a:lnTo>
                    <a:pt x="140" y="194"/>
                  </a:lnTo>
                  <a:lnTo>
                    <a:pt x="139" y="198"/>
                  </a:lnTo>
                  <a:lnTo>
                    <a:pt x="137" y="201"/>
                  </a:lnTo>
                  <a:lnTo>
                    <a:pt x="135" y="202"/>
                  </a:lnTo>
                  <a:lnTo>
                    <a:pt x="132" y="203"/>
                  </a:lnTo>
                  <a:lnTo>
                    <a:pt x="129" y="203"/>
                  </a:lnTo>
                  <a:lnTo>
                    <a:pt x="126" y="203"/>
                  </a:lnTo>
                  <a:lnTo>
                    <a:pt x="126" y="203"/>
                  </a:lnTo>
                  <a:lnTo>
                    <a:pt x="121" y="201"/>
                  </a:lnTo>
                  <a:lnTo>
                    <a:pt x="117" y="195"/>
                  </a:lnTo>
                  <a:lnTo>
                    <a:pt x="112" y="189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1" y="162"/>
                  </a:lnTo>
                  <a:lnTo>
                    <a:pt x="93" y="149"/>
                  </a:lnTo>
                  <a:lnTo>
                    <a:pt x="87" y="14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0" y="151"/>
                  </a:lnTo>
                  <a:lnTo>
                    <a:pt x="93" y="162"/>
                  </a:lnTo>
                  <a:lnTo>
                    <a:pt x="94" y="172"/>
                  </a:lnTo>
                  <a:lnTo>
                    <a:pt x="95" y="183"/>
                  </a:lnTo>
                  <a:lnTo>
                    <a:pt x="95" y="189"/>
                  </a:lnTo>
                  <a:lnTo>
                    <a:pt x="94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6" y="197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78" y="191"/>
                  </a:lnTo>
                  <a:lnTo>
                    <a:pt x="74" y="183"/>
                  </a:lnTo>
                  <a:lnTo>
                    <a:pt x="62" y="158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33" y="102"/>
                  </a:lnTo>
                  <a:lnTo>
                    <a:pt x="22" y="83"/>
                  </a:lnTo>
                  <a:lnTo>
                    <a:pt x="10" y="6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2"/>
                  </a:lnTo>
                  <a:lnTo>
                    <a:pt x="21" y="2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62" y="9"/>
                  </a:lnTo>
                  <a:lnTo>
                    <a:pt x="90" y="18"/>
                  </a:lnTo>
                  <a:lnTo>
                    <a:pt x="108" y="24"/>
                  </a:lnTo>
                  <a:lnTo>
                    <a:pt x="125" y="28"/>
                  </a:lnTo>
                  <a:lnTo>
                    <a:pt x="143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60" y="35"/>
                  </a:lnTo>
                  <a:lnTo>
                    <a:pt x="162" y="40"/>
                  </a:lnTo>
                  <a:lnTo>
                    <a:pt x="162" y="44"/>
                  </a:lnTo>
                  <a:lnTo>
                    <a:pt x="162" y="50"/>
                  </a:lnTo>
                  <a:lnTo>
                    <a:pt x="157" y="55"/>
                  </a:lnTo>
                  <a:lnTo>
                    <a:pt x="151" y="58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28" y="59"/>
                  </a:lnTo>
                  <a:lnTo>
                    <a:pt x="118" y="59"/>
                  </a:lnTo>
                  <a:lnTo>
                    <a:pt x="112" y="56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79" y="141"/>
                  </a:lnTo>
                  <a:lnTo>
                    <a:pt x="186" y="155"/>
                  </a:lnTo>
                  <a:lnTo>
                    <a:pt x="187" y="162"/>
                  </a:lnTo>
                  <a:lnTo>
                    <a:pt x="189" y="167"/>
                  </a:lnTo>
                  <a:lnTo>
                    <a:pt x="187" y="171"/>
                  </a:lnTo>
                  <a:lnTo>
                    <a:pt x="187" y="174"/>
                  </a:lnTo>
                  <a:lnTo>
                    <a:pt x="186" y="176"/>
                  </a:lnTo>
                  <a:lnTo>
                    <a:pt x="183" y="179"/>
                  </a:lnTo>
                  <a:lnTo>
                    <a:pt x="180" y="179"/>
                  </a:lnTo>
                  <a:lnTo>
                    <a:pt x="178" y="179"/>
                  </a:lnTo>
                  <a:lnTo>
                    <a:pt x="174" y="178"/>
                  </a:lnTo>
                  <a:lnTo>
                    <a:pt x="171" y="176"/>
                  </a:lnTo>
                  <a:lnTo>
                    <a:pt x="163" y="168"/>
                  </a:lnTo>
                  <a:lnTo>
                    <a:pt x="163" y="168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1" name="Freeform 687"/>
            <p:cNvSpPr/>
            <p:nvPr/>
          </p:nvSpPr>
          <p:spPr bwMode="auto">
            <a:xfrm>
              <a:off x="3846513" y="962025"/>
              <a:ext cx="939800" cy="403225"/>
            </a:xfrm>
            <a:custGeom>
              <a:avLst/>
              <a:gdLst>
                <a:gd name="T0" fmla="*/ 592 w 592"/>
                <a:gd name="T1" fmla="*/ 96 h 254"/>
                <a:gd name="T2" fmla="*/ 495 w 592"/>
                <a:gd name="T3" fmla="*/ 254 h 254"/>
                <a:gd name="T4" fmla="*/ 72 w 592"/>
                <a:gd name="T5" fmla="*/ 254 h 254"/>
                <a:gd name="T6" fmla="*/ 0 w 592"/>
                <a:gd name="T7" fmla="*/ 50 h 254"/>
                <a:gd name="T8" fmla="*/ 0 w 592"/>
                <a:gd name="T9" fmla="*/ 50 h 254"/>
                <a:gd name="T10" fmla="*/ 12 w 592"/>
                <a:gd name="T11" fmla="*/ 45 h 254"/>
                <a:gd name="T12" fmla="*/ 25 w 592"/>
                <a:gd name="T13" fmla="*/ 38 h 254"/>
                <a:gd name="T14" fmla="*/ 45 w 592"/>
                <a:gd name="T15" fmla="*/ 31 h 254"/>
                <a:gd name="T16" fmla="*/ 70 w 592"/>
                <a:gd name="T17" fmla="*/ 23 h 254"/>
                <a:gd name="T18" fmla="*/ 99 w 592"/>
                <a:gd name="T19" fmla="*/ 15 h 254"/>
                <a:gd name="T20" fmla="*/ 133 w 592"/>
                <a:gd name="T21" fmla="*/ 8 h 254"/>
                <a:gd name="T22" fmla="*/ 171 w 592"/>
                <a:gd name="T23" fmla="*/ 3 h 254"/>
                <a:gd name="T24" fmla="*/ 213 w 592"/>
                <a:gd name="T25" fmla="*/ 0 h 254"/>
                <a:gd name="T26" fmla="*/ 234 w 592"/>
                <a:gd name="T27" fmla="*/ 0 h 254"/>
                <a:gd name="T28" fmla="*/ 257 w 592"/>
                <a:gd name="T29" fmla="*/ 0 h 254"/>
                <a:gd name="T30" fmla="*/ 282 w 592"/>
                <a:gd name="T31" fmla="*/ 2 h 254"/>
                <a:gd name="T32" fmla="*/ 307 w 592"/>
                <a:gd name="T33" fmla="*/ 3 h 254"/>
                <a:gd name="T34" fmla="*/ 332 w 592"/>
                <a:gd name="T35" fmla="*/ 7 h 254"/>
                <a:gd name="T36" fmla="*/ 359 w 592"/>
                <a:gd name="T37" fmla="*/ 11 h 254"/>
                <a:gd name="T38" fmla="*/ 386 w 592"/>
                <a:gd name="T39" fmla="*/ 16 h 254"/>
                <a:gd name="T40" fmla="*/ 414 w 592"/>
                <a:gd name="T41" fmla="*/ 23 h 254"/>
                <a:gd name="T42" fmla="*/ 442 w 592"/>
                <a:gd name="T43" fmla="*/ 31 h 254"/>
                <a:gd name="T44" fmla="*/ 471 w 592"/>
                <a:gd name="T45" fmla="*/ 41 h 254"/>
                <a:gd name="T46" fmla="*/ 500 w 592"/>
                <a:gd name="T47" fmla="*/ 51 h 254"/>
                <a:gd name="T48" fmla="*/ 530 w 592"/>
                <a:gd name="T49" fmla="*/ 65 h 254"/>
                <a:gd name="T50" fmla="*/ 561 w 592"/>
                <a:gd name="T51" fmla="*/ 80 h 254"/>
                <a:gd name="T52" fmla="*/ 592 w 592"/>
                <a:gd name="T53" fmla="*/ 96 h 254"/>
                <a:gd name="T54" fmla="*/ 592 w 592"/>
                <a:gd name="T55" fmla="*/ 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2" h="254">
                  <a:moveTo>
                    <a:pt x="592" y="96"/>
                  </a:moveTo>
                  <a:lnTo>
                    <a:pt x="495" y="254"/>
                  </a:lnTo>
                  <a:lnTo>
                    <a:pt x="72" y="25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45"/>
                  </a:lnTo>
                  <a:lnTo>
                    <a:pt x="25" y="38"/>
                  </a:lnTo>
                  <a:lnTo>
                    <a:pt x="45" y="31"/>
                  </a:lnTo>
                  <a:lnTo>
                    <a:pt x="70" y="23"/>
                  </a:lnTo>
                  <a:lnTo>
                    <a:pt x="99" y="15"/>
                  </a:lnTo>
                  <a:lnTo>
                    <a:pt x="133" y="8"/>
                  </a:lnTo>
                  <a:lnTo>
                    <a:pt x="171" y="3"/>
                  </a:lnTo>
                  <a:lnTo>
                    <a:pt x="213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2" y="2"/>
                  </a:lnTo>
                  <a:lnTo>
                    <a:pt x="307" y="3"/>
                  </a:lnTo>
                  <a:lnTo>
                    <a:pt x="332" y="7"/>
                  </a:lnTo>
                  <a:lnTo>
                    <a:pt x="359" y="11"/>
                  </a:lnTo>
                  <a:lnTo>
                    <a:pt x="386" y="16"/>
                  </a:lnTo>
                  <a:lnTo>
                    <a:pt x="414" y="23"/>
                  </a:lnTo>
                  <a:lnTo>
                    <a:pt x="442" y="31"/>
                  </a:lnTo>
                  <a:lnTo>
                    <a:pt x="471" y="41"/>
                  </a:lnTo>
                  <a:lnTo>
                    <a:pt x="500" y="51"/>
                  </a:lnTo>
                  <a:lnTo>
                    <a:pt x="530" y="65"/>
                  </a:lnTo>
                  <a:lnTo>
                    <a:pt x="561" y="80"/>
                  </a:lnTo>
                  <a:lnTo>
                    <a:pt x="592" y="96"/>
                  </a:lnTo>
                  <a:lnTo>
                    <a:pt x="592" y="96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2" name="Freeform 688"/>
            <p:cNvSpPr/>
            <p:nvPr/>
          </p:nvSpPr>
          <p:spPr bwMode="auto">
            <a:xfrm>
              <a:off x="3538538" y="630238"/>
              <a:ext cx="1609725" cy="1238250"/>
            </a:xfrm>
            <a:custGeom>
              <a:avLst/>
              <a:gdLst>
                <a:gd name="T0" fmla="*/ 156 w 1014"/>
                <a:gd name="T1" fmla="*/ 63 h 780"/>
                <a:gd name="T2" fmla="*/ 223 w 1014"/>
                <a:gd name="T3" fmla="*/ 38 h 780"/>
                <a:gd name="T4" fmla="*/ 339 w 1014"/>
                <a:gd name="T5" fmla="*/ 11 h 780"/>
                <a:gd name="T6" fmla="*/ 441 w 1014"/>
                <a:gd name="T7" fmla="*/ 1 h 780"/>
                <a:gd name="T8" fmla="*/ 527 w 1014"/>
                <a:gd name="T9" fmla="*/ 3 h 780"/>
                <a:gd name="T10" fmla="*/ 621 w 1014"/>
                <a:gd name="T11" fmla="*/ 13 h 780"/>
                <a:gd name="T12" fmla="*/ 724 w 1014"/>
                <a:gd name="T13" fmla="*/ 36 h 780"/>
                <a:gd name="T14" fmla="*/ 832 w 1014"/>
                <a:gd name="T15" fmla="*/ 76 h 780"/>
                <a:gd name="T16" fmla="*/ 867 w 1014"/>
                <a:gd name="T17" fmla="*/ 92 h 780"/>
                <a:gd name="T18" fmla="*/ 912 w 1014"/>
                <a:gd name="T19" fmla="*/ 120 h 780"/>
                <a:gd name="T20" fmla="*/ 947 w 1014"/>
                <a:gd name="T21" fmla="*/ 152 h 780"/>
                <a:gd name="T22" fmla="*/ 974 w 1014"/>
                <a:gd name="T23" fmla="*/ 189 h 780"/>
                <a:gd name="T24" fmla="*/ 993 w 1014"/>
                <a:gd name="T25" fmla="*/ 228 h 780"/>
                <a:gd name="T26" fmla="*/ 1013 w 1014"/>
                <a:gd name="T27" fmla="*/ 312 h 780"/>
                <a:gd name="T28" fmla="*/ 1010 w 1014"/>
                <a:gd name="T29" fmla="*/ 401 h 780"/>
                <a:gd name="T30" fmla="*/ 991 w 1014"/>
                <a:gd name="T31" fmla="*/ 490 h 780"/>
                <a:gd name="T32" fmla="*/ 963 w 1014"/>
                <a:gd name="T33" fmla="*/ 574 h 780"/>
                <a:gd name="T34" fmla="*/ 906 w 1014"/>
                <a:gd name="T35" fmla="*/ 694 h 780"/>
                <a:gd name="T36" fmla="*/ 855 w 1014"/>
                <a:gd name="T37" fmla="*/ 780 h 780"/>
                <a:gd name="T38" fmla="*/ 805 w 1014"/>
                <a:gd name="T39" fmla="*/ 691 h 780"/>
                <a:gd name="T40" fmla="*/ 840 w 1014"/>
                <a:gd name="T41" fmla="*/ 557 h 780"/>
                <a:gd name="T42" fmla="*/ 855 w 1014"/>
                <a:gd name="T43" fmla="*/ 468 h 780"/>
                <a:gd name="T44" fmla="*/ 854 w 1014"/>
                <a:gd name="T45" fmla="*/ 406 h 780"/>
                <a:gd name="T46" fmla="*/ 846 w 1014"/>
                <a:gd name="T47" fmla="*/ 378 h 780"/>
                <a:gd name="T48" fmla="*/ 827 w 1014"/>
                <a:gd name="T49" fmla="*/ 354 h 780"/>
                <a:gd name="T50" fmla="*/ 779 w 1014"/>
                <a:gd name="T51" fmla="*/ 323 h 780"/>
                <a:gd name="T52" fmla="*/ 713 w 1014"/>
                <a:gd name="T53" fmla="*/ 296 h 780"/>
                <a:gd name="T54" fmla="*/ 634 w 1014"/>
                <a:gd name="T55" fmla="*/ 277 h 780"/>
                <a:gd name="T56" fmla="*/ 547 w 1014"/>
                <a:gd name="T57" fmla="*/ 265 h 780"/>
                <a:gd name="T58" fmla="*/ 458 w 1014"/>
                <a:gd name="T59" fmla="*/ 260 h 780"/>
                <a:gd name="T60" fmla="*/ 370 w 1014"/>
                <a:gd name="T61" fmla="*/ 266 h 780"/>
                <a:gd name="T62" fmla="*/ 292 w 1014"/>
                <a:gd name="T63" fmla="*/ 282 h 780"/>
                <a:gd name="T64" fmla="*/ 226 w 1014"/>
                <a:gd name="T65" fmla="*/ 309 h 780"/>
                <a:gd name="T66" fmla="*/ 180 w 1014"/>
                <a:gd name="T67" fmla="*/ 348 h 780"/>
                <a:gd name="T68" fmla="*/ 161 w 1014"/>
                <a:gd name="T69" fmla="*/ 382 h 780"/>
                <a:gd name="T70" fmla="*/ 156 w 1014"/>
                <a:gd name="T71" fmla="*/ 401 h 780"/>
                <a:gd name="T72" fmla="*/ 153 w 1014"/>
                <a:gd name="T73" fmla="*/ 456 h 780"/>
                <a:gd name="T74" fmla="*/ 158 w 1014"/>
                <a:gd name="T75" fmla="*/ 509 h 780"/>
                <a:gd name="T76" fmla="*/ 172 w 1014"/>
                <a:gd name="T77" fmla="*/ 555 h 780"/>
                <a:gd name="T78" fmla="*/ 207 w 1014"/>
                <a:gd name="T79" fmla="*/ 621 h 780"/>
                <a:gd name="T80" fmla="*/ 256 w 1014"/>
                <a:gd name="T81" fmla="*/ 682 h 780"/>
                <a:gd name="T82" fmla="*/ 306 w 1014"/>
                <a:gd name="T83" fmla="*/ 725 h 780"/>
                <a:gd name="T84" fmla="*/ 246 w 1014"/>
                <a:gd name="T85" fmla="*/ 778 h 780"/>
                <a:gd name="T86" fmla="*/ 187 w 1014"/>
                <a:gd name="T87" fmla="*/ 730 h 780"/>
                <a:gd name="T88" fmla="*/ 119 w 1014"/>
                <a:gd name="T89" fmla="*/ 660 h 780"/>
                <a:gd name="T90" fmla="*/ 64 w 1014"/>
                <a:gd name="T91" fmla="*/ 580 h 780"/>
                <a:gd name="T92" fmla="*/ 36 w 1014"/>
                <a:gd name="T93" fmla="*/ 522 h 780"/>
                <a:gd name="T94" fmla="*/ 14 w 1014"/>
                <a:gd name="T95" fmla="*/ 460 h 780"/>
                <a:gd name="T96" fmla="*/ 2 w 1014"/>
                <a:gd name="T97" fmla="*/ 390 h 780"/>
                <a:gd name="T98" fmla="*/ 2 w 1014"/>
                <a:gd name="T99" fmla="*/ 341 h 780"/>
                <a:gd name="T100" fmla="*/ 17 w 1014"/>
                <a:gd name="T101" fmla="*/ 242 h 780"/>
                <a:gd name="T102" fmla="*/ 49 w 1014"/>
                <a:gd name="T103" fmla="*/ 167 h 780"/>
                <a:gd name="T104" fmla="*/ 88 w 1014"/>
                <a:gd name="T105" fmla="*/ 116 h 780"/>
                <a:gd name="T106" fmla="*/ 122 w 1014"/>
                <a:gd name="T107" fmla="*/ 85 h 780"/>
                <a:gd name="T108" fmla="*/ 142 w 1014"/>
                <a:gd name="T109" fmla="*/ 7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4" h="780">
                  <a:moveTo>
                    <a:pt x="142" y="70"/>
                  </a:moveTo>
                  <a:lnTo>
                    <a:pt x="142" y="70"/>
                  </a:lnTo>
                  <a:lnTo>
                    <a:pt x="156" y="63"/>
                  </a:lnTo>
                  <a:lnTo>
                    <a:pt x="172" y="57"/>
                  </a:lnTo>
                  <a:lnTo>
                    <a:pt x="195" y="49"/>
                  </a:lnTo>
                  <a:lnTo>
                    <a:pt x="223" y="38"/>
                  </a:lnTo>
                  <a:lnTo>
                    <a:pt x="257" y="28"/>
                  </a:lnTo>
                  <a:lnTo>
                    <a:pt x="295" y="19"/>
                  </a:lnTo>
                  <a:lnTo>
                    <a:pt x="339" y="11"/>
                  </a:lnTo>
                  <a:lnTo>
                    <a:pt x="388" y="4"/>
                  </a:lnTo>
                  <a:lnTo>
                    <a:pt x="414" y="3"/>
                  </a:lnTo>
                  <a:lnTo>
                    <a:pt x="441" y="1"/>
                  </a:lnTo>
                  <a:lnTo>
                    <a:pt x="468" y="0"/>
                  </a:lnTo>
                  <a:lnTo>
                    <a:pt x="497" y="1"/>
                  </a:lnTo>
                  <a:lnTo>
                    <a:pt x="527" y="3"/>
                  </a:lnTo>
                  <a:lnTo>
                    <a:pt x="557" y="4"/>
                  </a:lnTo>
                  <a:lnTo>
                    <a:pt x="589" y="8"/>
                  </a:lnTo>
                  <a:lnTo>
                    <a:pt x="621" y="13"/>
                  </a:lnTo>
                  <a:lnTo>
                    <a:pt x="655" y="20"/>
                  </a:lnTo>
                  <a:lnTo>
                    <a:pt x="689" y="27"/>
                  </a:lnTo>
                  <a:lnTo>
                    <a:pt x="724" y="36"/>
                  </a:lnTo>
                  <a:lnTo>
                    <a:pt x="759" y="47"/>
                  </a:lnTo>
                  <a:lnTo>
                    <a:pt x="796" y="61"/>
                  </a:lnTo>
                  <a:lnTo>
                    <a:pt x="832" y="76"/>
                  </a:lnTo>
                  <a:lnTo>
                    <a:pt x="832" y="76"/>
                  </a:lnTo>
                  <a:lnTo>
                    <a:pt x="850" y="84"/>
                  </a:lnTo>
                  <a:lnTo>
                    <a:pt x="867" y="92"/>
                  </a:lnTo>
                  <a:lnTo>
                    <a:pt x="882" y="101"/>
                  </a:lnTo>
                  <a:lnTo>
                    <a:pt x="897" y="111"/>
                  </a:lnTo>
                  <a:lnTo>
                    <a:pt x="912" y="120"/>
                  </a:lnTo>
                  <a:lnTo>
                    <a:pt x="924" y="131"/>
                  </a:lnTo>
                  <a:lnTo>
                    <a:pt x="936" y="142"/>
                  </a:lnTo>
                  <a:lnTo>
                    <a:pt x="947" y="152"/>
                  </a:lnTo>
                  <a:lnTo>
                    <a:pt x="956" y="165"/>
                  </a:lnTo>
                  <a:lnTo>
                    <a:pt x="966" y="177"/>
                  </a:lnTo>
                  <a:lnTo>
                    <a:pt x="974" y="189"/>
                  </a:lnTo>
                  <a:lnTo>
                    <a:pt x="981" y="201"/>
                  </a:lnTo>
                  <a:lnTo>
                    <a:pt x="987" y="215"/>
                  </a:lnTo>
                  <a:lnTo>
                    <a:pt x="993" y="228"/>
                  </a:lnTo>
                  <a:lnTo>
                    <a:pt x="1002" y="255"/>
                  </a:lnTo>
                  <a:lnTo>
                    <a:pt x="1009" y="283"/>
                  </a:lnTo>
                  <a:lnTo>
                    <a:pt x="1013" y="312"/>
                  </a:lnTo>
                  <a:lnTo>
                    <a:pt x="1014" y="341"/>
                  </a:lnTo>
                  <a:lnTo>
                    <a:pt x="1013" y="371"/>
                  </a:lnTo>
                  <a:lnTo>
                    <a:pt x="1010" y="401"/>
                  </a:lnTo>
                  <a:lnTo>
                    <a:pt x="1005" y="431"/>
                  </a:lnTo>
                  <a:lnTo>
                    <a:pt x="999" y="460"/>
                  </a:lnTo>
                  <a:lnTo>
                    <a:pt x="991" y="490"/>
                  </a:lnTo>
                  <a:lnTo>
                    <a:pt x="983" y="518"/>
                  </a:lnTo>
                  <a:lnTo>
                    <a:pt x="974" y="547"/>
                  </a:lnTo>
                  <a:lnTo>
                    <a:pt x="963" y="574"/>
                  </a:lnTo>
                  <a:lnTo>
                    <a:pt x="952" y="601"/>
                  </a:lnTo>
                  <a:lnTo>
                    <a:pt x="929" y="651"/>
                  </a:lnTo>
                  <a:lnTo>
                    <a:pt x="906" y="694"/>
                  </a:lnTo>
                  <a:lnTo>
                    <a:pt x="886" y="729"/>
                  </a:lnTo>
                  <a:lnTo>
                    <a:pt x="870" y="757"/>
                  </a:lnTo>
                  <a:lnTo>
                    <a:pt x="855" y="780"/>
                  </a:lnTo>
                  <a:lnTo>
                    <a:pt x="790" y="736"/>
                  </a:lnTo>
                  <a:lnTo>
                    <a:pt x="790" y="736"/>
                  </a:lnTo>
                  <a:lnTo>
                    <a:pt x="805" y="691"/>
                  </a:lnTo>
                  <a:lnTo>
                    <a:pt x="819" y="644"/>
                  </a:lnTo>
                  <a:lnTo>
                    <a:pt x="833" y="587"/>
                  </a:lnTo>
                  <a:lnTo>
                    <a:pt x="840" y="557"/>
                  </a:lnTo>
                  <a:lnTo>
                    <a:pt x="847" y="528"/>
                  </a:lnTo>
                  <a:lnTo>
                    <a:pt x="851" y="497"/>
                  </a:lnTo>
                  <a:lnTo>
                    <a:pt x="855" y="468"/>
                  </a:lnTo>
                  <a:lnTo>
                    <a:pt x="856" y="441"/>
                  </a:lnTo>
                  <a:lnTo>
                    <a:pt x="855" y="417"/>
                  </a:lnTo>
                  <a:lnTo>
                    <a:pt x="854" y="406"/>
                  </a:lnTo>
                  <a:lnTo>
                    <a:pt x="852" y="395"/>
                  </a:lnTo>
                  <a:lnTo>
                    <a:pt x="848" y="386"/>
                  </a:lnTo>
                  <a:lnTo>
                    <a:pt x="846" y="378"/>
                  </a:lnTo>
                  <a:lnTo>
                    <a:pt x="846" y="378"/>
                  </a:lnTo>
                  <a:lnTo>
                    <a:pt x="837" y="366"/>
                  </a:lnTo>
                  <a:lnTo>
                    <a:pt x="827" y="354"/>
                  </a:lnTo>
                  <a:lnTo>
                    <a:pt x="813" y="343"/>
                  </a:lnTo>
                  <a:lnTo>
                    <a:pt x="797" y="332"/>
                  </a:lnTo>
                  <a:lnTo>
                    <a:pt x="779" y="323"/>
                  </a:lnTo>
                  <a:lnTo>
                    <a:pt x="759" y="313"/>
                  </a:lnTo>
                  <a:lnTo>
                    <a:pt x="738" y="304"/>
                  </a:lnTo>
                  <a:lnTo>
                    <a:pt x="713" y="296"/>
                  </a:lnTo>
                  <a:lnTo>
                    <a:pt x="688" y="289"/>
                  </a:lnTo>
                  <a:lnTo>
                    <a:pt x="662" y="282"/>
                  </a:lnTo>
                  <a:lnTo>
                    <a:pt x="634" y="277"/>
                  </a:lnTo>
                  <a:lnTo>
                    <a:pt x="605" y="271"/>
                  </a:lnTo>
                  <a:lnTo>
                    <a:pt x="577" y="267"/>
                  </a:lnTo>
                  <a:lnTo>
                    <a:pt x="547" y="265"/>
                  </a:lnTo>
                  <a:lnTo>
                    <a:pt x="518" y="262"/>
                  </a:lnTo>
                  <a:lnTo>
                    <a:pt x="488" y="260"/>
                  </a:lnTo>
                  <a:lnTo>
                    <a:pt x="458" y="260"/>
                  </a:lnTo>
                  <a:lnTo>
                    <a:pt x="428" y="262"/>
                  </a:lnTo>
                  <a:lnTo>
                    <a:pt x="399" y="263"/>
                  </a:lnTo>
                  <a:lnTo>
                    <a:pt x="370" y="266"/>
                  </a:lnTo>
                  <a:lnTo>
                    <a:pt x="343" y="271"/>
                  </a:lnTo>
                  <a:lnTo>
                    <a:pt x="318" y="275"/>
                  </a:lnTo>
                  <a:lnTo>
                    <a:pt x="292" y="282"/>
                  </a:lnTo>
                  <a:lnTo>
                    <a:pt x="268" y="290"/>
                  </a:lnTo>
                  <a:lnTo>
                    <a:pt x="246" y="300"/>
                  </a:lnTo>
                  <a:lnTo>
                    <a:pt x="226" y="309"/>
                  </a:lnTo>
                  <a:lnTo>
                    <a:pt x="208" y="321"/>
                  </a:lnTo>
                  <a:lnTo>
                    <a:pt x="192" y="335"/>
                  </a:lnTo>
                  <a:lnTo>
                    <a:pt x="180" y="348"/>
                  </a:lnTo>
                  <a:lnTo>
                    <a:pt x="169" y="364"/>
                  </a:lnTo>
                  <a:lnTo>
                    <a:pt x="165" y="373"/>
                  </a:lnTo>
                  <a:lnTo>
                    <a:pt x="161" y="382"/>
                  </a:lnTo>
                  <a:lnTo>
                    <a:pt x="158" y="391"/>
                  </a:lnTo>
                  <a:lnTo>
                    <a:pt x="156" y="401"/>
                  </a:lnTo>
                  <a:lnTo>
                    <a:pt x="156" y="401"/>
                  </a:lnTo>
                  <a:lnTo>
                    <a:pt x="154" y="420"/>
                  </a:lnTo>
                  <a:lnTo>
                    <a:pt x="153" y="439"/>
                  </a:lnTo>
                  <a:lnTo>
                    <a:pt x="153" y="456"/>
                  </a:lnTo>
                  <a:lnTo>
                    <a:pt x="153" y="474"/>
                  </a:lnTo>
                  <a:lnTo>
                    <a:pt x="156" y="491"/>
                  </a:lnTo>
                  <a:lnTo>
                    <a:pt x="158" y="509"/>
                  </a:lnTo>
                  <a:lnTo>
                    <a:pt x="162" y="524"/>
                  </a:lnTo>
                  <a:lnTo>
                    <a:pt x="167" y="540"/>
                  </a:lnTo>
                  <a:lnTo>
                    <a:pt x="172" y="555"/>
                  </a:lnTo>
                  <a:lnTo>
                    <a:pt x="179" y="570"/>
                  </a:lnTo>
                  <a:lnTo>
                    <a:pt x="191" y="597"/>
                  </a:lnTo>
                  <a:lnTo>
                    <a:pt x="207" y="621"/>
                  </a:lnTo>
                  <a:lnTo>
                    <a:pt x="222" y="644"/>
                  </a:lnTo>
                  <a:lnTo>
                    <a:pt x="239" y="664"/>
                  </a:lnTo>
                  <a:lnTo>
                    <a:pt x="256" y="682"/>
                  </a:lnTo>
                  <a:lnTo>
                    <a:pt x="270" y="697"/>
                  </a:lnTo>
                  <a:lnTo>
                    <a:pt x="284" y="709"/>
                  </a:lnTo>
                  <a:lnTo>
                    <a:pt x="306" y="725"/>
                  </a:lnTo>
                  <a:lnTo>
                    <a:pt x="314" y="730"/>
                  </a:lnTo>
                  <a:lnTo>
                    <a:pt x="246" y="778"/>
                  </a:lnTo>
                  <a:lnTo>
                    <a:pt x="246" y="778"/>
                  </a:lnTo>
                  <a:lnTo>
                    <a:pt x="235" y="769"/>
                  </a:lnTo>
                  <a:lnTo>
                    <a:pt x="206" y="746"/>
                  </a:lnTo>
                  <a:lnTo>
                    <a:pt x="187" y="730"/>
                  </a:lnTo>
                  <a:lnTo>
                    <a:pt x="165" y="710"/>
                  </a:lnTo>
                  <a:lnTo>
                    <a:pt x="144" y="687"/>
                  </a:lnTo>
                  <a:lnTo>
                    <a:pt x="119" y="660"/>
                  </a:lnTo>
                  <a:lnTo>
                    <a:pt x="96" y="630"/>
                  </a:lnTo>
                  <a:lnTo>
                    <a:pt x="73" y="598"/>
                  </a:lnTo>
                  <a:lnTo>
                    <a:pt x="64" y="580"/>
                  </a:lnTo>
                  <a:lnTo>
                    <a:pt x="53" y="562"/>
                  </a:lnTo>
                  <a:lnTo>
                    <a:pt x="44" y="543"/>
                  </a:lnTo>
                  <a:lnTo>
                    <a:pt x="36" y="522"/>
                  </a:lnTo>
                  <a:lnTo>
                    <a:pt x="27" y="502"/>
                  </a:lnTo>
                  <a:lnTo>
                    <a:pt x="19" y="482"/>
                  </a:lnTo>
                  <a:lnTo>
                    <a:pt x="14" y="460"/>
                  </a:lnTo>
                  <a:lnTo>
                    <a:pt x="9" y="437"/>
                  </a:lnTo>
                  <a:lnTo>
                    <a:pt x="5" y="414"/>
                  </a:lnTo>
                  <a:lnTo>
                    <a:pt x="2" y="390"/>
                  </a:lnTo>
                  <a:lnTo>
                    <a:pt x="0" y="367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5" y="305"/>
                  </a:lnTo>
                  <a:lnTo>
                    <a:pt x="10" y="273"/>
                  </a:lnTo>
                  <a:lnTo>
                    <a:pt x="17" y="242"/>
                  </a:lnTo>
                  <a:lnTo>
                    <a:pt x="26" y="215"/>
                  </a:lnTo>
                  <a:lnTo>
                    <a:pt x="37" y="190"/>
                  </a:lnTo>
                  <a:lnTo>
                    <a:pt x="49" y="167"/>
                  </a:lnTo>
                  <a:lnTo>
                    <a:pt x="63" y="148"/>
                  </a:lnTo>
                  <a:lnTo>
                    <a:pt x="75" y="131"/>
                  </a:lnTo>
                  <a:lnTo>
                    <a:pt x="88" y="116"/>
                  </a:lnTo>
                  <a:lnTo>
                    <a:pt x="100" y="104"/>
                  </a:lnTo>
                  <a:lnTo>
                    <a:pt x="111" y="93"/>
                  </a:lnTo>
                  <a:lnTo>
                    <a:pt x="122" y="85"/>
                  </a:lnTo>
                  <a:lnTo>
                    <a:pt x="137" y="74"/>
                  </a:lnTo>
                  <a:lnTo>
                    <a:pt x="142" y="7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D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3" name="Freeform 689"/>
            <p:cNvSpPr/>
            <p:nvPr/>
          </p:nvSpPr>
          <p:spPr bwMode="auto">
            <a:xfrm>
              <a:off x="4197350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DA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4" name="Freeform 690"/>
            <p:cNvSpPr/>
            <p:nvPr/>
          </p:nvSpPr>
          <p:spPr bwMode="auto">
            <a:xfrm>
              <a:off x="3984625" y="430213"/>
              <a:ext cx="635000" cy="776288"/>
            </a:xfrm>
            <a:custGeom>
              <a:avLst/>
              <a:gdLst>
                <a:gd name="T0" fmla="*/ 81 w 400"/>
                <a:gd name="T1" fmla="*/ 426 h 489"/>
                <a:gd name="T2" fmla="*/ 80 w 400"/>
                <a:gd name="T3" fmla="*/ 418 h 489"/>
                <a:gd name="T4" fmla="*/ 85 w 400"/>
                <a:gd name="T5" fmla="*/ 418 h 489"/>
                <a:gd name="T6" fmla="*/ 108 w 400"/>
                <a:gd name="T7" fmla="*/ 431 h 489"/>
                <a:gd name="T8" fmla="*/ 143 w 400"/>
                <a:gd name="T9" fmla="*/ 462 h 489"/>
                <a:gd name="T10" fmla="*/ 146 w 400"/>
                <a:gd name="T11" fmla="*/ 466 h 489"/>
                <a:gd name="T12" fmla="*/ 151 w 400"/>
                <a:gd name="T13" fmla="*/ 470 h 489"/>
                <a:gd name="T14" fmla="*/ 160 w 400"/>
                <a:gd name="T15" fmla="*/ 469 h 489"/>
                <a:gd name="T16" fmla="*/ 172 w 400"/>
                <a:gd name="T17" fmla="*/ 461 h 489"/>
                <a:gd name="T18" fmla="*/ 187 w 400"/>
                <a:gd name="T19" fmla="*/ 445 h 489"/>
                <a:gd name="T20" fmla="*/ 192 w 400"/>
                <a:gd name="T21" fmla="*/ 436 h 489"/>
                <a:gd name="T22" fmla="*/ 200 w 400"/>
                <a:gd name="T23" fmla="*/ 462 h 489"/>
                <a:gd name="T24" fmla="*/ 210 w 400"/>
                <a:gd name="T25" fmla="*/ 480 h 489"/>
                <a:gd name="T26" fmla="*/ 218 w 400"/>
                <a:gd name="T27" fmla="*/ 488 h 489"/>
                <a:gd name="T28" fmla="*/ 228 w 400"/>
                <a:gd name="T29" fmla="*/ 489 h 489"/>
                <a:gd name="T30" fmla="*/ 239 w 400"/>
                <a:gd name="T31" fmla="*/ 482 h 489"/>
                <a:gd name="T32" fmla="*/ 246 w 400"/>
                <a:gd name="T33" fmla="*/ 474 h 489"/>
                <a:gd name="T34" fmla="*/ 274 w 400"/>
                <a:gd name="T35" fmla="*/ 445 h 489"/>
                <a:gd name="T36" fmla="*/ 305 w 400"/>
                <a:gd name="T37" fmla="*/ 420 h 489"/>
                <a:gd name="T38" fmla="*/ 338 w 400"/>
                <a:gd name="T39" fmla="*/ 396 h 489"/>
                <a:gd name="T40" fmla="*/ 361 w 400"/>
                <a:gd name="T41" fmla="*/ 370 h 489"/>
                <a:gd name="T42" fmla="*/ 369 w 400"/>
                <a:gd name="T43" fmla="*/ 359 h 489"/>
                <a:gd name="T44" fmla="*/ 384 w 400"/>
                <a:gd name="T45" fmla="*/ 328 h 489"/>
                <a:gd name="T46" fmla="*/ 393 w 400"/>
                <a:gd name="T47" fmla="*/ 288 h 489"/>
                <a:gd name="T48" fmla="*/ 399 w 400"/>
                <a:gd name="T49" fmla="*/ 242 h 489"/>
                <a:gd name="T50" fmla="*/ 400 w 400"/>
                <a:gd name="T51" fmla="*/ 196 h 489"/>
                <a:gd name="T52" fmla="*/ 399 w 400"/>
                <a:gd name="T53" fmla="*/ 183 h 489"/>
                <a:gd name="T54" fmla="*/ 397 w 400"/>
                <a:gd name="T55" fmla="*/ 168 h 489"/>
                <a:gd name="T56" fmla="*/ 389 w 400"/>
                <a:gd name="T57" fmla="*/ 122 h 489"/>
                <a:gd name="T58" fmla="*/ 377 w 400"/>
                <a:gd name="T59" fmla="*/ 96 h 489"/>
                <a:gd name="T60" fmla="*/ 373 w 400"/>
                <a:gd name="T61" fmla="*/ 89 h 489"/>
                <a:gd name="T62" fmla="*/ 361 w 400"/>
                <a:gd name="T63" fmla="*/ 80 h 489"/>
                <a:gd name="T64" fmla="*/ 345 w 400"/>
                <a:gd name="T65" fmla="*/ 61 h 489"/>
                <a:gd name="T66" fmla="*/ 327 w 400"/>
                <a:gd name="T67" fmla="*/ 44 h 489"/>
                <a:gd name="T68" fmla="*/ 293 w 400"/>
                <a:gd name="T69" fmla="*/ 22 h 489"/>
                <a:gd name="T70" fmla="*/ 258 w 400"/>
                <a:gd name="T71" fmla="*/ 8 h 489"/>
                <a:gd name="T72" fmla="*/ 220 w 400"/>
                <a:gd name="T73" fmla="*/ 0 h 489"/>
                <a:gd name="T74" fmla="*/ 183 w 400"/>
                <a:gd name="T75" fmla="*/ 2 h 489"/>
                <a:gd name="T76" fmla="*/ 146 w 400"/>
                <a:gd name="T77" fmla="*/ 8 h 489"/>
                <a:gd name="T78" fmla="*/ 111 w 400"/>
                <a:gd name="T79" fmla="*/ 23 h 489"/>
                <a:gd name="T80" fmla="*/ 80 w 400"/>
                <a:gd name="T81" fmla="*/ 45 h 489"/>
                <a:gd name="T82" fmla="*/ 52 w 400"/>
                <a:gd name="T83" fmla="*/ 73 h 489"/>
                <a:gd name="T84" fmla="*/ 42 w 400"/>
                <a:gd name="T85" fmla="*/ 87 h 489"/>
                <a:gd name="T86" fmla="*/ 26 w 400"/>
                <a:gd name="T87" fmla="*/ 115 h 489"/>
                <a:gd name="T88" fmla="*/ 15 w 400"/>
                <a:gd name="T89" fmla="*/ 145 h 489"/>
                <a:gd name="T90" fmla="*/ 10 w 400"/>
                <a:gd name="T91" fmla="*/ 176 h 489"/>
                <a:gd name="T92" fmla="*/ 8 w 400"/>
                <a:gd name="T93" fmla="*/ 192 h 489"/>
                <a:gd name="T94" fmla="*/ 0 w 400"/>
                <a:gd name="T95" fmla="*/ 253 h 489"/>
                <a:gd name="T96" fmla="*/ 4 w 400"/>
                <a:gd name="T97" fmla="*/ 303 h 489"/>
                <a:gd name="T98" fmla="*/ 15 w 400"/>
                <a:gd name="T99" fmla="*/ 343 h 489"/>
                <a:gd name="T100" fmla="*/ 31 w 400"/>
                <a:gd name="T101" fmla="*/ 374 h 489"/>
                <a:gd name="T102" fmla="*/ 49 w 400"/>
                <a:gd name="T103" fmla="*/ 397 h 489"/>
                <a:gd name="T104" fmla="*/ 65 w 400"/>
                <a:gd name="T105" fmla="*/ 413 h 489"/>
                <a:gd name="T106" fmla="*/ 81 w 400"/>
                <a:gd name="T107" fmla="*/ 42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89">
                  <a:moveTo>
                    <a:pt x="81" y="426"/>
                  </a:moveTo>
                  <a:lnTo>
                    <a:pt x="81" y="426"/>
                  </a:lnTo>
                  <a:lnTo>
                    <a:pt x="80" y="420"/>
                  </a:lnTo>
                  <a:lnTo>
                    <a:pt x="80" y="418"/>
                  </a:lnTo>
                  <a:lnTo>
                    <a:pt x="83" y="418"/>
                  </a:lnTo>
                  <a:lnTo>
                    <a:pt x="85" y="418"/>
                  </a:lnTo>
                  <a:lnTo>
                    <a:pt x="96" y="423"/>
                  </a:lnTo>
                  <a:lnTo>
                    <a:pt x="108" y="431"/>
                  </a:lnTo>
                  <a:lnTo>
                    <a:pt x="131" y="451"/>
                  </a:lnTo>
                  <a:lnTo>
                    <a:pt x="143" y="462"/>
                  </a:lnTo>
                  <a:lnTo>
                    <a:pt x="143" y="462"/>
                  </a:lnTo>
                  <a:lnTo>
                    <a:pt x="146" y="466"/>
                  </a:lnTo>
                  <a:lnTo>
                    <a:pt x="149" y="469"/>
                  </a:lnTo>
                  <a:lnTo>
                    <a:pt x="151" y="470"/>
                  </a:lnTo>
                  <a:lnTo>
                    <a:pt x="156" y="470"/>
                  </a:lnTo>
                  <a:lnTo>
                    <a:pt x="160" y="469"/>
                  </a:lnTo>
                  <a:lnTo>
                    <a:pt x="164" y="466"/>
                  </a:lnTo>
                  <a:lnTo>
                    <a:pt x="172" y="461"/>
                  </a:lnTo>
                  <a:lnTo>
                    <a:pt x="180" y="453"/>
                  </a:lnTo>
                  <a:lnTo>
                    <a:pt x="187" y="445"/>
                  </a:lnTo>
                  <a:lnTo>
                    <a:pt x="192" y="436"/>
                  </a:lnTo>
                  <a:lnTo>
                    <a:pt x="192" y="436"/>
                  </a:lnTo>
                  <a:lnTo>
                    <a:pt x="196" y="450"/>
                  </a:lnTo>
                  <a:lnTo>
                    <a:pt x="200" y="462"/>
                  </a:lnTo>
                  <a:lnTo>
                    <a:pt x="205" y="474"/>
                  </a:lnTo>
                  <a:lnTo>
                    <a:pt x="210" y="480"/>
                  </a:lnTo>
                  <a:lnTo>
                    <a:pt x="214" y="484"/>
                  </a:lnTo>
                  <a:lnTo>
                    <a:pt x="218" y="488"/>
                  </a:lnTo>
                  <a:lnTo>
                    <a:pt x="223" y="489"/>
                  </a:lnTo>
                  <a:lnTo>
                    <a:pt x="228" y="489"/>
                  </a:lnTo>
                  <a:lnTo>
                    <a:pt x="234" y="486"/>
                  </a:lnTo>
                  <a:lnTo>
                    <a:pt x="239" y="482"/>
                  </a:lnTo>
                  <a:lnTo>
                    <a:pt x="246" y="474"/>
                  </a:lnTo>
                  <a:lnTo>
                    <a:pt x="246" y="474"/>
                  </a:lnTo>
                  <a:lnTo>
                    <a:pt x="259" y="458"/>
                  </a:lnTo>
                  <a:lnTo>
                    <a:pt x="274" y="445"/>
                  </a:lnTo>
                  <a:lnTo>
                    <a:pt x="291" y="432"/>
                  </a:lnTo>
                  <a:lnTo>
                    <a:pt x="305" y="420"/>
                  </a:lnTo>
                  <a:lnTo>
                    <a:pt x="322" y="409"/>
                  </a:lnTo>
                  <a:lnTo>
                    <a:pt x="338" y="396"/>
                  </a:lnTo>
                  <a:lnTo>
                    <a:pt x="354" y="380"/>
                  </a:lnTo>
                  <a:lnTo>
                    <a:pt x="361" y="370"/>
                  </a:lnTo>
                  <a:lnTo>
                    <a:pt x="369" y="359"/>
                  </a:lnTo>
                  <a:lnTo>
                    <a:pt x="369" y="359"/>
                  </a:lnTo>
                  <a:lnTo>
                    <a:pt x="377" y="346"/>
                  </a:lnTo>
                  <a:lnTo>
                    <a:pt x="384" y="328"/>
                  </a:lnTo>
                  <a:lnTo>
                    <a:pt x="389" y="310"/>
                  </a:lnTo>
                  <a:lnTo>
                    <a:pt x="393" y="288"/>
                  </a:lnTo>
                  <a:lnTo>
                    <a:pt x="396" y="266"/>
                  </a:lnTo>
                  <a:lnTo>
                    <a:pt x="399" y="242"/>
                  </a:lnTo>
                  <a:lnTo>
                    <a:pt x="400" y="219"/>
                  </a:lnTo>
                  <a:lnTo>
                    <a:pt x="400" y="196"/>
                  </a:lnTo>
                  <a:lnTo>
                    <a:pt x="400" y="196"/>
                  </a:lnTo>
                  <a:lnTo>
                    <a:pt x="399" y="183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94" y="143"/>
                  </a:lnTo>
                  <a:lnTo>
                    <a:pt x="389" y="122"/>
                  </a:lnTo>
                  <a:lnTo>
                    <a:pt x="381" y="104"/>
                  </a:lnTo>
                  <a:lnTo>
                    <a:pt x="377" y="96"/>
                  </a:lnTo>
                  <a:lnTo>
                    <a:pt x="373" y="89"/>
                  </a:lnTo>
                  <a:lnTo>
                    <a:pt x="373" y="89"/>
                  </a:lnTo>
                  <a:lnTo>
                    <a:pt x="367" y="84"/>
                  </a:lnTo>
                  <a:lnTo>
                    <a:pt x="361" y="80"/>
                  </a:lnTo>
                  <a:lnTo>
                    <a:pt x="361" y="80"/>
                  </a:lnTo>
                  <a:lnTo>
                    <a:pt x="345" y="61"/>
                  </a:lnTo>
                  <a:lnTo>
                    <a:pt x="327" y="44"/>
                  </a:lnTo>
                  <a:lnTo>
                    <a:pt x="327" y="44"/>
                  </a:lnTo>
                  <a:lnTo>
                    <a:pt x="311" y="31"/>
                  </a:lnTo>
                  <a:lnTo>
                    <a:pt x="293" y="22"/>
                  </a:lnTo>
                  <a:lnTo>
                    <a:pt x="276" y="14"/>
                  </a:lnTo>
                  <a:lnTo>
                    <a:pt x="258" y="8"/>
                  </a:lnTo>
                  <a:lnTo>
                    <a:pt x="239" y="3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83" y="2"/>
                  </a:lnTo>
                  <a:lnTo>
                    <a:pt x="165" y="4"/>
                  </a:lnTo>
                  <a:lnTo>
                    <a:pt x="146" y="8"/>
                  </a:lnTo>
                  <a:lnTo>
                    <a:pt x="129" y="15"/>
                  </a:lnTo>
                  <a:lnTo>
                    <a:pt x="111" y="23"/>
                  </a:lnTo>
                  <a:lnTo>
                    <a:pt x="95" y="33"/>
                  </a:lnTo>
                  <a:lnTo>
                    <a:pt x="80" y="45"/>
                  </a:lnTo>
                  <a:lnTo>
                    <a:pt x="65" y="5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87"/>
                  </a:lnTo>
                  <a:lnTo>
                    <a:pt x="33" y="100"/>
                  </a:lnTo>
                  <a:lnTo>
                    <a:pt x="26" y="115"/>
                  </a:lnTo>
                  <a:lnTo>
                    <a:pt x="19" y="130"/>
                  </a:lnTo>
                  <a:lnTo>
                    <a:pt x="15" y="145"/>
                  </a:lnTo>
                  <a:lnTo>
                    <a:pt x="11" y="161"/>
                  </a:lnTo>
                  <a:lnTo>
                    <a:pt x="10" y="176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3" y="223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4" y="303"/>
                  </a:lnTo>
                  <a:lnTo>
                    <a:pt x="8" y="323"/>
                  </a:lnTo>
                  <a:lnTo>
                    <a:pt x="15" y="343"/>
                  </a:lnTo>
                  <a:lnTo>
                    <a:pt x="22" y="359"/>
                  </a:lnTo>
                  <a:lnTo>
                    <a:pt x="31" y="374"/>
                  </a:lnTo>
                  <a:lnTo>
                    <a:pt x="39" y="386"/>
                  </a:lnTo>
                  <a:lnTo>
                    <a:pt x="49" y="397"/>
                  </a:lnTo>
                  <a:lnTo>
                    <a:pt x="57" y="407"/>
                  </a:lnTo>
                  <a:lnTo>
                    <a:pt x="65" y="413"/>
                  </a:lnTo>
                  <a:lnTo>
                    <a:pt x="77" y="423"/>
                  </a:lnTo>
                  <a:lnTo>
                    <a:pt x="81" y="426"/>
                  </a:lnTo>
                  <a:lnTo>
                    <a:pt x="81" y="426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5" name="Freeform 691"/>
            <p:cNvSpPr/>
            <p:nvPr/>
          </p:nvSpPr>
          <p:spPr bwMode="auto">
            <a:xfrm>
              <a:off x="6467475" y="1728788"/>
              <a:ext cx="254000" cy="346075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6" name="Freeform 692"/>
            <p:cNvSpPr/>
            <p:nvPr/>
          </p:nvSpPr>
          <p:spPr bwMode="auto">
            <a:xfrm>
              <a:off x="5500688" y="1525588"/>
              <a:ext cx="301625" cy="274638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7" name="Freeform 693"/>
            <p:cNvSpPr/>
            <p:nvPr/>
          </p:nvSpPr>
          <p:spPr bwMode="auto">
            <a:xfrm>
              <a:off x="5672138" y="1671638"/>
              <a:ext cx="103188" cy="93663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8" name="Freeform 694"/>
            <p:cNvSpPr/>
            <p:nvPr/>
          </p:nvSpPr>
          <p:spPr bwMode="auto">
            <a:xfrm>
              <a:off x="5680075" y="1679575"/>
              <a:ext cx="85725" cy="77788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9" name="Freeform 695"/>
            <p:cNvSpPr/>
            <p:nvPr/>
          </p:nvSpPr>
          <p:spPr bwMode="auto">
            <a:xfrm>
              <a:off x="5697538" y="1471613"/>
              <a:ext cx="284163" cy="284163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0" name="Freeform 696"/>
            <p:cNvSpPr/>
            <p:nvPr/>
          </p:nvSpPr>
          <p:spPr bwMode="auto">
            <a:xfrm>
              <a:off x="5711825" y="1485900"/>
              <a:ext cx="255588" cy="254000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811" name="Picture 69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1481138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2" name="Freeform 698"/>
            <p:cNvSpPr/>
            <p:nvPr/>
          </p:nvSpPr>
          <p:spPr bwMode="auto">
            <a:xfrm>
              <a:off x="5329238" y="508000"/>
              <a:ext cx="1570038" cy="1284288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813" name="Picture 69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00" y="1822450"/>
              <a:ext cx="42545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4" name="Freeform 700"/>
            <p:cNvSpPr/>
            <p:nvPr/>
          </p:nvSpPr>
          <p:spPr bwMode="auto">
            <a:xfrm>
              <a:off x="5373688" y="1801813"/>
              <a:ext cx="360363" cy="360363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5" name="Freeform 701"/>
            <p:cNvSpPr/>
            <p:nvPr/>
          </p:nvSpPr>
          <p:spPr bwMode="auto">
            <a:xfrm>
              <a:off x="5384800" y="1812925"/>
              <a:ext cx="338138" cy="336550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6" name="Freeform 702"/>
            <p:cNvSpPr/>
            <p:nvPr/>
          </p:nvSpPr>
          <p:spPr bwMode="auto">
            <a:xfrm>
              <a:off x="5435600" y="1862138"/>
              <a:ext cx="238125" cy="238125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7" name="Freeform 703"/>
            <p:cNvSpPr/>
            <p:nvPr/>
          </p:nvSpPr>
          <p:spPr bwMode="auto">
            <a:xfrm>
              <a:off x="5622925" y="893763"/>
              <a:ext cx="896938" cy="471488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8" name="Freeform 704"/>
            <p:cNvSpPr/>
            <p:nvPr/>
          </p:nvSpPr>
          <p:spPr bwMode="auto">
            <a:xfrm>
              <a:off x="5972175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9" name="Freeform 705"/>
            <p:cNvSpPr/>
            <p:nvPr/>
          </p:nvSpPr>
          <p:spPr bwMode="auto">
            <a:xfrm>
              <a:off x="5778500" y="409575"/>
              <a:ext cx="631825" cy="741363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0" name="Freeform 706"/>
            <p:cNvSpPr/>
            <p:nvPr/>
          </p:nvSpPr>
          <p:spPr bwMode="auto">
            <a:xfrm>
              <a:off x="5903913" y="552450"/>
              <a:ext cx="315913" cy="501650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1" name="Freeform 707"/>
            <p:cNvSpPr/>
            <p:nvPr/>
          </p:nvSpPr>
          <p:spPr bwMode="auto">
            <a:xfrm>
              <a:off x="7999413" y="1751013"/>
              <a:ext cx="290513" cy="357188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2" name="Freeform 708"/>
            <p:cNvSpPr/>
            <p:nvPr/>
          </p:nvSpPr>
          <p:spPr bwMode="auto">
            <a:xfrm>
              <a:off x="7367588" y="788988"/>
              <a:ext cx="903288" cy="576263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3" name="Freeform 709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4" name="Freeform 710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5" name="Freeform 711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6" name="Freeform 712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7" name="Freeform 713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8" name="Freeform 714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9" name="Freeform 715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0" name="Freeform 716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1" name="Freeform 717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2" name="Freeform 718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3" name="Freeform 719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4" name="Freeform 720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5" name="Freeform 721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6" name="Freeform 722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7" name="Freeform 723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8" name="Freeform 724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9" name="Freeform 725"/>
            <p:cNvSpPr/>
            <p:nvPr/>
          </p:nvSpPr>
          <p:spPr bwMode="auto">
            <a:xfrm>
              <a:off x="7024688" y="1712913"/>
              <a:ext cx="522288" cy="104775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0" name="Freeform 726"/>
            <p:cNvSpPr/>
            <p:nvPr/>
          </p:nvSpPr>
          <p:spPr bwMode="auto">
            <a:xfrm>
              <a:off x="7024688" y="1712913"/>
              <a:ext cx="522288" cy="79375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1" name="Freeform 727"/>
            <p:cNvSpPr/>
            <p:nvPr/>
          </p:nvSpPr>
          <p:spPr bwMode="auto">
            <a:xfrm>
              <a:off x="7056438" y="1712913"/>
              <a:ext cx="490538" cy="100013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2" name="Freeform 728"/>
            <p:cNvSpPr/>
            <p:nvPr/>
          </p:nvSpPr>
          <p:spPr bwMode="auto">
            <a:xfrm>
              <a:off x="7056438" y="1712913"/>
              <a:ext cx="490538" cy="74613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3" name="Freeform 729"/>
            <p:cNvSpPr/>
            <p:nvPr/>
          </p:nvSpPr>
          <p:spPr bwMode="auto">
            <a:xfrm>
              <a:off x="7070725" y="1712913"/>
              <a:ext cx="476250" cy="100013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4" name="Freeform 730"/>
            <p:cNvSpPr/>
            <p:nvPr/>
          </p:nvSpPr>
          <p:spPr bwMode="auto">
            <a:xfrm>
              <a:off x="7070725" y="1712913"/>
              <a:ext cx="476250" cy="73025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5" name="Freeform 731"/>
            <p:cNvSpPr/>
            <p:nvPr/>
          </p:nvSpPr>
          <p:spPr bwMode="auto">
            <a:xfrm>
              <a:off x="7489825" y="1712913"/>
              <a:ext cx="57150" cy="50800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6" name="Freeform 732"/>
            <p:cNvSpPr/>
            <p:nvPr/>
          </p:nvSpPr>
          <p:spPr bwMode="auto">
            <a:xfrm>
              <a:off x="7489825" y="1712913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7" name="Freeform 733"/>
            <p:cNvSpPr/>
            <p:nvPr/>
          </p:nvSpPr>
          <p:spPr bwMode="auto">
            <a:xfrm>
              <a:off x="7527925" y="1725613"/>
              <a:ext cx="19050" cy="17463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8" name="Freeform 734"/>
            <p:cNvSpPr/>
            <p:nvPr/>
          </p:nvSpPr>
          <p:spPr bwMode="auto">
            <a:xfrm>
              <a:off x="7326313" y="1776413"/>
              <a:ext cx="74613" cy="58738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9" name="Freeform 735"/>
            <p:cNvSpPr/>
            <p:nvPr/>
          </p:nvSpPr>
          <p:spPr bwMode="auto">
            <a:xfrm>
              <a:off x="7185025" y="1482725"/>
              <a:ext cx="234950" cy="303213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0" name="Freeform 736"/>
            <p:cNvSpPr/>
            <p:nvPr/>
          </p:nvSpPr>
          <p:spPr bwMode="auto">
            <a:xfrm>
              <a:off x="7583488" y="906463"/>
              <a:ext cx="363538" cy="46037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1" name="Freeform 737"/>
            <p:cNvSpPr/>
            <p:nvPr/>
          </p:nvSpPr>
          <p:spPr bwMode="auto">
            <a:xfrm>
              <a:off x="7700963" y="495300"/>
              <a:ext cx="701675" cy="931863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2" name="Freeform 738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3" name="Freeform 739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4" name="Freeform 740"/>
            <p:cNvSpPr/>
            <p:nvPr/>
          </p:nvSpPr>
          <p:spPr bwMode="auto">
            <a:xfrm>
              <a:off x="3627438" y="2247900"/>
              <a:ext cx="357188" cy="358775"/>
            </a:xfrm>
            <a:custGeom>
              <a:avLst/>
              <a:gdLst>
                <a:gd name="T0" fmla="*/ 221 w 225"/>
                <a:gd name="T1" fmla="*/ 83 h 226"/>
                <a:gd name="T2" fmla="*/ 225 w 225"/>
                <a:gd name="T3" fmla="*/ 105 h 226"/>
                <a:gd name="T4" fmla="*/ 225 w 225"/>
                <a:gd name="T5" fmla="*/ 127 h 226"/>
                <a:gd name="T6" fmla="*/ 220 w 225"/>
                <a:gd name="T7" fmla="*/ 149 h 226"/>
                <a:gd name="T8" fmla="*/ 210 w 225"/>
                <a:gd name="T9" fmla="*/ 169 h 226"/>
                <a:gd name="T10" fmla="*/ 198 w 225"/>
                <a:gd name="T11" fmla="*/ 186 h 226"/>
                <a:gd name="T12" fmla="*/ 183 w 225"/>
                <a:gd name="T13" fmla="*/ 201 h 226"/>
                <a:gd name="T14" fmla="*/ 165 w 225"/>
                <a:gd name="T15" fmla="*/ 213 h 226"/>
                <a:gd name="T16" fmla="*/ 143 w 225"/>
                <a:gd name="T17" fmla="*/ 222 h 226"/>
                <a:gd name="T18" fmla="*/ 132 w 225"/>
                <a:gd name="T19" fmla="*/ 224 h 226"/>
                <a:gd name="T20" fmla="*/ 109 w 225"/>
                <a:gd name="T21" fmla="*/ 226 h 226"/>
                <a:gd name="T22" fmla="*/ 88 w 225"/>
                <a:gd name="T23" fmla="*/ 223 h 226"/>
                <a:gd name="T24" fmla="*/ 67 w 225"/>
                <a:gd name="T25" fmla="*/ 216 h 226"/>
                <a:gd name="T26" fmla="*/ 48 w 225"/>
                <a:gd name="T27" fmla="*/ 205 h 226"/>
                <a:gd name="T28" fmla="*/ 32 w 225"/>
                <a:gd name="T29" fmla="*/ 191 h 226"/>
                <a:gd name="T30" fmla="*/ 19 w 225"/>
                <a:gd name="T31" fmla="*/ 174 h 226"/>
                <a:gd name="T32" fmla="*/ 8 w 225"/>
                <a:gd name="T33" fmla="*/ 154 h 226"/>
                <a:gd name="T34" fmla="*/ 4 w 225"/>
                <a:gd name="T35" fmla="*/ 143 h 226"/>
                <a:gd name="T36" fmla="*/ 0 w 225"/>
                <a:gd name="T37" fmla="*/ 120 h 226"/>
                <a:gd name="T38" fmla="*/ 1 w 225"/>
                <a:gd name="T39" fmla="*/ 99 h 226"/>
                <a:gd name="T40" fmla="*/ 7 w 225"/>
                <a:gd name="T41" fmla="*/ 77 h 226"/>
                <a:gd name="T42" fmla="*/ 15 w 225"/>
                <a:gd name="T43" fmla="*/ 57 h 226"/>
                <a:gd name="T44" fmla="*/ 27 w 225"/>
                <a:gd name="T45" fmla="*/ 39 h 226"/>
                <a:gd name="T46" fmla="*/ 43 w 225"/>
                <a:gd name="T47" fmla="*/ 24 h 226"/>
                <a:gd name="T48" fmla="*/ 62 w 225"/>
                <a:gd name="T49" fmla="*/ 12 h 226"/>
                <a:gd name="T50" fmla="*/ 84 w 225"/>
                <a:gd name="T51" fmla="*/ 4 h 226"/>
                <a:gd name="T52" fmla="*/ 94 w 225"/>
                <a:gd name="T53" fmla="*/ 2 h 226"/>
                <a:gd name="T54" fmla="*/ 116 w 225"/>
                <a:gd name="T55" fmla="*/ 0 h 226"/>
                <a:gd name="T56" fmla="*/ 139 w 225"/>
                <a:gd name="T57" fmla="*/ 3 h 226"/>
                <a:gd name="T58" fmla="*/ 159 w 225"/>
                <a:gd name="T59" fmla="*/ 10 h 226"/>
                <a:gd name="T60" fmla="*/ 178 w 225"/>
                <a:gd name="T61" fmla="*/ 20 h 226"/>
                <a:gd name="T62" fmla="*/ 194 w 225"/>
                <a:gd name="T63" fmla="*/ 35 h 226"/>
                <a:gd name="T64" fmla="*/ 208 w 225"/>
                <a:gd name="T65" fmla="*/ 51 h 226"/>
                <a:gd name="T66" fmla="*/ 219 w 225"/>
                <a:gd name="T67" fmla="*/ 72 h 226"/>
                <a:gd name="T68" fmla="*/ 221 w 225"/>
                <a:gd name="T69" fmla="*/ 8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226">
                  <a:moveTo>
                    <a:pt x="221" y="83"/>
                  </a:moveTo>
                  <a:lnTo>
                    <a:pt x="221" y="83"/>
                  </a:lnTo>
                  <a:lnTo>
                    <a:pt x="224" y="95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5" y="127"/>
                  </a:lnTo>
                  <a:lnTo>
                    <a:pt x="223" y="138"/>
                  </a:lnTo>
                  <a:lnTo>
                    <a:pt x="220" y="149"/>
                  </a:lnTo>
                  <a:lnTo>
                    <a:pt x="216" y="158"/>
                  </a:lnTo>
                  <a:lnTo>
                    <a:pt x="210" y="169"/>
                  </a:lnTo>
                  <a:lnTo>
                    <a:pt x="205" y="177"/>
                  </a:lnTo>
                  <a:lnTo>
                    <a:pt x="198" y="186"/>
                  </a:lnTo>
                  <a:lnTo>
                    <a:pt x="192" y="195"/>
                  </a:lnTo>
                  <a:lnTo>
                    <a:pt x="183" y="201"/>
                  </a:lnTo>
                  <a:lnTo>
                    <a:pt x="174" y="208"/>
                  </a:lnTo>
                  <a:lnTo>
                    <a:pt x="165" y="213"/>
                  </a:lnTo>
                  <a:lnTo>
                    <a:pt x="154" y="218"/>
                  </a:lnTo>
                  <a:lnTo>
                    <a:pt x="143" y="222"/>
                  </a:lnTo>
                  <a:lnTo>
                    <a:pt x="143" y="222"/>
                  </a:lnTo>
                  <a:lnTo>
                    <a:pt x="132" y="224"/>
                  </a:lnTo>
                  <a:lnTo>
                    <a:pt x="120" y="226"/>
                  </a:lnTo>
                  <a:lnTo>
                    <a:pt x="109" y="226"/>
                  </a:lnTo>
                  <a:lnTo>
                    <a:pt x="98" y="224"/>
                  </a:lnTo>
                  <a:lnTo>
                    <a:pt x="88" y="223"/>
                  </a:lnTo>
                  <a:lnTo>
                    <a:pt x="77" y="220"/>
                  </a:lnTo>
                  <a:lnTo>
                    <a:pt x="67" y="216"/>
                  </a:lnTo>
                  <a:lnTo>
                    <a:pt x="58" y="211"/>
                  </a:lnTo>
                  <a:lnTo>
                    <a:pt x="48" y="205"/>
                  </a:lnTo>
                  <a:lnTo>
                    <a:pt x="40" y="199"/>
                  </a:lnTo>
                  <a:lnTo>
                    <a:pt x="32" y="191"/>
                  </a:lnTo>
                  <a:lnTo>
                    <a:pt x="24" y="182"/>
                  </a:lnTo>
                  <a:lnTo>
                    <a:pt x="19" y="174"/>
                  </a:lnTo>
                  <a:lnTo>
                    <a:pt x="12" y="165"/>
                  </a:lnTo>
                  <a:lnTo>
                    <a:pt x="8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3" y="88"/>
                  </a:lnTo>
                  <a:lnTo>
                    <a:pt x="7" y="77"/>
                  </a:lnTo>
                  <a:lnTo>
                    <a:pt x="11" y="68"/>
                  </a:lnTo>
                  <a:lnTo>
                    <a:pt x="15" y="57"/>
                  </a:lnTo>
                  <a:lnTo>
                    <a:pt x="20" y="49"/>
                  </a:lnTo>
                  <a:lnTo>
                    <a:pt x="27" y="39"/>
                  </a:lnTo>
                  <a:lnTo>
                    <a:pt x="35" y="31"/>
                  </a:lnTo>
                  <a:lnTo>
                    <a:pt x="43" y="24"/>
                  </a:lnTo>
                  <a:lnTo>
                    <a:pt x="52" y="18"/>
                  </a:lnTo>
                  <a:lnTo>
                    <a:pt x="62" y="12"/>
                  </a:lnTo>
                  <a:lnTo>
                    <a:pt x="71" y="8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2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39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9" y="15"/>
                  </a:lnTo>
                  <a:lnTo>
                    <a:pt x="178" y="20"/>
                  </a:lnTo>
                  <a:lnTo>
                    <a:pt x="186" y="27"/>
                  </a:lnTo>
                  <a:lnTo>
                    <a:pt x="194" y="35"/>
                  </a:lnTo>
                  <a:lnTo>
                    <a:pt x="201" y="43"/>
                  </a:lnTo>
                  <a:lnTo>
                    <a:pt x="208" y="51"/>
                  </a:lnTo>
                  <a:lnTo>
                    <a:pt x="213" y="61"/>
                  </a:lnTo>
                  <a:lnTo>
                    <a:pt x="219" y="72"/>
                  </a:lnTo>
                  <a:lnTo>
                    <a:pt x="221" y="83"/>
                  </a:lnTo>
                  <a:lnTo>
                    <a:pt x="221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5" name="Freeform 741"/>
            <p:cNvSpPr/>
            <p:nvPr/>
          </p:nvSpPr>
          <p:spPr bwMode="auto">
            <a:xfrm>
              <a:off x="3638550" y="2259013"/>
              <a:ext cx="336550" cy="336550"/>
            </a:xfrm>
            <a:custGeom>
              <a:avLst/>
              <a:gdLst>
                <a:gd name="T0" fmla="*/ 207 w 212"/>
                <a:gd name="T1" fmla="*/ 78 h 212"/>
                <a:gd name="T2" fmla="*/ 212 w 212"/>
                <a:gd name="T3" fmla="*/ 98 h 212"/>
                <a:gd name="T4" fmla="*/ 210 w 212"/>
                <a:gd name="T5" fmla="*/ 120 h 212"/>
                <a:gd name="T6" fmla="*/ 206 w 212"/>
                <a:gd name="T7" fmla="*/ 139 h 212"/>
                <a:gd name="T8" fmla="*/ 198 w 212"/>
                <a:gd name="T9" fmla="*/ 158 h 212"/>
                <a:gd name="T10" fmla="*/ 186 w 212"/>
                <a:gd name="T11" fmla="*/ 174 h 212"/>
                <a:gd name="T12" fmla="*/ 171 w 212"/>
                <a:gd name="T13" fmla="*/ 189 h 212"/>
                <a:gd name="T14" fmla="*/ 153 w 212"/>
                <a:gd name="T15" fmla="*/ 200 h 212"/>
                <a:gd name="T16" fmla="*/ 135 w 212"/>
                <a:gd name="T17" fmla="*/ 208 h 212"/>
                <a:gd name="T18" fmla="*/ 124 w 212"/>
                <a:gd name="T19" fmla="*/ 211 h 212"/>
                <a:gd name="T20" fmla="*/ 102 w 212"/>
                <a:gd name="T21" fmla="*/ 212 h 212"/>
                <a:gd name="T22" fmla="*/ 82 w 212"/>
                <a:gd name="T23" fmla="*/ 209 h 212"/>
                <a:gd name="T24" fmla="*/ 63 w 212"/>
                <a:gd name="T25" fmla="*/ 202 h 212"/>
                <a:gd name="T26" fmla="*/ 45 w 212"/>
                <a:gd name="T27" fmla="*/ 193 h 212"/>
                <a:gd name="T28" fmla="*/ 29 w 212"/>
                <a:gd name="T29" fmla="*/ 179 h 212"/>
                <a:gd name="T30" fmla="*/ 17 w 212"/>
                <a:gd name="T31" fmla="*/ 163 h 212"/>
                <a:gd name="T32" fmla="*/ 8 w 212"/>
                <a:gd name="T33" fmla="*/ 144 h 212"/>
                <a:gd name="T34" fmla="*/ 4 w 212"/>
                <a:gd name="T35" fmla="*/ 134 h 212"/>
                <a:gd name="T36" fmla="*/ 1 w 212"/>
                <a:gd name="T37" fmla="*/ 113 h 212"/>
                <a:gd name="T38" fmla="*/ 1 w 212"/>
                <a:gd name="T39" fmla="*/ 92 h 212"/>
                <a:gd name="T40" fmla="*/ 5 w 212"/>
                <a:gd name="T41" fmla="*/ 73 h 212"/>
                <a:gd name="T42" fmla="*/ 14 w 212"/>
                <a:gd name="T43" fmla="*/ 54 h 212"/>
                <a:gd name="T44" fmla="*/ 25 w 212"/>
                <a:gd name="T45" fmla="*/ 38 h 212"/>
                <a:gd name="T46" fmla="*/ 40 w 212"/>
                <a:gd name="T47" fmla="*/ 23 h 212"/>
                <a:gd name="T48" fmla="*/ 58 w 212"/>
                <a:gd name="T49" fmla="*/ 12 h 212"/>
                <a:gd name="T50" fmla="*/ 78 w 212"/>
                <a:gd name="T51" fmla="*/ 4 h 212"/>
                <a:gd name="T52" fmla="*/ 89 w 212"/>
                <a:gd name="T53" fmla="*/ 1 h 212"/>
                <a:gd name="T54" fmla="*/ 109 w 212"/>
                <a:gd name="T55" fmla="*/ 0 h 212"/>
                <a:gd name="T56" fmla="*/ 129 w 212"/>
                <a:gd name="T57" fmla="*/ 3 h 212"/>
                <a:gd name="T58" fmla="*/ 149 w 212"/>
                <a:gd name="T59" fmla="*/ 9 h 212"/>
                <a:gd name="T60" fmla="*/ 167 w 212"/>
                <a:gd name="T61" fmla="*/ 19 h 212"/>
                <a:gd name="T62" fmla="*/ 182 w 212"/>
                <a:gd name="T63" fmla="*/ 32 h 212"/>
                <a:gd name="T64" fmla="*/ 195 w 212"/>
                <a:gd name="T65" fmla="*/ 49 h 212"/>
                <a:gd name="T66" fmla="*/ 205 w 212"/>
                <a:gd name="T67" fmla="*/ 67 h 212"/>
                <a:gd name="T68" fmla="*/ 207 w 212"/>
                <a:gd name="T69" fmla="*/ 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12">
                  <a:moveTo>
                    <a:pt x="207" y="78"/>
                  </a:moveTo>
                  <a:lnTo>
                    <a:pt x="207" y="78"/>
                  </a:lnTo>
                  <a:lnTo>
                    <a:pt x="210" y="88"/>
                  </a:lnTo>
                  <a:lnTo>
                    <a:pt x="212" y="98"/>
                  </a:lnTo>
                  <a:lnTo>
                    <a:pt x="212" y="109"/>
                  </a:lnTo>
                  <a:lnTo>
                    <a:pt x="210" y="120"/>
                  </a:lnTo>
                  <a:lnTo>
                    <a:pt x="209" y="130"/>
                  </a:lnTo>
                  <a:lnTo>
                    <a:pt x="206" y="139"/>
                  </a:lnTo>
                  <a:lnTo>
                    <a:pt x="202" y="148"/>
                  </a:lnTo>
                  <a:lnTo>
                    <a:pt x="198" y="158"/>
                  </a:lnTo>
                  <a:lnTo>
                    <a:pt x="193" y="166"/>
                  </a:lnTo>
                  <a:lnTo>
                    <a:pt x="186" y="174"/>
                  </a:lnTo>
                  <a:lnTo>
                    <a:pt x="179" y="182"/>
                  </a:lnTo>
                  <a:lnTo>
                    <a:pt x="171" y="189"/>
                  </a:lnTo>
                  <a:lnTo>
                    <a:pt x="163" y="194"/>
                  </a:lnTo>
                  <a:lnTo>
                    <a:pt x="153" y="200"/>
                  </a:lnTo>
                  <a:lnTo>
                    <a:pt x="144" y="204"/>
                  </a:lnTo>
                  <a:lnTo>
                    <a:pt x="135" y="208"/>
                  </a:lnTo>
                  <a:lnTo>
                    <a:pt x="135" y="208"/>
                  </a:lnTo>
                  <a:lnTo>
                    <a:pt x="124" y="211"/>
                  </a:lnTo>
                  <a:lnTo>
                    <a:pt x="113" y="212"/>
                  </a:lnTo>
                  <a:lnTo>
                    <a:pt x="102" y="212"/>
                  </a:lnTo>
                  <a:lnTo>
                    <a:pt x="93" y="211"/>
                  </a:lnTo>
                  <a:lnTo>
                    <a:pt x="82" y="209"/>
                  </a:lnTo>
                  <a:lnTo>
                    <a:pt x="72" y="206"/>
                  </a:lnTo>
                  <a:lnTo>
                    <a:pt x="63" y="202"/>
                  </a:lnTo>
                  <a:lnTo>
                    <a:pt x="54" y="198"/>
                  </a:lnTo>
                  <a:lnTo>
                    <a:pt x="45" y="193"/>
                  </a:lnTo>
                  <a:lnTo>
                    <a:pt x="37" y="186"/>
                  </a:lnTo>
                  <a:lnTo>
                    <a:pt x="29" y="179"/>
                  </a:lnTo>
                  <a:lnTo>
                    <a:pt x="23" y="171"/>
                  </a:lnTo>
                  <a:lnTo>
                    <a:pt x="17" y="163"/>
                  </a:lnTo>
                  <a:lnTo>
                    <a:pt x="12" y="154"/>
                  </a:lnTo>
                  <a:lnTo>
                    <a:pt x="8" y="14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24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4"/>
                  </a:lnTo>
                  <a:lnTo>
                    <a:pt x="20" y="46"/>
                  </a:lnTo>
                  <a:lnTo>
                    <a:pt x="25" y="38"/>
                  </a:lnTo>
                  <a:lnTo>
                    <a:pt x="32" y="30"/>
                  </a:lnTo>
                  <a:lnTo>
                    <a:pt x="40" y="23"/>
                  </a:lnTo>
                  <a:lnTo>
                    <a:pt x="48" y="17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7" y="19"/>
                  </a:lnTo>
                  <a:lnTo>
                    <a:pt x="175" y="26"/>
                  </a:lnTo>
                  <a:lnTo>
                    <a:pt x="182" y="32"/>
                  </a:lnTo>
                  <a:lnTo>
                    <a:pt x="189" y="40"/>
                  </a:lnTo>
                  <a:lnTo>
                    <a:pt x="195" y="49"/>
                  </a:lnTo>
                  <a:lnTo>
                    <a:pt x="201" y="58"/>
                  </a:lnTo>
                  <a:lnTo>
                    <a:pt x="205" y="67"/>
                  </a:lnTo>
                  <a:lnTo>
                    <a:pt x="207" y="78"/>
                  </a:lnTo>
                  <a:lnTo>
                    <a:pt x="207" y="7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6" name="Freeform 742"/>
            <p:cNvSpPr/>
            <p:nvPr/>
          </p:nvSpPr>
          <p:spPr bwMode="auto">
            <a:xfrm>
              <a:off x="3897313" y="2349500"/>
              <a:ext cx="115888" cy="63500"/>
            </a:xfrm>
            <a:custGeom>
              <a:avLst/>
              <a:gdLst>
                <a:gd name="T0" fmla="*/ 71 w 73"/>
                <a:gd name="T1" fmla="*/ 6 h 40"/>
                <a:gd name="T2" fmla="*/ 73 w 73"/>
                <a:gd name="T3" fmla="*/ 13 h 40"/>
                <a:gd name="T4" fmla="*/ 73 w 73"/>
                <a:gd name="T5" fmla="*/ 13 h 40"/>
                <a:gd name="T6" fmla="*/ 73 w 73"/>
                <a:gd name="T7" fmla="*/ 17 h 40"/>
                <a:gd name="T8" fmla="*/ 71 w 73"/>
                <a:gd name="T9" fmla="*/ 20 h 40"/>
                <a:gd name="T10" fmla="*/ 70 w 73"/>
                <a:gd name="T11" fmla="*/ 23 h 40"/>
                <a:gd name="T12" fmla="*/ 67 w 73"/>
                <a:gd name="T13" fmla="*/ 24 h 40"/>
                <a:gd name="T14" fmla="*/ 13 w 73"/>
                <a:gd name="T15" fmla="*/ 39 h 40"/>
                <a:gd name="T16" fmla="*/ 13 w 73"/>
                <a:gd name="T17" fmla="*/ 39 h 40"/>
                <a:gd name="T18" fmla="*/ 9 w 73"/>
                <a:gd name="T19" fmla="*/ 40 h 40"/>
                <a:gd name="T20" fmla="*/ 7 w 73"/>
                <a:gd name="T21" fmla="*/ 39 h 40"/>
                <a:gd name="T22" fmla="*/ 4 w 73"/>
                <a:gd name="T23" fmla="*/ 36 h 40"/>
                <a:gd name="T24" fmla="*/ 3 w 73"/>
                <a:gd name="T25" fmla="*/ 33 h 40"/>
                <a:gd name="T26" fmla="*/ 0 w 73"/>
                <a:gd name="T27" fmla="*/ 25 h 40"/>
                <a:gd name="T28" fmla="*/ 0 w 73"/>
                <a:gd name="T29" fmla="*/ 25 h 40"/>
                <a:gd name="T30" fmla="*/ 0 w 73"/>
                <a:gd name="T31" fmla="*/ 23 h 40"/>
                <a:gd name="T32" fmla="*/ 1 w 73"/>
                <a:gd name="T33" fmla="*/ 19 h 40"/>
                <a:gd name="T34" fmla="*/ 4 w 73"/>
                <a:gd name="T35" fmla="*/ 17 h 40"/>
                <a:gd name="T36" fmla="*/ 7 w 73"/>
                <a:gd name="T37" fmla="*/ 14 h 40"/>
                <a:gd name="T38" fmla="*/ 61 w 73"/>
                <a:gd name="T39" fmla="*/ 0 h 40"/>
                <a:gd name="T40" fmla="*/ 61 w 73"/>
                <a:gd name="T41" fmla="*/ 0 h 40"/>
                <a:gd name="T42" fmla="*/ 63 w 73"/>
                <a:gd name="T43" fmla="*/ 0 h 40"/>
                <a:gd name="T44" fmla="*/ 67 w 73"/>
                <a:gd name="T45" fmla="*/ 1 h 40"/>
                <a:gd name="T46" fmla="*/ 69 w 73"/>
                <a:gd name="T47" fmla="*/ 4 h 40"/>
                <a:gd name="T48" fmla="*/ 71 w 73"/>
                <a:gd name="T49" fmla="*/ 6 h 40"/>
                <a:gd name="T50" fmla="*/ 71 w 73"/>
                <a:gd name="T5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0">
                  <a:moveTo>
                    <a:pt x="71" y="6"/>
                  </a:moveTo>
                  <a:lnTo>
                    <a:pt x="73" y="13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1" y="20"/>
                  </a:lnTo>
                  <a:lnTo>
                    <a:pt x="70" y="23"/>
                  </a:lnTo>
                  <a:lnTo>
                    <a:pt x="67" y="2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3" y="3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7" y="1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7" name="Freeform 743"/>
            <p:cNvSpPr/>
            <p:nvPr/>
          </p:nvSpPr>
          <p:spPr bwMode="auto">
            <a:xfrm>
              <a:off x="3905250" y="2357438"/>
              <a:ext cx="101600" cy="47625"/>
            </a:xfrm>
            <a:custGeom>
              <a:avLst/>
              <a:gdLst>
                <a:gd name="T0" fmla="*/ 62 w 64"/>
                <a:gd name="T1" fmla="*/ 4 h 30"/>
                <a:gd name="T2" fmla="*/ 64 w 64"/>
                <a:gd name="T3" fmla="*/ 8 h 30"/>
                <a:gd name="T4" fmla="*/ 64 w 64"/>
                <a:gd name="T5" fmla="*/ 8 h 30"/>
                <a:gd name="T6" fmla="*/ 64 w 64"/>
                <a:gd name="T7" fmla="*/ 11 h 30"/>
                <a:gd name="T8" fmla="*/ 62 w 64"/>
                <a:gd name="T9" fmla="*/ 12 h 30"/>
                <a:gd name="T10" fmla="*/ 61 w 64"/>
                <a:gd name="T11" fmla="*/ 15 h 30"/>
                <a:gd name="T12" fmla="*/ 60 w 64"/>
                <a:gd name="T13" fmla="*/ 15 h 30"/>
                <a:gd name="T14" fmla="*/ 10 w 64"/>
                <a:gd name="T15" fmla="*/ 30 h 30"/>
                <a:gd name="T16" fmla="*/ 10 w 64"/>
                <a:gd name="T17" fmla="*/ 30 h 30"/>
                <a:gd name="T18" fmla="*/ 7 w 64"/>
                <a:gd name="T19" fmla="*/ 30 h 30"/>
                <a:gd name="T20" fmla="*/ 6 w 64"/>
                <a:gd name="T21" fmla="*/ 28 h 30"/>
                <a:gd name="T22" fmla="*/ 3 w 64"/>
                <a:gd name="T23" fmla="*/ 27 h 30"/>
                <a:gd name="T24" fmla="*/ 3 w 64"/>
                <a:gd name="T25" fmla="*/ 26 h 30"/>
                <a:gd name="T26" fmla="*/ 2 w 64"/>
                <a:gd name="T27" fmla="*/ 20 h 30"/>
                <a:gd name="T28" fmla="*/ 2 w 64"/>
                <a:gd name="T29" fmla="*/ 20 h 30"/>
                <a:gd name="T30" fmla="*/ 0 w 64"/>
                <a:gd name="T31" fmla="*/ 19 h 30"/>
                <a:gd name="T32" fmla="*/ 2 w 64"/>
                <a:gd name="T33" fmla="*/ 16 h 30"/>
                <a:gd name="T34" fmla="*/ 3 w 64"/>
                <a:gd name="T35" fmla="*/ 15 h 30"/>
                <a:gd name="T36" fmla="*/ 4 w 64"/>
                <a:gd name="T37" fmla="*/ 14 h 30"/>
                <a:gd name="T38" fmla="*/ 56 w 64"/>
                <a:gd name="T39" fmla="*/ 0 h 30"/>
                <a:gd name="T40" fmla="*/ 56 w 64"/>
                <a:gd name="T41" fmla="*/ 0 h 30"/>
                <a:gd name="T42" fmla="*/ 57 w 64"/>
                <a:gd name="T43" fmla="*/ 0 h 30"/>
                <a:gd name="T44" fmla="*/ 60 w 64"/>
                <a:gd name="T45" fmla="*/ 0 h 30"/>
                <a:gd name="T46" fmla="*/ 61 w 64"/>
                <a:gd name="T47" fmla="*/ 1 h 30"/>
                <a:gd name="T48" fmla="*/ 62 w 64"/>
                <a:gd name="T49" fmla="*/ 4 h 30"/>
                <a:gd name="T50" fmla="*/ 62 w 64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30">
                  <a:moveTo>
                    <a:pt x="62" y="4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8" name="Freeform 744"/>
            <p:cNvSpPr/>
            <p:nvPr/>
          </p:nvSpPr>
          <p:spPr bwMode="auto">
            <a:xfrm>
              <a:off x="3665538" y="2286000"/>
              <a:ext cx="282575" cy="280988"/>
            </a:xfrm>
            <a:custGeom>
              <a:avLst/>
              <a:gdLst>
                <a:gd name="T0" fmla="*/ 174 w 178"/>
                <a:gd name="T1" fmla="*/ 65 h 177"/>
                <a:gd name="T2" fmla="*/ 177 w 178"/>
                <a:gd name="T3" fmla="*/ 83 h 177"/>
                <a:gd name="T4" fmla="*/ 177 w 178"/>
                <a:gd name="T5" fmla="*/ 100 h 177"/>
                <a:gd name="T6" fmla="*/ 173 w 178"/>
                <a:gd name="T7" fmla="*/ 117 h 177"/>
                <a:gd name="T8" fmla="*/ 166 w 178"/>
                <a:gd name="T9" fmla="*/ 133 h 177"/>
                <a:gd name="T10" fmla="*/ 157 w 178"/>
                <a:gd name="T11" fmla="*/ 146 h 177"/>
                <a:gd name="T12" fmla="*/ 145 w 178"/>
                <a:gd name="T13" fmla="*/ 158 h 177"/>
                <a:gd name="T14" fmla="*/ 130 w 178"/>
                <a:gd name="T15" fmla="*/ 168 h 177"/>
                <a:gd name="T16" fmla="*/ 112 w 178"/>
                <a:gd name="T17" fmla="*/ 175 h 177"/>
                <a:gd name="T18" fmla="*/ 104 w 178"/>
                <a:gd name="T19" fmla="*/ 176 h 177"/>
                <a:gd name="T20" fmla="*/ 87 w 178"/>
                <a:gd name="T21" fmla="*/ 177 h 177"/>
                <a:gd name="T22" fmla="*/ 69 w 178"/>
                <a:gd name="T23" fmla="*/ 176 h 177"/>
                <a:gd name="T24" fmla="*/ 53 w 178"/>
                <a:gd name="T25" fmla="*/ 171 h 177"/>
                <a:gd name="T26" fmla="*/ 38 w 178"/>
                <a:gd name="T27" fmla="*/ 161 h 177"/>
                <a:gd name="T28" fmla="*/ 24 w 178"/>
                <a:gd name="T29" fmla="*/ 150 h 177"/>
                <a:gd name="T30" fmla="*/ 14 w 178"/>
                <a:gd name="T31" fmla="*/ 137 h 177"/>
                <a:gd name="T32" fmla="*/ 7 w 178"/>
                <a:gd name="T33" fmla="*/ 121 h 177"/>
                <a:gd name="T34" fmla="*/ 3 w 178"/>
                <a:gd name="T35" fmla="*/ 113 h 177"/>
                <a:gd name="T36" fmla="*/ 0 w 178"/>
                <a:gd name="T37" fmla="*/ 95 h 177"/>
                <a:gd name="T38" fmla="*/ 1 w 178"/>
                <a:gd name="T39" fmla="*/ 77 h 177"/>
                <a:gd name="T40" fmla="*/ 4 w 178"/>
                <a:gd name="T41" fmla="*/ 61 h 177"/>
                <a:gd name="T42" fmla="*/ 12 w 178"/>
                <a:gd name="T43" fmla="*/ 45 h 177"/>
                <a:gd name="T44" fmla="*/ 22 w 178"/>
                <a:gd name="T45" fmla="*/ 32 h 177"/>
                <a:gd name="T46" fmla="*/ 34 w 178"/>
                <a:gd name="T47" fmla="*/ 19 h 177"/>
                <a:gd name="T48" fmla="*/ 49 w 178"/>
                <a:gd name="T49" fmla="*/ 10 h 177"/>
                <a:gd name="T50" fmla="*/ 65 w 178"/>
                <a:gd name="T51" fmla="*/ 3 h 177"/>
                <a:gd name="T52" fmla="*/ 74 w 178"/>
                <a:gd name="T53" fmla="*/ 2 h 177"/>
                <a:gd name="T54" fmla="*/ 92 w 178"/>
                <a:gd name="T55" fmla="*/ 0 h 177"/>
                <a:gd name="T56" fmla="*/ 109 w 178"/>
                <a:gd name="T57" fmla="*/ 2 h 177"/>
                <a:gd name="T58" fmla="*/ 126 w 178"/>
                <a:gd name="T59" fmla="*/ 7 h 177"/>
                <a:gd name="T60" fmla="*/ 141 w 178"/>
                <a:gd name="T61" fmla="*/ 17 h 177"/>
                <a:gd name="T62" fmla="*/ 153 w 178"/>
                <a:gd name="T63" fmla="*/ 27 h 177"/>
                <a:gd name="T64" fmla="*/ 163 w 178"/>
                <a:gd name="T65" fmla="*/ 41 h 177"/>
                <a:gd name="T66" fmla="*/ 172 w 178"/>
                <a:gd name="T67" fmla="*/ 57 h 177"/>
                <a:gd name="T68" fmla="*/ 174 w 178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177">
                  <a:moveTo>
                    <a:pt x="174" y="65"/>
                  </a:moveTo>
                  <a:lnTo>
                    <a:pt x="174" y="65"/>
                  </a:lnTo>
                  <a:lnTo>
                    <a:pt x="177" y="75"/>
                  </a:lnTo>
                  <a:lnTo>
                    <a:pt x="177" y="83"/>
                  </a:lnTo>
                  <a:lnTo>
                    <a:pt x="178" y="92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7"/>
                  </a:lnTo>
                  <a:lnTo>
                    <a:pt x="170" y="125"/>
                  </a:lnTo>
                  <a:lnTo>
                    <a:pt x="166" y="133"/>
                  </a:lnTo>
                  <a:lnTo>
                    <a:pt x="162" y="140"/>
                  </a:lnTo>
                  <a:lnTo>
                    <a:pt x="157" y="146"/>
                  </a:lnTo>
                  <a:lnTo>
                    <a:pt x="150" y="153"/>
                  </a:lnTo>
                  <a:lnTo>
                    <a:pt x="145" y="158"/>
                  </a:lnTo>
                  <a:lnTo>
                    <a:pt x="136" y="164"/>
                  </a:lnTo>
                  <a:lnTo>
                    <a:pt x="130" y="168"/>
                  </a:lnTo>
                  <a:lnTo>
                    <a:pt x="122" y="172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104" y="176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7" y="177"/>
                  </a:lnTo>
                  <a:lnTo>
                    <a:pt x="69" y="176"/>
                  </a:lnTo>
                  <a:lnTo>
                    <a:pt x="61" y="173"/>
                  </a:lnTo>
                  <a:lnTo>
                    <a:pt x="53" y="171"/>
                  </a:lnTo>
                  <a:lnTo>
                    <a:pt x="45" y="167"/>
                  </a:lnTo>
                  <a:lnTo>
                    <a:pt x="38" y="161"/>
                  </a:lnTo>
                  <a:lnTo>
                    <a:pt x="31" y="157"/>
                  </a:lnTo>
                  <a:lnTo>
                    <a:pt x="24" y="150"/>
                  </a:lnTo>
                  <a:lnTo>
                    <a:pt x="19" y="144"/>
                  </a:lnTo>
                  <a:lnTo>
                    <a:pt x="14" y="137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9"/>
                  </a:lnTo>
                  <a:lnTo>
                    <a:pt x="4" y="61"/>
                  </a:lnTo>
                  <a:lnTo>
                    <a:pt x="8" y="53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22" y="32"/>
                  </a:lnTo>
                  <a:lnTo>
                    <a:pt x="27" y="25"/>
                  </a:lnTo>
                  <a:lnTo>
                    <a:pt x="34" y="19"/>
                  </a:lnTo>
                  <a:lnTo>
                    <a:pt x="41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2"/>
                  </a:lnTo>
                  <a:lnTo>
                    <a:pt x="118" y="5"/>
                  </a:lnTo>
                  <a:lnTo>
                    <a:pt x="126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47" y="22"/>
                  </a:lnTo>
                  <a:lnTo>
                    <a:pt x="153" y="27"/>
                  </a:lnTo>
                  <a:lnTo>
                    <a:pt x="158" y="34"/>
                  </a:lnTo>
                  <a:lnTo>
                    <a:pt x="163" y="41"/>
                  </a:lnTo>
                  <a:lnTo>
                    <a:pt x="168" y="49"/>
                  </a:lnTo>
                  <a:lnTo>
                    <a:pt x="172" y="57"/>
                  </a:lnTo>
                  <a:lnTo>
                    <a:pt x="174" y="65"/>
                  </a:lnTo>
                  <a:lnTo>
                    <a:pt x="17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9" name="Freeform 745"/>
            <p:cNvSpPr/>
            <p:nvPr/>
          </p:nvSpPr>
          <p:spPr bwMode="auto">
            <a:xfrm>
              <a:off x="3681413" y="2300288"/>
              <a:ext cx="252413" cy="254000"/>
            </a:xfrm>
            <a:custGeom>
              <a:avLst/>
              <a:gdLst>
                <a:gd name="T0" fmla="*/ 156 w 159"/>
                <a:gd name="T1" fmla="*/ 59 h 160"/>
                <a:gd name="T2" fmla="*/ 156 w 159"/>
                <a:gd name="T3" fmla="*/ 59 h 160"/>
                <a:gd name="T4" fmla="*/ 158 w 159"/>
                <a:gd name="T5" fmla="*/ 67 h 160"/>
                <a:gd name="T6" fmla="*/ 159 w 159"/>
                <a:gd name="T7" fmla="*/ 75 h 160"/>
                <a:gd name="T8" fmla="*/ 159 w 159"/>
                <a:gd name="T9" fmla="*/ 90 h 160"/>
                <a:gd name="T10" fmla="*/ 155 w 159"/>
                <a:gd name="T11" fmla="*/ 105 h 160"/>
                <a:gd name="T12" fmla="*/ 148 w 159"/>
                <a:gd name="T13" fmla="*/ 120 h 160"/>
                <a:gd name="T14" fmla="*/ 140 w 159"/>
                <a:gd name="T15" fmla="*/ 132 h 160"/>
                <a:gd name="T16" fmla="*/ 129 w 159"/>
                <a:gd name="T17" fmla="*/ 143 h 160"/>
                <a:gd name="T18" fmla="*/ 116 w 159"/>
                <a:gd name="T19" fmla="*/ 151 h 160"/>
                <a:gd name="T20" fmla="*/ 108 w 159"/>
                <a:gd name="T21" fmla="*/ 155 h 160"/>
                <a:gd name="T22" fmla="*/ 101 w 159"/>
                <a:gd name="T23" fmla="*/ 158 h 160"/>
                <a:gd name="T24" fmla="*/ 101 w 159"/>
                <a:gd name="T25" fmla="*/ 158 h 160"/>
                <a:gd name="T26" fmla="*/ 93 w 159"/>
                <a:gd name="T27" fmla="*/ 159 h 160"/>
                <a:gd name="T28" fmla="*/ 85 w 159"/>
                <a:gd name="T29" fmla="*/ 160 h 160"/>
                <a:gd name="T30" fmla="*/ 68 w 159"/>
                <a:gd name="T31" fmla="*/ 159 h 160"/>
                <a:gd name="T32" fmla="*/ 54 w 159"/>
                <a:gd name="T33" fmla="*/ 156 h 160"/>
                <a:gd name="T34" fmla="*/ 40 w 159"/>
                <a:gd name="T35" fmla="*/ 149 h 160"/>
                <a:gd name="T36" fmla="*/ 27 w 159"/>
                <a:gd name="T37" fmla="*/ 141 h 160"/>
                <a:gd name="T38" fmla="*/ 16 w 159"/>
                <a:gd name="T39" fmla="*/ 129 h 160"/>
                <a:gd name="T40" fmla="*/ 8 w 159"/>
                <a:gd name="T41" fmla="*/ 117 h 160"/>
                <a:gd name="T42" fmla="*/ 5 w 159"/>
                <a:gd name="T43" fmla="*/ 109 h 160"/>
                <a:gd name="T44" fmla="*/ 2 w 159"/>
                <a:gd name="T45" fmla="*/ 101 h 160"/>
                <a:gd name="T46" fmla="*/ 2 w 159"/>
                <a:gd name="T47" fmla="*/ 101 h 160"/>
                <a:gd name="T48" fmla="*/ 0 w 159"/>
                <a:gd name="T49" fmla="*/ 93 h 160"/>
                <a:gd name="T50" fmla="*/ 0 w 159"/>
                <a:gd name="T51" fmla="*/ 86 h 160"/>
                <a:gd name="T52" fmla="*/ 0 w 159"/>
                <a:gd name="T53" fmla="*/ 70 h 160"/>
                <a:gd name="T54" fmla="*/ 4 w 159"/>
                <a:gd name="T55" fmla="*/ 55 h 160"/>
                <a:gd name="T56" fmla="*/ 9 w 159"/>
                <a:gd name="T57" fmla="*/ 40 h 160"/>
                <a:gd name="T58" fmla="*/ 18 w 159"/>
                <a:gd name="T59" fmla="*/ 28 h 160"/>
                <a:gd name="T60" fmla="*/ 29 w 159"/>
                <a:gd name="T61" fmla="*/ 17 h 160"/>
                <a:gd name="T62" fmla="*/ 43 w 159"/>
                <a:gd name="T63" fmla="*/ 9 h 160"/>
                <a:gd name="T64" fmla="*/ 50 w 159"/>
                <a:gd name="T65" fmla="*/ 5 h 160"/>
                <a:gd name="T66" fmla="*/ 58 w 159"/>
                <a:gd name="T67" fmla="*/ 2 h 160"/>
                <a:gd name="T68" fmla="*/ 58 w 159"/>
                <a:gd name="T69" fmla="*/ 2 h 160"/>
                <a:gd name="T70" fmla="*/ 66 w 159"/>
                <a:gd name="T71" fmla="*/ 1 h 160"/>
                <a:gd name="T72" fmla="*/ 74 w 159"/>
                <a:gd name="T73" fmla="*/ 0 h 160"/>
                <a:gd name="T74" fmla="*/ 89 w 159"/>
                <a:gd name="T75" fmla="*/ 1 h 160"/>
                <a:gd name="T76" fmla="*/ 105 w 159"/>
                <a:gd name="T77" fmla="*/ 4 h 160"/>
                <a:gd name="T78" fmla="*/ 118 w 159"/>
                <a:gd name="T79" fmla="*/ 10 h 160"/>
                <a:gd name="T80" fmla="*/ 131 w 159"/>
                <a:gd name="T81" fmla="*/ 20 h 160"/>
                <a:gd name="T82" fmla="*/ 141 w 159"/>
                <a:gd name="T83" fmla="*/ 31 h 160"/>
                <a:gd name="T84" fmla="*/ 151 w 159"/>
                <a:gd name="T85" fmla="*/ 44 h 160"/>
                <a:gd name="T86" fmla="*/ 153 w 159"/>
                <a:gd name="T87" fmla="*/ 51 h 160"/>
                <a:gd name="T88" fmla="*/ 156 w 159"/>
                <a:gd name="T89" fmla="*/ 59 h 160"/>
                <a:gd name="T90" fmla="*/ 156 w 159"/>
                <a:gd name="T91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0">
                  <a:moveTo>
                    <a:pt x="156" y="59"/>
                  </a:moveTo>
                  <a:lnTo>
                    <a:pt x="156" y="59"/>
                  </a:lnTo>
                  <a:lnTo>
                    <a:pt x="158" y="67"/>
                  </a:lnTo>
                  <a:lnTo>
                    <a:pt x="159" y="75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48" y="120"/>
                  </a:lnTo>
                  <a:lnTo>
                    <a:pt x="140" y="132"/>
                  </a:lnTo>
                  <a:lnTo>
                    <a:pt x="129" y="143"/>
                  </a:lnTo>
                  <a:lnTo>
                    <a:pt x="116" y="151"/>
                  </a:lnTo>
                  <a:lnTo>
                    <a:pt x="108" y="155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3" y="159"/>
                  </a:lnTo>
                  <a:lnTo>
                    <a:pt x="85" y="160"/>
                  </a:lnTo>
                  <a:lnTo>
                    <a:pt x="68" y="159"/>
                  </a:lnTo>
                  <a:lnTo>
                    <a:pt x="54" y="156"/>
                  </a:lnTo>
                  <a:lnTo>
                    <a:pt x="40" y="149"/>
                  </a:lnTo>
                  <a:lnTo>
                    <a:pt x="27" y="141"/>
                  </a:lnTo>
                  <a:lnTo>
                    <a:pt x="16" y="129"/>
                  </a:lnTo>
                  <a:lnTo>
                    <a:pt x="8" y="117"/>
                  </a:lnTo>
                  <a:lnTo>
                    <a:pt x="5" y="10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0"/>
                  </a:lnTo>
                  <a:lnTo>
                    <a:pt x="18" y="28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5" y="4"/>
                  </a:lnTo>
                  <a:lnTo>
                    <a:pt x="118" y="10"/>
                  </a:lnTo>
                  <a:lnTo>
                    <a:pt x="131" y="20"/>
                  </a:lnTo>
                  <a:lnTo>
                    <a:pt x="141" y="31"/>
                  </a:lnTo>
                  <a:lnTo>
                    <a:pt x="151" y="44"/>
                  </a:lnTo>
                  <a:lnTo>
                    <a:pt x="153" y="51"/>
                  </a:lnTo>
                  <a:lnTo>
                    <a:pt x="156" y="59"/>
                  </a:lnTo>
                  <a:lnTo>
                    <a:pt x="156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860" name="Picture 74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238" y="2300288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419825" y="234807"/>
            <a:ext cx="3237235" cy="881774"/>
            <a:chOff x="6015150" y="2297126"/>
            <a:chExt cx="2427926" cy="661329"/>
          </a:xfrm>
        </p:grpSpPr>
        <p:cxnSp>
          <p:nvCxnSpPr>
            <p:cNvPr id="12" name="直线连接符 11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015150" y="2551036"/>
              <a:ext cx="1403461" cy="40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创新点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en-US" altLang="zh-CN" sz="13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INNOVATION PIONT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15150" y="2297126"/>
              <a:ext cx="106784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THIRD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矩形 15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8" name="直线连接符 17"/>
          <p:cNvCxnSpPr/>
          <p:nvPr/>
        </p:nvCxnSpPr>
        <p:spPr>
          <a:xfrm>
            <a:off x="626097" y="2169057"/>
            <a:ext cx="529811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686057" y="2744585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1" name="矩形 20"/>
          <p:cNvSpPr/>
          <p:nvPr/>
        </p:nvSpPr>
        <p:spPr>
          <a:xfrm>
            <a:off x="2042030" y="2744585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2" name="矩形 21"/>
          <p:cNvSpPr/>
          <p:nvPr/>
        </p:nvSpPr>
        <p:spPr>
          <a:xfrm>
            <a:off x="2398003" y="2744585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7" name="矩形 26"/>
          <p:cNvSpPr/>
          <p:nvPr/>
        </p:nvSpPr>
        <p:spPr>
          <a:xfrm>
            <a:off x="4177870" y="2744585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8" name="矩形 27"/>
          <p:cNvSpPr/>
          <p:nvPr/>
        </p:nvSpPr>
        <p:spPr>
          <a:xfrm>
            <a:off x="4533843" y="2744585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9" name="矩形 28"/>
          <p:cNvSpPr/>
          <p:nvPr/>
        </p:nvSpPr>
        <p:spPr>
          <a:xfrm>
            <a:off x="4889818" y="2744585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矩形 29"/>
          <p:cNvSpPr/>
          <p:nvPr/>
        </p:nvSpPr>
        <p:spPr>
          <a:xfrm>
            <a:off x="5419669" y="2548629"/>
            <a:ext cx="113204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b="1" dirty="0">
                <a:solidFill>
                  <a:srgbClr val="EEECE1"/>
                </a:solidFill>
              </a:rPr>
              <a:t>30%</a:t>
            </a:r>
            <a:endParaRPr lang="zh-CN" altLang="en-US" sz="3735" b="1" dirty="0">
              <a:solidFill>
                <a:srgbClr val="EEECE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6057" y="3730891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矩形 32"/>
          <p:cNvSpPr/>
          <p:nvPr/>
        </p:nvSpPr>
        <p:spPr>
          <a:xfrm>
            <a:off x="2042030" y="3730891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4" name="矩形 33"/>
          <p:cNvSpPr/>
          <p:nvPr/>
        </p:nvSpPr>
        <p:spPr>
          <a:xfrm>
            <a:off x="2398003" y="3730891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矩形 34"/>
          <p:cNvSpPr/>
          <p:nvPr/>
        </p:nvSpPr>
        <p:spPr>
          <a:xfrm>
            <a:off x="2753977" y="3730891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6" name="矩形 35"/>
          <p:cNvSpPr/>
          <p:nvPr/>
        </p:nvSpPr>
        <p:spPr>
          <a:xfrm>
            <a:off x="3109950" y="3730891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7" name="矩形 36"/>
          <p:cNvSpPr/>
          <p:nvPr/>
        </p:nvSpPr>
        <p:spPr>
          <a:xfrm>
            <a:off x="3465923" y="3730891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8" name="矩形 37"/>
          <p:cNvSpPr/>
          <p:nvPr/>
        </p:nvSpPr>
        <p:spPr>
          <a:xfrm>
            <a:off x="3821897" y="3730891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9" name="矩形 38"/>
          <p:cNvSpPr/>
          <p:nvPr/>
        </p:nvSpPr>
        <p:spPr>
          <a:xfrm>
            <a:off x="4177870" y="3730891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0" name="矩形 39"/>
          <p:cNvSpPr/>
          <p:nvPr/>
        </p:nvSpPr>
        <p:spPr>
          <a:xfrm>
            <a:off x="4533843" y="3730891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1" name="矩形 40"/>
          <p:cNvSpPr/>
          <p:nvPr/>
        </p:nvSpPr>
        <p:spPr>
          <a:xfrm>
            <a:off x="4889818" y="3730891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2" name="矩形 41"/>
          <p:cNvSpPr/>
          <p:nvPr/>
        </p:nvSpPr>
        <p:spPr>
          <a:xfrm>
            <a:off x="5419669" y="3534935"/>
            <a:ext cx="113204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b="1" dirty="0">
                <a:solidFill>
                  <a:srgbClr val="EEECE1"/>
                </a:solidFill>
              </a:rPr>
              <a:t>50%</a:t>
            </a:r>
            <a:endParaRPr lang="zh-CN" altLang="en-US" sz="3735" b="1" dirty="0">
              <a:solidFill>
                <a:srgbClr val="EEECE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3785" y="2539784"/>
            <a:ext cx="715317" cy="2687928"/>
            <a:chOff x="723785" y="2539784"/>
            <a:chExt cx="715317" cy="2687928"/>
          </a:xfrm>
        </p:grpSpPr>
        <p:sp>
          <p:nvSpPr>
            <p:cNvPr id="19" name="椭圆 18"/>
            <p:cNvSpPr/>
            <p:nvPr/>
          </p:nvSpPr>
          <p:spPr>
            <a:xfrm>
              <a:off x="723785" y="2539784"/>
              <a:ext cx="715317" cy="715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2"/>
                  </a:solidFill>
                </a:rPr>
                <a:t>1</a:t>
              </a:r>
              <a:endParaRPr kumimoji="1" lang="zh-CN" altLang="en-US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23785" y="3526090"/>
              <a:ext cx="715317" cy="715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2"/>
                  </a:solidFill>
                </a:rPr>
                <a:t>2</a:t>
              </a:r>
              <a:endParaRPr kumimoji="1" lang="zh-CN" altLang="en-US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23785" y="4512395"/>
              <a:ext cx="715317" cy="715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3200" b="1" dirty="0">
                  <a:solidFill>
                    <a:schemeClr val="bg2"/>
                  </a:solidFill>
                </a:rPr>
                <a:t>3</a:t>
              </a:r>
              <a:endParaRPr kumimoji="1" lang="zh-CN" altLang="en-US" sz="3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686057" y="4717196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矩形 47"/>
          <p:cNvSpPr/>
          <p:nvPr/>
        </p:nvSpPr>
        <p:spPr>
          <a:xfrm>
            <a:off x="2042030" y="4717196"/>
            <a:ext cx="305715" cy="305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矩形 49"/>
          <p:cNvSpPr/>
          <p:nvPr/>
        </p:nvSpPr>
        <p:spPr>
          <a:xfrm>
            <a:off x="2753977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>
            <a:off x="3109950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2" name="矩形 51"/>
          <p:cNvSpPr/>
          <p:nvPr/>
        </p:nvSpPr>
        <p:spPr>
          <a:xfrm>
            <a:off x="3465923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矩形 52"/>
          <p:cNvSpPr/>
          <p:nvPr/>
        </p:nvSpPr>
        <p:spPr>
          <a:xfrm>
            <a:off x="3821897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矩形 53"/>
          <p:cNvSpPr/>
          <p:nvPr/>
        </p:nvSpPr>
        <p:spPr>
          <a:xfrm>
            <a:off x="4177870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5" name="矩形 54"/>
          <p:cNvSpPr/>
          <p:nvPr/>
        </p:nvSpPr>
        <p:spPr>
          <a:xfrm>
            <a:off x="4533843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矩形 55"/>
          <p:cNvSpPr/>
          <p:nvPr/>
        </p:nvSpPr>
        <p:spPr>
          <a:xfrm>
            <a:off x="4889818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5419669" y="4521240"/>
            <a:ext cx="1132041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5" b="1" dirty="0">
                <a:solidFill>
                  <a:srgbClr val="EEECE1"/>
                </a:solidFill>
              </a:rPr>
              <a:t>20%</a:t>
            </a:r>
            <a:endParaRPr lang="zh-CN" altLang="en-US" sz="3735" b="1" dirty="0">
              <a:solidFill>
                <a:srgbClr val="EEECE1"/>
              </a:solidFill>
            </a:endParaRPr>
          </a:p>
        </p:txBody>
      </p:sp>
      <p:cxnSp>
        <p:nvCxnSpPr>
          <p:cNvPr id="71" name="直线连接符 70"/>
          <p:cNvCxnSpPr/>
          <p:nvPr/>
        </p:nvCxnSpPr>
        <p:spPr>
          <a:xfrm>
            <a:off x="7095063" y="2169061"/>
            <a:ext cx="0" cy="3899716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420086" y="1600495"/>
            <a:ext cx="43481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项目的创新点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、配套遥控器，操作简单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、成本低，功能比较全面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、飞行稳定，安全性高</a:t>
            </a:r>
          </a:p>
          <a:p>
            <a:pPr algn="l"/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21897" y="2746427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矩形 79"/>
          <p:cNvSpPr/>
          <p:nvPr/>
        </p:nvSpPr>
        <p:spPr>
          <a:xfrm>
            <a:off x="3465923" y="2746427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3" name="矩形 82"/>
          <p:cNvSpPr/>
          <p:nvPr/>
        </p:nvSpPr>
        <p:spPr>
          <a:xfrm>
            <a:off x="3124719" y="2746427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4" name="矩形 83"/>
          <p:cNvSpPr/>
          <p:nvPr/>
        </p:nvSpPr>
        <p:spPr>
          <a:xfrm>
            <a:off x="2752113" y="2742313"/>
            <a:ext cx="314865" cy="307987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5" name="矩形 84"/>
          <p:cNvSpPr/>
          <p:nvPr/>
        </p:nvSpPr>
        <p:spPr>
          <a:xfrm>
            <a:off x="2398003" y="4717196"/>
            <a:ext cx="305715" cy="305715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819934" y="1600058"/>
            <a:ext cx="351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创新难度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燕尾形 43"/>
          <p:cNvSpPr/>
          <p:nvPr/>
        </p:nvSpPr>
        <p:spPr>
          <a:xfrm rot="5400000">
            <a:off x="6083897" y="3759206"/>
            <a:ext cx="844834" cy="1619547"/>
          </a:xfrm>
          <a:prstGeom prst="chevron">
            <a:avLst>
              <a:gd name="adj" fmla="val 329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燕尾形 42"/>
          <p:cNvSpPr/>
          <p:nvPr/>
        </p:nvSpPr>
        <p:spPr>
          <a:xfrm rot="5400000">
            <a:off x="6016783" y="3019697"/>
            <a:ext cx="930663" cy="1619547"/>
          </a:xfrm>
          <a:prstGeom prst="chevron">
            <a:avLst>
              <a:gd name="adj" fmla="val 32906"/>
            </a:avLst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 rot="5400000">
            <a:off x="6025594" y="2250098"/>
            <a:ext cx="930663" cy="1619547"/>
          </a:xfrm>
          <a:prstGeom prst="chevron">
            <a:avLst>
              <a:gd name="adj" fmla="val 32906"/>
            </a:avLst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19825" y="234807"/>
            <a:ext cx="3237235" cy="881774"/>
            <a:chOff x="6015150" y="2297126"/>
            <a:chExt cx="2427926" cy="661329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1075054" cy="40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实施方案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en-US" altLang="zh-CN" sz="13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STARTING PLAN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194911" cy="221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FOURTH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8" name="组合 7"/>
          <p:cNvGrpSpPr/>
          <p:nvPr/>
        </p:nvGrpSpPr>
        <p:grpSpPr>
          <a:xfrm>
            <a:off x="794" y="3127817"/>
            <a:ext cx="4915608" cy="1446264"/>
            <a:chOff x="0" y="1111155"/>
            <a:chExt cx="3686706" cy="1084698"/>
          </a:xfrm>
        </p:grpSpPr>
        <p:sp>
          <p:nvSpPr>
            <p:cNvPr id="9" name="五边形 8"/>
            <p:cNvSpPr/>
            <p:nvPr/>
          </p:nvSpPr>
          <p:spPr>
            <a:xfrm>
              <a:off x="0" y="1111155"/>
              <a:ext cx="3686706" cy="1084698"/>
            </a:xfrm>
            <a:prstGeom prst="homePlate">
              <a:avLst>
                <a:gd name="adj" fmla="val 20728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14272" y="1137979"/>
              <a:ext cx="2705308" cy="100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53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我们的计划</a:t>
              </a:r>
              <a:endParaRPr kumimoji="1" lang="en-US" altLang="zh-CN" sz="53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r>
                <a:rPr kumimoji="1" lang="en-US" altLang="zh-CN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WHAT</a:t>
              </a:r>
              <a:r>
                <a:rPr kumimoji="1" lang="zh-CN" altLang="en-US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</a:t>
              </a:r>
              <a:r>
                <a:rPr kumimoji="1" lang="zh-CN" altLang="en-US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OUR</a:t>
              </a:r>
              <a:r>
                <a:rPr kumimoji="1" lang="zh-CN" altLang="en-US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2735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PLAN</a:t>
              </a:r>
              <a:endParaRPr kumimoji="1" lang="zh-CN" altLang="en-US" sz="2735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直线连接符 41"/>
          <p:cNvCxnSpPr/>
          <p:nvPr/>
        </p:nvCxnSpPr>
        <p:spPr>
          <a:xfrm>
            <a:off x="5273375" y="1481540"/>
            <a:ext cx="0" cy="4897323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 18"/>
          <p:cNvGrpSpPr/>
          <p:nvPr/>
        </p:nvGrpSpPr>
        <p:grpSpPr>
          <a:xfrm>
            <a:off x="5672341" y="1827865"/>
            <a:ext cx="1619547" cy="930663"/>
            <a:chOff x="4368318" y="1111156"/>
            <a:chExt cx="1214660" cy="970054"/>
          </a:xfrm>
          <a:solidFill>
            <a:schemeClr val="bg2"/>
          </a:solidFill>
        </p:grpSpPr>
        <p:sp>
          <p:nvSpPr>
            <p:cNvPr id="17" name="燕尾形 16"/>
            <p:cNvSpPr/>
            <p:nvPr/>
          </p:nvSpPr>
          <p:spPr>
            <a:xfrm rot="5400000">
              <a:off x="4490621" y="988853"/>
              <a:ext cx="970054" cy="1214660"/>
            </a:xfrm>
            <a:prstGeom prst="chevron">
              <a:avLst>
                <a:gd name="adj" fmla="val 32906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68318" y="1451987"/>
              <a:ext cx="1214660" cy="2539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ONE</a:t>
              </a:r>
              <a:endPara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4123" y="2906808"/>
            <a:ext cx="1831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98454" y="3670163"/>
            <a:ext cx="1831221" cy="21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57696" y="4435528"/>
            <a:ext cx="1831221" cy="207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FOUR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直线连接符 64"/>
          <p:cNvCxnSpPr/>
          <p:nvPr/>
        </p:nvCxnSpPr>
        <p:spPr>
          <a:xfrm>
            <a:off x="7397727" y="2432681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397726" y="3212537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397750" y="2772410"/>
            <a:ext cx="3551555" cy="96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/>
              <a:t>搭建实验板</a:t>
            </a:r>
            <a:endParaRPr lang="zh-CN" altLang="en-US" sz="2000" dirty="0"/>
          </a:p>
          <a:p>
            <a:pPr lvl="0">
              <a:lnSpc>
                <a:spcPct val="130000"/>
              </a:lnSpc>
            </a:pP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微软雅黑"/>
              <a:ea typeface="微软雅黑"/>
            </a:endParaRPr>
          </a:p>
        </p:txBody>
      </p:sp>
      <p:cxnSp>
        <p:nvCxnSpPr>
          <p:cNvPr id="74" name="直线连接符 73"/>
          <p:cNvCxnSpPr/>
          <p:nvPr/>
        </p:nvCxnSpPr>
        <p:spPr>
          <a:xfrm>
            <a:off x="7429675" y="3935516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7397731" y="4672762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388860" y="2000250"/>
            <a:ext cx="37268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2000" dirty="0"/>
              <a:t>学习相关知识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388841" y="3553739"/>
            <a:ext cx="243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设计</a:t>
            </a:r>
            <a:r>
              <a:rPr lang="zh-CN" altLang="en-US" sz="2000" dirty="0"/>
              <a:t>电路板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88860" y="4030345"/>
            <a:ext cx="417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开发底层软件，实现空中悬停</a:t>
            </a:r>
            <a:r>
              <a:rPr lang="zh-CN" altLang="zh-CN" sz="2000" dirty="0"/>
              <a:t>（中期目标）</a:t>
            </a:r>
            <a:endParaRPr lang="zh-CN" altLang="zh-CN" sz="2000" dirty="0">
              <a:latin typeface="微软雅黑"/>
            </a:endParaRPr>
          </a:p>
          <a:p>
            <a:endParaRPr lang="zh-CN" altLang="en-US" dirty="0"/>
          </a:p>
        </p:txBody>
      </p:sp>
      <p:sp>
        <p:nvSpPr>
          <p:cNvPr id="45" name="燕尾形 44"/>
          <p:cNvSpPr/>
          <p:nvPr/>
        </p:nvSpPr>
        <p:spPr>
          <a:xfrm rot="5400000">
            <a:off x="6084408" y="4441936"/>
            <a:ext cx="844834" cy="1619547"/>
          </a:xfrm>
          <a:prstGeom prst="chevron">
            <a:avLst>
              <a:gd name="adj" fmla="val 32906"/>
            </a:avLst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59646" y="5120395"/>
            <a:ext cx="1831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直线连接符 73"/>
          <p:cNvCxnSpPr/>
          <p:nvPr/>
        </p:nvCxnSpPr>
        <p:spPr>
          <a:xfrm>
            <a:off x="7415344" y="5339782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97807" y="5000850"/>
            <a:ext cx="479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/>
              <a:t>实现无人机的前后左右飞行</a:t>
            </a:r>
            <a:endParaRPr lang="zh-CN" altLang="en-US" dirty="0"/>
          </a:p>
        </p:txBody>
      </p:sp>
      <p:sp>
        <p:nvSpPr>
          <p:cNvPr id="52" name="燕尾形 51"/>
          <p:cNvSpPr/>
          <p:nvPr/>
        </p:nvSpPr>
        <p:spPr>
          <a:xfrm rot="5400000">
            <a:off x="6084408" y="5126473"/>
            <a:ext cx="844834" cy="1619547"/>
          </a:xfrm>
          <a:prstGeom prst="chevron">
            <a:avLst>
              <a:gd name="adj" fmla="val 329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04634" y="5784081"/>
            <a:ext cx="1831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SIX</a:t>
            </a:r>
            <a:endParaRPr kumimoji="1"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线连接符 73"/>
          <p:cNvCxnSpPr/>
          <p:nvPr/>
        </p:nvCxnSpPr>
        <p:spPr>
          <a:xfrm>
            <a:off x="7435855" y="6135390"/>
            <a:ext cx="3767467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15530" y="5673725"/>
            <a:ext cx="415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开启摄像头，实现图像回传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19825" y="234804"/>
            <a:ext cx="3237235" cy="881773"/>
            <a:chOff x="6015150" y="2297126"/>
            <a:chExt cx="2427926" cy="661329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1182054" cy="40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预期效果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  <a:p>
              <a:pPr algn="just"/>
              <a:r>
                <a:rPr kumimoji="1" lang="en-US" altLang="zh-CN" sz="13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ATICIPATE RESULT</a:t>
              </a:r>
              <a:endParaRPr kumimoji="1" lang="zh-CN" altLang="en-US" sz="133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202493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FOURTH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6" name="组合 15"/>
          <p:cNvGrpSpPr/>
          <p:nvPr/>
        </p:nvGrpSpPr>
        <p:grpSpPr>
          <a:xfrm>
            <a:off x="2132419" y="1693740"/>
            <a:ext cx="7456169" cy="4303517"/>
            <a:chOff x="-723959" y="1693743"/>
            <a:chExt cx="7456169" cy="4303517"/>
          </a:xfrm>
        </p:grpSpPr>
        <p:sp>
          <p:nvSpPr>
            <p:cNvPr id="8" name="梯形 7"/>
            <p:cNvSpPr/>
            <p:nvPr/>
          </p:nvSpPr>
          <p:spPr>
            <a:xfrm rot="5400000">
              <a:off x="-1946769" y="2916553"/>
              <a:ext cx="4303515" cy="1857895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梯形 29"/>
            <p:cNvSpPr/>
            <p:nvPr/>
          </p:nvSpPr>
          <p:spPr>
            <a:xfrm rot="5400000">
              <a:off x="829130" y="2916553"/>
              <a:ext cx="4303516" cy="1857895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zh-CN" altLang="en-US" sz="3200"/>
            </a:p>
          </p:txBody>
        </p:sp>
        <p:sp>
          <p:nvSpPr>
            <p:cNvPr id="43" name="梯形 42"/>
            <p:cNvSpPr/>
            <p:nvPr/>
          </p:nvSpPr>
          <p:spPr>
            <a:xfrm rot="5400000">
              <a:off x="3605029" y="2916555"/>
              <a:ext cx="4303515" cy="1857895"/>
            </a:xfrm>
            <a:prstGeom prst="trapezoid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647534" y="2208477"/>
              <a:ext cx="7379744" cy="2737867"/>
              <a:chOff x="-647534" y="2208477"/>
              <a:chExt cx="7379744" cy="27378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-647534" y="4048641"/>
                <a:ext cx="183461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000" dirty="0"/>
                  <a:t>实现无人机空中悬停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flipH="1">
                <a:off x="-445739" y="2252168"/>
                <a:ext cx="1301456" cy="13014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3200" b="1" dirty="0">
                    <a:solidFill>
                      <a:schemeClr val="bg2">
                        <a:lumMod val="90000"/>
                      </a:schemeClr>
                    </a:solidFill>
                  </a:rPr>
                  <a:t>1</a:t>
                </a:r>
                <a:endParaRPr kumimoji="1" lang="zh-CN" altLang="en-US" sz="32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56839" y="4053792"/>
                <a:ext cx="183461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000" dirty="0"/>
                  <a:t>实现无人机的前后左右飞行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flipH="1">
                <a:off x="2325392" y="2208477"/>
                <a:ext cx="1335960" cy="133058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3200" b="1" dirty="0">
                    <a:solidFill>
                      <a:schemeClr val="bg2">
                        <a:lumMod val="90000"/>
                      </a:schemeClr>
                    </a:solidFill>
                  </a:rPr>
                  <a:t>2</a:t>
                </a:r>
                <a:endParaRPr kumimoji="1" lang="zh-CN" altLang="en-US" sz="32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48" name="直线连接符 47"/>
              <p:cNvCxnSpPr/>
              <p:nvPr/>
            </p:nvCxnSpPr>
            <p:spPr>
              <a:xfrm>
                <a:off x="4933948" y="3845503"/>
                <a:ext cx="1645675" cy="0"/>
              </a:xfrm>
              <a:prstGeom prst="line">
                <a:avLst/>
              </a:prstGeom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4897594" y="4048641"/>
                <a:ext cx="1834616" cy="453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000" dirty="0"/>
                  <a:t>实现图像回传</a:t>
                </a:r>
                <a:endParaRPr lang="zh-CN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 flipH="1">
                <a:off x="5106058" y="2252168"/>
                <a:ext cx="1301456" cy="130145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kumimoji="1" lang="en-US" altLang="zh-CN" sz="3200" b="1" dirty="0">
                    <a:solidFill>
                      <a:schemeClr val="bg2">
                        <a:lumMod val="90000"/>
                      </a:schemeClr>
                    </a:solidFill>
                  </a:rPr>
                  <a:t>3</a:t>
                </a:r>
                <a:endParaRPr kumimoji="1" lang="zh-CN" altLang="en-US" sz="32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-565591" y="3845503"/>
                <a:ext cx="144728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2227280" y="3845500"/>
                <a:ext cx="153218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19825" y="234807"/>
            <a:ext cx="3237235" cy="881774"/>
            <a:chOff x="6015150" y="2297126"/>
            <a:chExt cx="2427926" cy="661329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754052" cy="407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经费预算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kumimoji="1" lang="en-US" altLang="zh-CN" sz="133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OUTLAY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06784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THIRD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59536"/>
              </p:ext>
            </p:extLst>
          </p:nvPr>
        </p:nvGraphicFramePr>
        <p:xfrm>
          <a:off x="1819836" y="1779469"/>
          <a:ext cx="8165539" cy="369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86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经费（元）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23">
                <a:tc>
                  <a:txBody>
                    <a:bodyPr/>
                    <a:lstStyle/>
                    <a:p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实验板搭建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，电子元器件的购买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61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PCB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板制作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1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STM32</a:t>
                      </a:r>
                      <a:r>
                        <a:rPr lang="zh-CN" altLang="en-US" sz="1600" dirty="0"/>
                        <a:t>学习板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32"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电池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386">
                <a:tc>
                  <a:txBody>
                    <a:bodyPr/>
                    <a:lstStyle/>
                    <a:p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学习书籍购买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38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38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总计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1900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06316" y="234363"/>
            <a:ext cx="3237235" cy="1415765"/>
            <a:chOff x="6015150" y="2297126"/>
            <a:chExt cx="2427926" cy="1061824"/>
          </a:xfrm>
        </p:grpSpPr>
        <p:cxnSp>
          <p:nvCxnSpPr>
            <p:cNvPr id="3" name="直线连接符 2"/>
            <p:cNvCxnSpPr/>
            <p:nvPr/>
          </p:nvCxnSpPr>
          <p:spPr>
            <a:xfrm>
              <a:off x="6085709" y="2551036"/>
              <a:ext cx="2357367" cy="0"/>
            </a:xfrm>
            <a:prstGeom prst="line">
              <a:avLst/>
            </a:prstGeom>
            <a:ln w="127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6015150" y="2551036"/>
              <a:ext cx="1824250" cy="807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可行性分析</a:t>
              </a:r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FEASIBILITY ANALYSE</a:t>
              </a:r>
            </a:p>
            <a:p>
              <a:endParaRPr kumimoji="1"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015150" y="2297126"/>
              <a:ext cx="1202493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FOURTH PART</a:t>
              </a:r>
              <a:endPara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5" y="270443"/>
            <a:ext cx="258716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/>
        </p:nvSpPr>
        <p:spPr>
          <a:xfrm>
            <a:off x="3905056" y="270443"/>
            <a:ext cx="8287737" cy="787800"/>
          </a:xfrm>
          <a:prstGeom prst="rect">
            <a:avLst/>
          </a:prstGeom>
          <a:solidFill>
            <a:srgbClr val="DDD9C3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3" name="组合 12"/>
          <p:cNvGrpSpPr/>
          <p:nvPr/>
        </p:nvGrpSpPr>
        <p:grpSpPr>
          <a:xfrm>
            <a:off x="4854957" y="1754797"/>
            <a:ext cx="1077288" cy="3855543"/>
            <a:chOff x="2955818" y="1883132"/>
            <a:chExt cx="1077288" cy="385554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2955818" y="1883132"/>
              <a:ext cx="1077288" cy="1077285"/>
            </a:xfrm>
            <a:prstGeom prst="ellipse">
              <a:avLst/>
            </a:prstGeom>
            <a:grpFill/>
            <a:ln w="38100" cmpd="sng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800" b="1" dirty="0">
                  <a:solidFill>
                    <a:schemeClr val="bg2">
                      <a:lumMod val="90000"/>
                    </a:schemeClr>
                  </a:solidFill>
                </a:rPr>
                <a:t>1</a:t>
              </a:r>
              <a:endParaRPr kumimoji="1" lang="zh-CN" altLang="en-US" sz="28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955818" y="3272262"/>
              <a:ext cx="1077288" cy="1077285"/>
            </a:xfrm>
            <a:prstGeom prst="ellipse">
              <a:avLst/>
            </a:prstGeom>
            <a:grpFill/>
            <a:ln w="38100" cmpd="sng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800" b="1" dirty="0">
                  <a:solidFill>
                    <a:schemeClr val="bg2">
                      <a:lumMod val="90000"/>
                    </a:schemeClr>
                  </a:solidFill>
                </a:rPr>
                <a:t>2</a:t>
              </a:r>
              <a:endParaRPr kumimoji="1" lang="zh-CN" altLang="en-US" sz="28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955818" y="4661390"/>
              <a:ext cx="1077288" cy="1077285"/>
            </a:xfrm>
            <a:prstGeom prst="ellipse">
              <a:avLst/>
            </a:prstGeom>
            <a:grpFill/>
            <a:ln w="38100" cmpd="sng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800" b="1" dirty="0">
                  <a:solidFill>
                    <a:schemeClr val="bg2">
                      <a:lumMod val="90000"/>
                    </a:schemeClr>
                  </a:solidFill>
                </a:rPr>
                <a:t>3</a:t>
              </a:r>
              <a:endParaRPr kumimoji="1" lang="zh-CN" altLang="en-US" sz="16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37835" y="1762760"/>
            <a:ext cx="6372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团队成员都有项目经验，对于项目的开发流程已经有了充分的了解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97600" y="2999497"/>
            <a:ext cx="532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+mn-ea"/>
              </a:rPr>
              <a:t>团队</a:t>
            </a:r>
            <a:r>
              <a:rPr lang="zh-CN" altLang="en-US" dirty="0">
                <a:latin typeface="+mn-ea"/>
              </a:rPr>
              <a:t>成员对无人机开发充满着兴趣，并且已经有了一定的无人机开发经验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7600" y="4517151"/>
            <a:ext cx="520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本项目技术方案是在前人的基础上再进行改进，技术方案可行</a:t>
            </a:r>
          </a:p>
        </p:txBody>
      </p:sp>
      <p:sp>
        <p:nvSpPr>
          <p:cNvPr id="74" name="空心弧 73"/>
          <p:cNvSpPr/>
          <p:nvPr/>
        </p:nvSpPr>
        <p:spPr>
          <a:xfrm rot="5400000" flipH="1">
            <a:off x="609162" y="2395959"/>
            <a:ext cx="3413295" cy="3413295"/>
          </a:xfrm>
          <a:prstGeom prst="blockArc">
            <a:avLst>
              <a:gd name="adj1" fmla="val 6449694"/>
              <a:gd name="adj2" fmla="val 632385"/>
              <a:gd name="adj3" fmla="val 3582"/>
            </a:avLst>
          </a:prstGeom>
          <a:solidFill>
            <a:schemeClr val="accent2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1865">
              <a:solidFill>
                <a:prstClr val="black"/>
              </a:solidFill>
              <a:latin typeface="Calibri"/>
              <a:ea typeface="宋体"/>
            </a:endParaRPr>
          </a:p>
        </p:txBody>
      </p:sp>
      <p:cxnSp>
        <p:nvCxnSpPr>
          <p:cNvPr id="75" name="直接连接符 118"/>
          <p:cNvCxnSpPr/>
          <p:nvPr/>
        </p:nvCxnSpPr>
        <p:spPr>
          <a:xfrm>
            <a:off x="3744911" y="2951567"/>
            <a:ext cx="777398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21"/>
          <p:cNvCxnSpPr/>
          <p:nvPr/>
        </p:nvCxnSpPr>
        <p:spPr>
          <a:xfrm flipH="1" flipV="1">
            <a:off x="4139781" y="4300059"/>
            <a:ext cx="7468019" cy="14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864948" y="2600903"/>
            <a:ext cx="2970979" cy="2970979"/>
            <a:chOff x="1528081" y="2782776"/>
            <a:chExt cx="2970979" cy="2970979"/>
          </a:xfrm>
        </p:grpSpPr>
        <p:sp>
          <p:nvSpPr>
            <p:cNvPr id="73" name="空心弧 72"/>
            <p:cNvSpPr/>
            <p:nvPr/>
          </p:nvSpPr>
          <p:spPr>
            <a:xfrm rot="5400000" flipH="1">
              <a:off x="1528081" y="2782776"/>
              <a:ext cx="2970979" cy="2970979"/>
            </a:xfrm>
            <a:prstGeom prst="blockArc">
              <a:avLst>
                <a:gd name="adj1" fmla="val 2957629"/>
                <a:gd name="adj2" fmla="val 632385"/>
                <a:gd name="adj3" fmla="val 3582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sz="1865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grpSp>
          <p:nvGrpSpPr>
            <p:cNvPr id="97" name="组 26"/>
            <p:cNvGrpSpPr/>
            <p:nvPr/>
          </p:nvGrpSpPr>
          <p:grpSpPr>
            <a:xfrm rot="18470414">
              <a:off x="2010608" y="3161161"/>
              <a:ext cx="1810708" cy="2269456"/>
              <a:chOff x="66230" y="3232992"/>
              <a:chExt cx="1509550" cy="1891998"/>
            </a:xfr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8" name="组 27"/>
              <p:cNvGrpSpPr/>
              <p:nvPr/>
            </p:nvGrpSpPr>
            <p:grpSpPr>
              <a:xfrm rot="16663435">
                <a:off x="-240754" y="3539976"/>
                <a:ext cx="1178086" cy="564117"/>
                <a:chOff x="-687977" y="4441558"/>
                <a:chExt cx="1178086" cy="564117"/>
              </a:xfrm>
            </p:grpSpPr>
            <p:sp>
              <p:nvSpPr>
                <p:cNvPr id="122" name="Freeform 70"/>
                <p:cNvSpPr/>
                <p:nvPr/>
              </p:nvSpPr>
              <p:spPr bwMode="auto">
                <a:xfrm rot="2007898">
                  <a:off x="-623540" y="4441558"/>
                  <a:ext cx="53407" cy="15708"/>
                </a:xfrm>
                <a:custGeom>
                  <a:avLst/>
                  <a:gdLst>
                    <a:gd name="T0" fmla="*/ 2 w 17"/>
                    <a:gd name="T1" fmla="*/ 5 h 5"/>
                    <a:gd name="T2" fmla="*/ 2 w 17"/>
                    <a:gd name="T3" fmla="*/ 5 h 5"/>
                    <a:gd name="T4" fmla="*/ 0 w 17"/>
                    <a:gd name="T5" fmla="*/ 4 h 5"/>
                    <a:gd name="T6" fmla="*/ 0 w 17"/>
                    <a:gd name="T7" fmla="*/ 2 h 5"/>
                    <a:gd name="T8" fmla="*/ 0 w 17"/>
                    <a:gd name="T9" fmla="*/ 2 h 5"/>
                    <a:gd name="T10" fmla="*/ 0 w 17"/>
                    <a:gd name="T11" fmla="*/ 0 h 5"/>
                    <a:gd name="T12" fmla="*/ 2 w 17"/>
                    <a:gd name="T13" fmla="*/ 0 h 5"/>
                    <a:gd name="T14" fmla="*/ 13 w 17"/>
                    <a:gd name="T15" fmla="*/ 0 h 5"/>
                    <a:gd name="T16" fmla="*/ 13 w 17"/>
                    <a:gd name="T17" fmla="*/ 0 h 5"/>
                    <a:gd name="T18" fmla="*/ 16 w 17"/>
                    <a:gd name="T19" fmla="*/ 0 h 5"/>
                    <a:gd name="T20" fmla="*/ 17 w 17"/>
                    <a:gd name="T21" fmla="*/ 2 h 5"/>
                    <a:gd name="T22" fmla="*/ 17 w 17"/>
                    <a:gd name="T23" fmla="*/ 2 h 5"/>
                    <a:gd name="T24" fmla="*/ 16 w 17"/>
                    <a:gd name="T25" fmla="*/ 4 h 5"/>
                    <a:gd name="T26" fmla="*/ 13 w 17"/>
                    <a:gd name="T27" fmla="*/ 5 h 5"/>
                    <a:gd name="T28" fmla="*/ 2 w 17"/>
                    <a:gd name="T2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" h="5">
                      <a:moveTo>
                        <a:pt x="2" y="5"/>
                      </a:moveTo>
                      <a:lnTo>
                        <a:pt x="2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6" y="0"/>
                      </a:lnTo>
                      <a:lnTo>
                        <a:pt x="17" y="2"/>
                      </a:lnTo>
                      <a:lnTo>
                        <a:pt x="17" y="2"/>
                      </a:lnTo>
                      <a:lnTo>
                        <a:pt x="16" y="4"/>
                      </a:lnTo>
                      <a:lnTo>
                        <a:pt x="13" y="5"/>
                      </a:lnTo>
                      <a:lnTo>
                        <a:pt x="2" y="5"/>
                      </a:lnTo>
                      <a:close/>
                    </a:path>
                  </a:pathLst>
                </a:custGeom>
                <a:solidFill>
                  <a:srgbClr val="648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3" name="Freeform 71"/>
                <p:cNvSpPr/>
                <p:nvPr/>
              </p:nvSpPr>
              <p:spPr bwMode="auto">
                <a:xfrm rot="2007898">
                  <a:off x="-687977" y="4718537"/>
                  <a:ext cx="1178086" cy="97390"/>
                </a:xfrm>
                <a:custGeom>
                  <a:avLst/>
                  <a:gdLst>
                    <a:gd name="T0" fmla="*/ 19 w 375"/>
                    <a:gd name="T1" fmla="*/ 31 h 31"/>
                    <a:gd name="T2" fmla="*/ 19 w 375"/>
                    <a:gd name="T3" fmla="*/ 31 h 31"/>
                    <a:gd name="T4" fmla="*/ 11 w 375"/>
                    <a:gd name="T5" fmla="*/ 31 h 31"/>
                    <a:gd name="T6" fmla="*/ 5 w 375"/>
                    <a:gd name="T7" fmla="*/ 28 h 31"/>
                    <a:gd name="T8" fmla="*/ 1 w 375"/>
                    <a:gd name="T9" fmla="*/ 24 h 31"/>
                    <a:gd name="T10" fmla="*/ 0 w 375"/>
                    <a:gd name="T11" fmla="*/ 18 h 31"/>
                    <a:gd name="T12" fmla="*/ 0 w 375"/>
                    <a:gd name="T13" fmla="*/ 18 h 31"/>
                    <a:gd name="T14" fmla="*/ 1 w 375"/>
                    <a:gd name="T15" fmla="*/ 13 h 31"/>
                    <a:gd name="T16" fmla="*/ 5 w 375"/>
                    <a:gd name="T17" fmla="*/ 9 h 31"/>
                    <a:gd name="T18" fmla="*/ 11 w 375"/>
                    <a:gd name="T19" fmla="*/ 6 h 31"/>
                    <a:gd name="T20" fmla="*/ 19 w 375"/>
                    <a:gd name="T21" fmla="*/ 5 h 31"/>
                    <a:gd name="T22" fmla="*/ 355 w 375"/>
                    <a:gd name="T23" fmla="*/ 0 h 31"/>
                    <a:gd name="T24" fmla="*/ 355 w 375"/>
                    <a:gd name="T25" fmla="*/ 0 h 31"/>
                    <a:gd name="T26" fmla="*/ 363 w 375"/>
                    <a:gd name="T27" fmla="*/ 0 h 31"/>
                    <a:gd name="T28" fmla="*/ 369 w 375"/>
                    <a:gd name="T29" fmla="*/ 2 h 31"/>
                    <a:gd name="T30" fmla="*/ 373 w 375"/>
                    <a:gd name="T31" fmla="*/ 6 h 31"/>
                    <a:gd name="T32" fmla="*/ 375 w 375"/>
                    <a:gd name="T33" fmla="*/ 12 h 31"/>
                    <a:gd name="T34" fmla="*/ 375 w 375"/>
                    <a:gd name="T35" fmla="*/ 12 h 31"/>
                    <a:gd name="T36" fmla="*/ 373 w 375"/>
                    <a:gd name="T37" fmla="*/ 17 h 31"/>
                    <a:gd name="T38" fmla="*/ 370 w 375"/>
                    <a:gd name="T39" fmla="*/ 21 h 31"/>
                    <a:gd name="T40" fmla="*/ 363 w 375"/>
                    <a:gd name="T41" fmla="*/ 24 h 31"/>
                    <a:gd name="T42" fmla="*/ 356 w 375"/>
                    <a:gd name="T43" fmla="*/ 25 h 31"/>
                    <a:gd name="T44" fmla="*/ 19 w 375"/>
                    <a:gd name="T45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5" h="31">
                      <a:moveTo>
                        <a:pt x="19" y="31"/>
                      </a:moveTo>
                      <a:lnTo>
                        <a:pt x="19" y="31"/>
                      </a:lnTo>
                      <a:lnTo>
                        <a:pt x="11" y="31"/>
                      </a:lnTo>
                      <a:lnTo>
                        <a:pt x="5" y="28"/>
                      </a:lnTo>
                      <a:lnTo>
                        <a:pt x="1" y="24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1" y="13"/>
                      </a:lnTo>
                      <a:lnTo>
                        <a:pt x="5" y="9"/>
                      </a:lnTo>
                      <a:lnTo>
                        <a:pt x="11" y="6"/>
                      </a:lnTo>
                      <a:lnTo>
                        <a:pt x="19" y="5"/>
                      </a:lnTo>
                      <a:lnTo>
                        <a:pt x="355" y="0"/>
                      </a:lnTo>
                      <a:lnTo>
                        <a:pt x="355" y="0"/>
                      </a:lnTo>
                      <a:lnTo>
                        <a:pt x="363" y="0"/>
                      </a:lnTo>
                      <a:lnTo>
                        <a:pt x="369" y="2"/>
                      </a:lnTo>
                      <a:lnTo>
                        <a:pt x="373" y="6"/>
                      </a:lnTo>
                      <a:lnTo>
                        <a:pt x="375" y="12"/>
                      </a:lnTo>
                      <a:lnTo>
                        <a:pt x="375" y="12"/>
                      </a:lnTo>
                      <a:lnTo>
                        <a:pt x="373" y="17"/>
                      </a:lnTo>
                      <a:lnTo>
                        <a:pt x="370" y="21"/>
                      </a:lnTo>
                      <a:lnTo>
                        <a:pt x="363" y="24"/>
                      </a:lnTo>
                      <a:lnTo>
                        <a:pt x="356" y="25"/>
                      </a:lnTo>
                      <a:lnTo>
                        <a:pt x="19" y="31"/>
                      </a:lnTo>
                      <a:close/>
                    </a:path>
                  </a:pathLst>
                </a:custGeom>
                <a:solidFill>
                  <a:srgbClr val="243E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4" name="Freeform 72"/>
                <p:cNvSpPr/>
                <p:nvPr/>
              </p:nvSpPr>
              <p:spPr bwMode="auto">
                <a:xfrm rot="2007898">
                  <a:off x="-619299" y="4707420"/>
                  <a:ext cx="1055566" cy="125662"/>
                </a:xfrm>
                <a:custGeom>
                  <a:avLst/>
                  <a:gdLst>
                    <a:gd name="T0" fmla="*/ 16 w 336"/>
                    <a:gd name="T1" fmla="*/ 40 h 40"/>
                    <a:gd name="T2" fmla="*/ 16 w 336"/>
                    <a:gd name="T3" fmla="*/ 40 h 40"/>
                    <a:gd name="T4" fmla="*/ 9 w 336"/>
                    <a:gd name="T5" fmla="*/ 38 h 40"/>
                    <a:gd name="T6" fmla="*/ 4 w 336"/>
                    <a:gd name="T7" fmla="*/ 34 h 40"/>
                    <a:gd name="T8" fmla="*/ 1 w 336"/>
                    <a:gd name="T9" fmla="*/ 29 h 40"/>
                    <a:gd name="T10" fmla="*/ 0 w 336"/>
                    <a:gd name="T11" fmla="*/ 23 h 40"/>
                    <a:gd name="T12" fmla="*/ 0 w 336"/>
                    <a:gd name="T13" fmla="*/ 23 h 40"/>
                    <a:gd name="T14" fmla="*/ 1 w 336"/>
                    <a:gd name="T15" fmla="*/ 17 h 40"/>
                    <a:gd name="T16" fmla="*/ 4 w 336"/>
                    <a:gd name="T17" fmla="*/ 11 h 40"/>
                    <a:gd name="T18" fmla="*/ 9 w 336"/>
                    <a:gd name="T19" fmla="*/ 7 h 40"/>
                    <a:gd name="T20" fmla="*/ 16 w 336"/>
                    <a:gd name="T21" fmla="*/ 6 h 40"/>
                    <a:gd name="T22" fmla="*/ 318 w 336"/>
                    <a:gd name="T23" fmla="*/ 0 h 40"/>
                    <a:gd name="T24" fmla="*/ 318 w 336"/>
                    <a:gd name="T25" fmla="*/ 0 h 40"/>
                    <a:gd name="T26" fmla="*/ 325 w 336"/>
                    <a:gd name="T27" fmla="*/ 2 h 40"/>
                    <a:gd name="T28" fmla="*/ 330 w 336"/>
                    <a:gd name="T29" fmla="*/ 6 h 40"/>
                    <a:gd name="T30" fmla="*/ 334 w 336"/>
                    <a:gd name="T31" fmla="*/ 11 h 40"/>
                    <a:gd name="T32" fmla="*/ 336 w 336"/>
                    <a:gd name="T33" fmla="*/ 17 h 40"/>
                    <a:gd name="T34" fmla="*/ 336 w 336"/>
                    <a:gd name="T35" fmla="*/ 17 h 40"/>
                    <a:gd name="T36" fmla="*/ 334 w 336"/>
                    <a:gd name="T37" fmla="*/ 23 h 40"/>
                    <a:gd name="T38" fmla="*/ 330 w 336"/>
                    <a:gd name="T39" fmla="*/ 29 h 40"/>
                    <a:gd name="T40" fmla="*/ 325 w 336"/>
                    <a:gd name="T41" fmla="*/ 33 h 40"/>
                    <a:gd name="T42" fmla="*/ 318 w 336"/>
                    <a:gd name="T43" fmla="*/ 34 h 40"/>
                    <a:gd name="T44" fmla="*/ 16 w 336"/>
                    <a:gd name="T45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6" h="40">
                      <a:moveTo>
                        <a:pt x="16" y="40"/>
                      </a:moveTo>
                      <a:lnTo>
                        <a:pt x="16" y="40"/>
                      </a:lnTo>
                      <a:lnTo>
                        <a:pt x="9" y="38"/>
                      </a:lnTo>
                      <a:lnTo>
                        <a:pt x="4" y="34"/>
                      </a:lnTo>
                      <a:lnTo>
                        <a:pt x="1" y="29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1" y="17"/>
                      </a:lnTo>
                      <a:lnTo>
                        <a:pt x="4" y="11"/>
                      </a:lnTo>
                      <a:lnTo>
                        <a:pt x="9" y="7"/>
                      </a:lnTo>
                      <a:lnTo>
                        <a:pt x="16" y="6"/>
                      </a:lnTo>
                      <a:lnTo>
                        <a:pt x="318" y="0"/>
                      </a:lnTo>
                      <a:lnTo>
                        <a:pt x="318" y="0"/>
                      </a:lnTo>
                      <a:lnTo>
                        <a:pt x="325" y="2"/>
                      </a:lnTo>
                      <a:lnTo>
                        <a:pt x="330" y="6"/>
                      </a:lnTo>
                      <a:lnTo>
                        <a:pt x="334" y="11"/>
                      </a:lnTo>
                      <a:lnTo>
                        <a:pt x="336" y="17"/>
                      </a:lnTo>
                      <a:lnTo>
                        <a:pt x="336" y="17"/>
                      </a:lnTo>
                      <a:lnTo>
                        <a:pt x="334" y="23"/>
                      </a:lnTo>
                      <a:lnTo>
                        <a:pt x="330" y="29"/>
                      </a:lnTo>
                      <a:lnTo>
                        <a:pt x="325" y="33"/>
                      </a:lnTo>
                      <a:lnTo>
                        <a:pt x="318" y="34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E4A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5" name="Freeform 73"/>
                <p:cNvSpPr/>
                <p:nvPr/>
              </p:nvSpPr>
              <p:spPr bwMode="auto">
                <a:xfrm rot="2007898">
                  <a:off x="-57637" y="4858020"/>
                  <a:ext cx="392695" cy="147655"/>
                </a:xfrm>
                <a:custGeom>
                  <a:avLst/>
                  <a:gdLst>
                    <a:gd name="T0" fmla="*/ 120 w 125"/>
                    <a:gd name="T1" fmla="*/ 35 h 47"/>
                    <a:gd name="T2" fmla="*/ 99 w 125"/>
                    <a:gd name="T3" fmla="*/ 46 h 47"/>
                    <a:gd name="T4" fmla="*/ 8 w 125"/>
                    <a:gd name="T5" fmla="*/ 47 h 47"/>
                    <a:gd name="T6" fmla="*/ 8 w 125"/>
                    <a:gd name="T7" fmla="*/ 47 h 47"/>
                    <a:gd name="T8" fmla="*/ 6 w 125"/>
                    <a:gd name="T9" fmla="*/ 45 h 47"/>
                    <a:gd name="T10" fmla="*/ 0 w 125"/>
                    <a:gd name="T11" fmla="*/ 41 h 47"/>
                    <a:gd name="T12" fmla="*/ 76 w 125"/>
                    <a:gd name="T13" fmla="*/ 39 h 47"/>
                    <a:gd name="T14" fmla="*/ 76 w 125"/>
                    <a:gd name="T15" fmla="*/ 39 h 47"/>
                    <a:gd name="T16" fmla="*/ 77 w 125"/>
                    <a:gd name="T17" fmla="*/ 37 h 47"/>
                    <a:gd name="T18" fmla="*/ 80 w 125"/>
                    <a:gd name="T19" fmla="*/ 28 h 47"/>
                    <a:gd name="T20" fmla="*/ 81 w 125"/>
                    <a:gd name="T21" fmla="*/ 23 h 47"/>
                    <a:gd name="T22" fmla="*/ 81 w 125"/>
                    <a:gd name="T23" fmla="*/ 16 h 47"/>
                    <a:gd name="T24" fmla="*/ 80 w 125"/>
                    <a:gd name="T25" fmla="*/ 8 h 47"/>
                    <a:gd name="T26" fmla="*/ 77 w 125"/>
                    <a:gd name="T27" fmla="*/ 1 h 47"/>
                    <a:gd name="T28" fmla="*/ 120 w 125"/>
                    <a:gd name="T29" fmla="*/ 0 h 47"/>
                    <a:gd name="T30" fmla="*/ 120 w 125"/>
                    <a:gd name="T31" fmla="*/ 0 h 47"/>
                    <a:gd name="T32" fmla="*/ 122 w 125"/>
                    <a:gd name="T33" fmla="*/ 4 h 47"/>
                    <a:gd name="T34" fmla="*/ 125 w 125"/>
                    <a:gd name="T35" fmla="*/ 11 h 47"/>
                    <a:gd name="T36" fmla="*/ 125 w 125"/>
                    <a:gd name="T37" fmla="*/ 16 h 47"/>
                    <a:gd name="T38" fmla="*/ 125 w 125"/>
                    <a:gd name="T39" fmla="*/ 23 h 47"/>
                    <a:gd name="T40" fmla="*/ 123 w 125"/>
                    <a:gd name="T41" fmla="*/ 28 h 47"/>
                    <a:gd name="T42" fmla="*/ 120 w 125"/>
                    <a:gd name="T43" fmla="*/ 35 h 47"/>
                    <a:gd name="T44" fmla="*/ 120 w 125"/>
                    <a:gd name="T45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5" h="47">
                      <a:moveTo>
                        <a:pt x="120" y="35"/>
                      </a:moveTo>
                      <a:lnTo>
                        <a:pt x="99" y="46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6" y="45"/>
                      </a:lnTo>
                      <a:lnTo>
                        <a:pt x="0" y="41"/>
                      </a:lnTo>
                      <a:lnTo>
                        <a:pt x="76" y="39"/>
                      </a:lnTo>
                      <a:lnTo>
                        <a:pt x="76" y="39"/>
                      </a:lnTo>
                      <a:lnTo>
                        <a:pt x="77" y="37"/>
                      </a:lnTo>
                      <a:lnTo>
                        <a:pt x="80" y="28"/>
                      </a:lnTo>
                      <a:lnTo>
                        <a:pt x="81" y="23"/>
                      </a:lnTo>
                      <a:lnTo>
                        <a:pt x="81" y="16"/>
                      </a:lnTo>
                      <a:lnTo>
                        <a:pt x="80" y="8"/>
                      </a:lnTo>
                      <a:lnTo>
                        <a:pt x="77" y="1"/>
                      </a:lnTo>
                      <a:lnTo>
                        <a:pt x="120" y="0"/>
                      </a:lnTo>
                      <a:lnTo>
                        <a:pt x="120" y="0"/>
                      </a:lnTo>
                      <a:lnTo>
                        <a:pt x="122" y="4"/>
                      </a:lnTo>
                      <a:lnTo>
                        <a:pt x="125" y="11"/>
                      </a:lnTo>
                      <a:lnTo>
                        <a:pt x="125" y="16"/>
                      </a:lnTo>
                      <a:lnTo>
                        <a:pt x="125" y="23"/>
                      </a:lnTo>
                      <a:lnTo>
                        <a:pt x="123" y="28"/>
                      </a:lnTo>
                      <a:lnTo>
                        <a:pt x="120" y="35"/>
                      </a:lnTo>
                      <a:lnTo>
                        <a:pt x="120" y="35"/>
                      </a:lnTo>
                      <a:close/>
                    </a:path>
                  </a:pathLst>
                </a:custGeom>
                <a:solidFill>
                  <a:srgbClr val="243E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99" name="Freeform 86"/>
              <p:cNvSpPr/>
              <p:nvPr/>
            </p:nvSpPr>
            <p:spPr bwMode="auto">
              <a:xfrm rot="2007898">
                <a:off x="490238" y="3692437"/>
                <a:ext cx="1024150" cy="1432553"/>
              </a:xfrm>
              <a:custGeom>
                <a:avLst/>
                <a:gdLst>
                  <a:gd name="T0" fmla="*/ 283 w 326"/>
                  <a:gd name="T1" fmla="*/ 1 h 456"/>
                  <a:gd name="T2" fmla="*/ 290 w 326"/>
                  <a:gd name="T3" fmla="*/ 208 h 456"/>
                  <a:gd name="T4" fmla="*/ 0 w 326"/>
                  <a:gd name="T5" fmla="*/ 380 h 456"/>
                  <a:gd name="T6" fmla="*/ 1 w 326"/>
                  <a:gd name="T7" fmla="*/ 420 h 456"/>
                  <a:gd name="T8" fmla="*/ 1 w 326"/>
                  <a:gd name="T9" fmla="*/ 420 h 456"/>
                  <a:gd name="T10" fmla="*/ 8 w 326"/>
                  <a:gd name="T11" fmla="*/ 433 h 456"/>
                  <a:gd name="T12" fmla="*/ 21 w 326"/>
                  <a:gd name="T13" fmla="*/ 440 h 456"/>
                  <a:gd name="T14" fmla="*/ 23 w 326"/>
                  <a:gd name="T15" fmla="*/ 440 h 456"/>
                  <a:gd name="T16" fmla="*/ 44 w 326"/>
                  <a:gd name="T17" fmla="*/ 456 h 456"/>
                  <a:gd name="T18" fmla="*/ 66 w 326"/>
                  <a:gd name="T19" fmla="*/ 437 h 456"/>
                  <a:gd name="T20" fmla="*/ 147 w 326"/>
                  <a:gd name="T21" fmla="*/ 434 h 456"/>
                  <a:gd name="T22" fmla="*/ 147 w 326"/>
                  <a:gd name="T23" fmla="*/ 434 h 456"/>
                  <a:gd name="T24" fmla="*/ 146 w 326"/>
                  <a:gd name="T25" fmla="*/ 425 h 456"/>
                  <a:gd name="T26" fmla="*/ 148 w 326"/>
                  <a:gd name="T27" fmla="*/ 417 h 456"/>
                  <a:gd name="T28" fmla="*/ 151 w 326"/>
                  <a:gd name="T29" fmla="*/ 413 h 456"/>
                  <a:gd name="T30" fmla="*/ 158 w 326"/>
                  <a:gd name="T31" fmla="*/ 406 h 456"/>
                  <a:gd name="T32" fmla="*/ 162 w 326"/>
                  <a:gd name="T33" fmla="*/ 405 h 456"/>
                  <a:gd name="T34" fmla="*/ 170 w 326"/>
                  <a:gd name="T35" fmla="*/ 403 h 456"/>
                  <a:gd name="T36" fmla="*/ 181 w 326"/>
                  <a:gd name="T37" fmla="*/ 406 h 456"/>
                  <a:gd name="T38" fmla="*/ 220 w 326"/>
                  <a:gd name="T39" fmla="*/ 424 h 456"/>
                  <a:gd name="T40" fmla="*/ 221 w 326"/>
                  <a:gd name="T41" fmla="*/ 428 h 456"/>
                  <a:gd name="T42" fmla="*/ 218 w 326"/>
                  <a:gd name="T43" fmla="*/ 429 h 456"/>
                  <a:gd name="T44" fmla="*/ 217 w 326"/>
                  <a:gd name="T45" fmla="*/ 428 h 456"/>
                  <a:gd name="T46" fmla="*/ 179 w 326"/>
                  <a:gd name="T47" fmla="*/ 410 h 456"/>
                  <a:gd name="T48" fmla="*/ 170 w 326"/>
                  <a:gd name="T49" fmla="*/ 409 h 456"/>
                  <a:gd name="T50" fmla="*/ 164 w 326"/>
                  <a:gd name="T51" fmla="*/ 409 h 456"/>
                  <a:gd name="T52" fmla="*/ 158 w 326"/>
                  <a:gd name="T53" fmla="*/ 413 h 456"/>
                  <a:gd name="T54" fmla="*/ 152 w 326"/>
                  <a:gd name="T55" fmla="*/ 418 h 456"/>
                  <a:gd name="T56" fmla="*/ 152 w 326"/>
                  <a:gd name="T57" fmla="*/ 433 h 456"/>
                  <a:gd name="T58" fmla="*/ 152 w 326"/>
                  <a:gd name="T59" fmla="*/ 434 h 456"/>
                  <a:gd name="T60" fmla="*/ 164 w 326"/>
                  <a:gd name="T61" fmla="*/ 434 h 456"/>
                  <a:gd name="T62" fmla="*/ 164 w 326"/>
                  <a:gd name="T63" fmla="*/ 424 h 456"/>
                  <a:gd name="T64" fmla="*/ 169 w 326"/>
                  <a:gd name="T65" fmla="*/ 420 h 456"/>
                  <a:gd name="T66" fmla="*/ 173 w 326"/>
                  <a:gd name="T67" fmla="*/ 417 h 456"/>
                  <a:gd name="T68" fmla="*/ 178 w 326"/>
                  <a:gd name="T69" fmla="*/ 417 h 456"/>
                  <a:gd name="T70" fmla="*/ 216 w 326"/>
                  <a:gd name="T71" fmla="*/ 433 h 456"/>
                  <a:gd name="T72" fmla="*/ 227 w 326"/>
                  <a:gd name="T73" fmla="*/ 434 h 456"/>
                  <a:gd name="T74" fmla="*/ 245 w 326"/>
                  <a:gd name="T75" fmla="*/ 432 h 456"/>
                  <a:gd name="T76" fmla="*/ 326 w 326"/>
                  <a:gd name="T77" fmla="*/ 421 h 456"/>
                  <a:gd name="T78" fmla="*/ 324 w 326"/>
                  <a:gd name="T79" fmla="*/ 397 h 456"/>
                  <a:gd name="T80" fmla="*/ 321 w 326"/>
                  <a:gd name="T81" fmla="*/ 244 h 456"/>
                  <a:gd name="T82" fmla="*/ 321 w 326"/>
                  <a:gd name="T83" fmla="*/ 237 h 456"/>
                  <a:gd name="T84" fmla="*/ 316 w 326"/>
                  <a:gd name="T85" fmla="*/ 102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6" h="456">
                    <a:moveTo>
                      <a:pt x="313" y="0"/>
                    </a:moveTo>
                    <a:lnTo>
                      <a:pt x="283" y="1"/>
                    </a:lnTo>
                    <a:lnTo>
                      <a:pt x="289" y="198"/>
                    </a:lnTo>
                    <a:lnTo>
                      <a:pt x="290" y="208"/>
                    </a:lnTo>
                    <a:lnTo>
                      <a:pt x="295" y="360"/>
                    </a:lnTo>
                    <a:lnTo>
                      <a:pt x="0" y="380"/>
                    </a:lnTo>
                    <a:lnTo>
                      <a:pt x="1" y="420"/>
                    </a:lnTo>
                    <a:lnTo>
                      <a:pt x="1" y="420"/>
                    </a:lnTo>
                    <a:lnTo>
                      <a:pt x="1" y="420"/>
                    </a:lnTo>
                    <a:lnTo>
                      <a:pt x="1" y="420"/>
                    </a:lnTo>
                    <a:lnTo>
                      <a:pt x="4" y="428"/>
                    </a:lnTo>
                    <a:lnTo>
                      <a:pt x="8" y="433"/>
                    </a:lnTo>
                    <a:lnTo>
                      <a:pt x="13" y="437"/>
                    </a:lnTo>
                    <a:lnTo>
                      <a:pt x="21" y="440"/>
                    </a:lnTo>
                    <a:lnTo>
                      <a:pt x="21" y="440"/>
                    </a:lnTo>
                    <a:lnTo>
                      <a:pt x="23" y="440"/>
                    </a:lnTo>
                    <a:lnTo>
                      <a:pt x="44" y="438"/>
                    </a:lnTo>
                    <a:lnTo>
                      <a:pt x="44" y="456"/>
                    </a:lnTo>
                    <a:lnTo>
                      <a:pt x="67" y="456"/>
                    </a:lnTo>
                    <a:lnTo>
                      <a:pt x="66" y="437"/>
                    </a:lnTo>
                    <a:lnTo>
                      <a:pt x="147" y="434"/>
                    </a:lnTo>
                    <a:lnTo>
                      <a:pt x="147" y="434"/>
                    </a:lnTo>
                    <a:lnTo>
                      <a:pt x="147" y="434"/>
                    </a:lnTo>
                    <a:lnTo>
                      <a:pt x="147" y="434"/>
                    </a:lnTo>
                    <a:lnTo>
                      <a:pt x="146" y="430"/>
                    </a:lnTo>
                    <a:lnTo>
                      <a:pt x="146" y="425"/>
                    </a:lnTo>
                    <a:lnTo>
                      <a:pt x="147" y="421"/>
                    </a:lnTo>
                    <a:lnTo>
                      <a:pt x="148" y="417"/>
                    </a:lnTo>
                    <a:lnTo>
                      <a:pt x="148" y="417"/>
                    </a:lnTo>
                    <a:lnTo>
                      <a:pt x="151" y="413"/>
                    </a:lnTo>
                    <a:lnTo>
                      <a:pt x="154" y="409"/>
                    </a:lnTo>
                    <a:lnTo>
                      <a:pt x="158" y="406"/>
                    </a:lnTo>
                    <a:lnTo>
                      <a:pt x="162" y="405"/>
                    </a:lnTo>
                    <a:lnTo>
                      <a:pt x="162" y="405"/>
                    </a:lnTo>
                    <a:lnTo>
                      <a:pt x="170" y="403"/>
                    </a:lnTo>
                    <a:lnTo>
                      <a:pt x="170" y="403"/>
                    </a:lnTo>
                    <a:lnTo>
                      <a:pt x="175" y="403"/>
                    </a:lnTo>
                    <a:lnTo>
                      <a:pt x="181" y="406"/>
                    </a:lnTo>
                    <a:lnTo>
                      <a:pt x="220" y="424"/>
                    </a:lnTo>
                    <a:lnTo>
                      <a:pt x="220" y="424"/>
                    </a:lnTo>
                    <a:lnTo>
                      <a:pt x="221" y="425"/>
                    </a:lnTo>
                    <a:lnTo>
                      <a:pt x="221" y="428"/>
                    </a:lnTo>
                    <a:lnTo>
                      <a:pt x="221" y="428"/>
                    </a:lnTo>
                    <a:lnTo>
                      <a:pt x="218" y="429"/>
                    </a:lnTo>
                    <a:lnTo>
                      <a:pt x="218" y="429"/>
                    </a:lnTo>
                    <a:lnTo>
                      <a:pt x="217" y="428"/>
                    </a:lnTo>
                    <a:lnTo>
                      <a:pt x="179" y="410"/>
                    </a:lnTo>
                    <a:lnTo>
                      <a:pt x="179" y="410"/>
                    </a:lnTo>
                    <a:lnTo>
                      <a:pt x="175" y="409"/>
                    </a:lnTo>
                    <a:lnTo>
                      <a:pt x="170" y="409"/>
                    </a:lnTo>
                    <a:lnTo>
                      <a:pt x="170" y="409"/>
                    </a:lnTo>
                    <a:lnTo>
                      <a:pt x="164" y="409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8"/>
                    </a:lnTo>
                    <a:lnTo>
                      <a:pt x="152" y="418"/>
                    </a:lnTo>
                    <a:lnTo>
                      <a:pt x="151" y="426"/>
                    </a:lnTo>
                    <a:lnTo>
                      <a:pt x="152" y="433"/>
                    </a:lnTo>
                    <a:lnTo>
                      <a:pt x="152" y="433"/>
                    </a:lnTo>
                    <a:lnTo>
                      <a:pt x="152" y="434"/>
                    </a:lnTo>
                    <a:lnTo>
                      <a:pt x="164" y="434"/>
                    </a:lnTo>
                    <a:lnTo>
                      <a:pt x="164" y="434"/>
                    </a:lnTo>
                    <a:lnTo>
                      <a:pt x="163" y="429"/>
                    </a:lnTo>
                    <a:lnTo>
                      <a:pt x="164" y="424"/>
                    </a:lnTo>
                    <a:lnTo>
                      <a:pt x="164" y="424"/>
                    </a:lnTo>
                    <a:lnTo>
                      <a:pt x="169" y="420"/>
                    </a:lnTo>
                    <a:lnTo>
                      <a:pt x="173" y="417"/>
                    </a:lnTo>
                    <a:lnTo>
                      <a:pt x="173" y="417"/>
                    </a:lnTo>
                    <a:lnTo>
                      <a:pt x="178" y="417"/>
                    </a:lnTo>
                    <a:lnTo>
                      <a:pt x="178" y="417"/>
                    </a:lnTo>
                    <a:lnTo>
                      <a:pt x="185" y="418"/>
                    </a:lnTo>
                    <a:lnTo>
                      <a:pt x="216" y="433"/>
                    </a:lnTo>
                    <a:lnTo>
                      <a:pt x="227" y="432"/>
                    </a:lnTo>
                    <a:lnTo>
                      <a:pt x="227" y="434"/>
                    </a:lnTo>
                    <a:lnTo>
                      <a:pt x="245" y="434"/>
                    </a:lnTo>
                    <a:lnTo>
                      <a:pt x="245" y="432"/>
                    </a:lnTo>
                    <a:lnTo>
                      <a:pt x="326" y="429"/>
                    </a:lnTo>
                    <a:lnTo>
                      <a:pt x="326" y="421"/>
                    </a:lnTo>
                    <a:lnTo>
                      <a:pt x="325" y="422"/>
                    </a:lnTo>
                    <a:lnTo>
                      <a:pt x="324" y="397"/>
                    </a:lnTo>
                    <a:lnTo>
                      <a:pt x="326" y="397"/>
                    </a:lnTo>
                    <a:lnTo>
                      <a:pt x="321" y="244"/>
                    </a:lnTo>
                    <a:lnTo>
                      <a:pt x="321" y="237"/>
                    </a:lnTo>
                    <a:lnTo>
                      <a:pt x="321" y="237"/>
                    </a:lnTo>
                    <a:lnTo>
                      <a:pt x="317" y="102"/>
                    </a:lnTo>
                    <a:lnTo>
                      <a:pt x="316" y="102"/>
                    </a:lnTo>
                    <a:lnTo>
                      <a:pt x="3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0" name="Freeform 90"/>
              <p:cNvSpPr/>
              <p:nvPr/>
            </p:nvSpPr>
            <p:spPr bwMode="auto">
              <a:xfrm rot="2007898">
                <a:off x="471431" y="3538123"/>
                <a:ext cx="1061849" cy="1319456"/>
              </a:xfrm>
              <a:custGeom>
                <a:avLst/>
                <a:gdLst>
                  <a:gd name="T0" fmla="*/ 0 w 338"/>
                  <a:gd name="T1" fmla="*/ 31 h 420"/>
                  <a:gd name="T2" fmla="*/ 13 w 338"/>
                  <a:gd name="T3" fmla="*/ 420 h 420"/>
                  <a:gd name="T4" fmla="*/ 338 w 338"/>
                  <a:gd name="T5" fmla="*/ 398 h 420"/>
                  <a:gd name="T6" fmla="*/ 325 w 338"/>
                  <a:gd name="T7" fmla="*/ 0 h 420"/>
                  <a:gd name="T8" fmla="*/ 20 w 338"/>
                  <a:gd name="T9" fmla="*/ 11 h 420"/>
                  <a:gd name="T10" fmla="*/ 20 w 338"/>
                  <a:gd name="T11" fmla="*/ 11 h 420"/>
                  <a:gd name="T12" fmla="*/ 12 w 338"/>
                  <a:gd name="T13" fmla="*/ 13 h 420"/>
                  <a:gd name="T14" fmla="*/ 5 w 338"/>
                  <a:gd name="T15" fmla="*/ 17 h 420"/>
                  <a:gd name="T16" fmla="*/ 1 w 338"/>
                  <a:gd name="T17" fmla="*/ 23 h 420"/>
                  <a:gd name="T18" fmla="*/ 1 w 338"/>
                  <a:gd name="T19" fmla="*/ 27 h 420"/>
                  <a:gd name="T20" fmla="*/ 0 w 338"/>
                  <a:gd name="T21" fmla="*/ 3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420">
                    <a:moveTo>
                      <a:pt x="0" y="31"/>
                    </a:moveTo>
                    <a:lnTo>
                      <a:pt x="13" y="420"/>
                    </a:lnTo>
                    <a:lnTo>
                      <a:pt x="338" y="398"/>
                    </a:lnTo>
                    <a:lnTo>
                      <a:pt x="325" y="0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2" y="13"/>
                    </a:lnTo>
                    <a:lnTo>
                      <a:pt x="5" y="17"/>
                    </a:lnTo>
                    <a:lnTo>
                      <a:pt x="1" y="23"/>
                    </a:lnTo>
                    <a:lnTo>
                      <a:pt x="1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549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1" name="Freeform 91"/>
              <p:cNvSpPr/>
              <p:nvPr/>
            </p:nvSpPr>
            <p:spPr bwMode="auto">
              <a:xfrm rot="2007898">
                <a:off x="471431" y="3538123"/>
                <a:ext cx="1061849" cy="1319456"/>
              </a:xfrm>
              <a:custGeom>
                <a:avLst/>
                <a:gdLst>
                  <a:gd name="T0" fmla="*/ 0 w 338"/>
                  <a:gd name="T1" fmla="*/ 31 h 420"/>
                  <a:gd name="T2" fmla="*/ 13 w 338"/>
                  <a:gd name="T3" fmla="*/ 420 h 420"/>
                  <a:gd name="T4" fmla="*/ 338 w 338"/>
                  <a:gd name="T5" fmla="*/ 398 h 420"/>
                  <a:gd name="T6" fmla="*/ 325 w 338"/>
                  <a:gd name="T7" fmla="*/ 0 h 420"/>
                  <a:gd name="T8" fmla="*/ 20 w 338"/>
                  <a:gd name="T9" fmla="*/ 11 h 420"/>
                  <a:gd name="T10" fmla="*/ 20 w 338"/>
                  <a:gd name="T11" fmla="*/ 11 h 420"/>
                  <a:gd name="T12" fmla="*/ 12 w 338"/>
                  <a:gd name="T13" fmla="*/ 13 h 420"/>
                  <a:gd name="T14" fmla="*/ 5 w 338"/>
                  <a:gd name="T15" fmla="*/ 17 h 420"/>
                  <a:gd name="T16" fmla="*/ 1 w 338"/>
                  <a:gd name="T17" fmla="*/ 23 h 420"/>
                  <a:gd name="T18" fmla="*/ 1 w 338"/>
                  <a:gd name="T19" fmla="*/ 27 h 420"/>
                  <a:gd name="T20" fmla="*/ 0 w 338"/>
                  <a:gd name="T21" fmla="*/ 3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8" h="420">
                    <a:moveTo>
                      <a:pt x="0" y="31"/>
                    </a:moveTo>
                    <a:lnTo>
                      <a:pt x="13" y="420"/>
                    </a:lnTo>
                    <a:lnTo>
                      <a:pt x="338" y="398"/>
                    </a:lnTo>
                    <a:lnTo>
                      <a:pt x="325" y="0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2" y="13"/>
                    </a:lnTo>
                    <a:lnTo>
                      <a:pt x="5" y="17"/>
                    </a:lnTo>
                    <a:lnTo>
                      <a:pt x="1" y="23"/>
                    </a:lnTo>
                    <a:lnTo>
                      <a:pt x="1" y="27"/>
                    </a:lnTo>
                    <a:lnTo>
                      <a:pt x="0" y="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2" name="Freeform 92"/>
              <p:cNvSpPr/>
              <p:nvPr/>
            </p:nvSpPr>
            <p:spPr bwMode="auto">
              <a:xfrm rot="2007898">
                <a:off x="540979" y="3306783"/>
                <a:ext cx="97390" cy="1281756"/>
              </a:xfrm>
              <a:custGeom>
                <a:avLst/>
                <a:gdLst>
                  <a:gd name="T0" fmla="*/ 1 w 31"/>
                  <a:gd name="T1" fmla="*/ 19 h 408"/>
                  <a:gd name="T2" fmla="*/ 0 w 31"/>
                  <a:gd name="T3" fmla="*/ 19 h 408"/>
                  <a:gd name="T4" fmla="*/ 13 w 31"/>
                  <a:gd name="T5" fmla="*/ 408 h 408"/>
                  <a:gd name="T6" fmla="*/ 31 w 31"/>
                  <a:gd name="T7" fmla="*/ 406 h 408"/>
                  <a:gd name="T8" fmla="*/ 17 w 31"/>
                  <a:gd name="T9" fmla="*/ 0 h 408"/>
                  <a:gd name="T10" fmla="*/ 17 w 31"/>
                  <a:gd name="T11" fmla="*/ 0 h 408"/>
                  <a:gd name="T12" fmla="*/ 10 w 31"/>
                  <a:gd name="T13" fmla="*/ 1 h 408"/>
                  <a:gd name="T14" fmla="*/ 5 w 31"/>
                  <a:gd name="T15" fmla="*/ 5 h 408"/>
                  <a:gd name="T16" fmla="*/ 1 w 31"/>
                  <a:gd name="T17" fmla="*/ 12 h 408"/>
                  <a:gd name="T18" fmla="*/ 1 w 31"/>
                  <a:gd name="T19" fmla="*/ 19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408">
                    <a:moveTo>
                      <a:pt x="1" y="19"/>
                    </a:moveTo>
                    <a:lnTo>
                      <a:pt x="0" y="19"/>
                    </a:lnTo>
                    <a:lnTo>
                      <a:pt x="13" y="408"/>
                    </a:lnTo>
                    <a:lnTo>
                      <a:pt x="31" y="40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12"/>
                    </a:lnTo>
                    <a:lnTo>
                      <a:pt x="1" y="19"/>
                    </a:lnTo>
                    <a:close/>
                  </a:path>
                </a:pathLst>
              </a:custGeom>
              <a:solidFill>
                <a:srgbClr val="53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3" name="Freeform 93"/>
              <p:cNvSpPr/>
              <p:nvPr/>
            </p:nvSpPr>
            <p:spPr bwMode="auto">
              <a:xfrm rot="2007898">
                <a:off x="540979" y="3306783"/>
                <a:ext cx="97390" cy="1281756"/>
              </a:xfrm>
              <a:custGeom>
                <a:avLst/>
                <a:gdLst>
                  <a:gd name="T0" fmla="*/ 1 w 31"/>
                  <a:gd name="T1" fmla="*/ 19 h 408"/>
                  <a:gd name="T2" fmla="*/ 0 w 31"/>
                  <a:gd name="T3" fmla="*/ 19 h 408"/>
                  <a:gd name="T4" fmla="*/ 13 w 31"/>
                  <a:gd name="T5" fmla="*/ 408 h 408"/>
                  <a:gd name="T6" fmla="*/ 31 w 31"/>
                  <a:gd name="T7" fmla="*/ 406 h 408"/>
                  <a:gd name="T8" fmla="*/ 17 w 31"/>
                  <a:gd name="T9" fmla="*/ 0 h 408"/>
                  <a:gd name="T10" fmla="*/ 17 w 31"/>
                  <a:gd name="T11" fmla="*/ 0 h 408"/>
                  <a:gd name="T12" fmla="*/ 10 w 31"/>
                  <a:gd name="T13" fmla="*/ 1 h 408"/>
                  <a:gd name="T14" fmla="*/ 5 w 31"/>
                  <a:gd name="T15" fmla="*/ 5 h 408"/>
                  <a:gd name="T16" fmla="*/ 1 w 31"/>
                  <a:gd name="T17" fmla="*/ 12 h 408"/>
                  <a:gd name="T18" fmla="*/ 1 w 31"/>
                  <a:gd name="T19" fmla="*/ 19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408">
                    <a:moveTo>
                      <a:pt x="1" y="19"/>
                    </a:moveTo>
                    <a:lnTo>
                      <a:pt x="0" y="19"/>
                    </a:lnTo>
                    <a:lnTo>
                      <a:pt x="13" y="408"/>
                    </a:lnTo>
                    <a:lnTo>
                      <a:pt x="31" y="406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0" y="1"/>
                    </a:lnTo>
                    <a:lnTo>
                      <a:pt x="5" y="5"/>
                    </a:lnTo>
                    <a:lnTo>
                      <a:pt x="1" y="12"/>
                    </a:lnTo>
                    <a:lnTo>
                      <a:pt x="1" y="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4" name="Freeform 94"/>
              <p:cNvSpPr/>
              <p:nvPr/>
            </p:nvSpPr>
            <p:spPr bwMode="auto">
              <a:xfrm rot="2007898">
                <a:off x="168683" y="4682995"/>
                <a:ext cx="999017" cy="131945"/>
              </a:xfrm>
              <a:custGeom>
                <a:avLst/>
                <a:gdLst>
                  <a:gd name="T0" fmla="*/ 0 w 318"/>
                  <a:gd name="T1" fmla="*/ 27 h 42"/>
                  <a:gd name="T2" fmla="*/ 0 w 318"/>
                  <a:gd name="T3" fmla="*/ 27 h 42"/>
                  <a:gd name="T4" fmla="*/ 2 w 318"/>
                  <a:gd name="T5" fmla="*/ 32 h 42"/>
                  <a:gd name="T6" fmla="*/ 5 w 318"/>
                  <a:gd name="T7" fmla="*/ 38 h 42"/>
                  <a:gd name="T8" fmla="*/ 10 w 318"/>
                  <a:gd name="T9" fmla="*/ 42 h 42"/>
                  <a:gd name="T10" fmla="*/ 17 w 318"/>
                  <a:gd name="T11" fmla="*/ 42 h 42"/>
                  <a:gd name="T12" fmla="*/ 318 w 318"/>
                  <a:gd name="T13" fmla="*/ 32 h 42"/>
                  <a:gd name="T14" fmla="*/ 318 w 318"/>
                  <a:gd name="T15" fmla="*/ 0 h 42"/>
                  <a:gd name="T16" fmla="*/ 15 w 318"/>
                  <a:gd name="T17" fmla="*/ 11 h 42"/>
                  <a:gd name="T18" fmla="*/ 15 w 318"/>
                  <a:gd name="T19" fmla="*/ 11 h 42"/>
                  <a:gd name="T20" fmla="*/ 9 w 318"/>
                  <a:gd name="T21" fmla="*/ 12 h 42"/>
                  <a:gd name="T22" fmla="*/ 5 w 318"/>
                  <a:gd name="T23" fmla="*/ 15 h 42"/>
                  <a:gd name="T24" fmla="*/ 0 w 318"/>
                  <a:gd name="T25" fmla="*/ 20 h 42"/>
                  <a:gd name="T26" fmla="*/ 0 w 318"/>
                  <a:gd name="T27" fmla="*/ 27 h 42"/>
                  <a:gd name="T28" fmla="*/ 0 w 318"/>
                  <a:gd name="T29" fmla="*/ 2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42">
                    <a:moveTo>
                      <a:pt x="0" y="27"/>
                    </a:moveTo>
                    <a:lnTo>
                      <a:pt x="0" y="27"/>
                    </a:lnTo>
                    <a:lnTo>
                      <a:pt x="2" y="32"/>
                    </a:lnTo>
                    <a:lnTo>
                      <a:pt x="5" y="38"/>
                    </a:lnTo>
                    <a:lnTo>
                      <a:pt x="10" y="42"/>
                    </a:lnTo>
                    <a:lnTo>
                      <a:pt x="17" y="42"/>
                    </a:lnTo>
                    <a:lnTo>
                      <a:pt x="318" y="32"/>
                    </a:lnTo>
                    <a:lnTo>
                      <a:pt x="318" y="0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9" y="12"/>
                    </a:lnTo>
                    <a:lnTo>
                      <a:pt x="5" y="15"/>
                    </a:lnTo>
                    <a:lnTo>
                      <a:pt x="0" y="20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E1C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5" name="Freeform 95"/>
              <p:cNvSpPr/>
              <p:nvPr/>
            </p:nvSpPr>
            <p:spPr bwMode="auto">
              <a:xfrm rot="2007898">
                <a:off x="153756" y="4667830"/>
                <a:ext cx="1021008" cy="157078"/>
              </a:xfrm>
              <a:custGeom>
                <a:avLst/>
                <a:gdLst>
                  <a:gd name="T0" fmla="*/ 0 w 325"/>
                  <a:gd name="T1" fmla="*/ 31 h 50"/>
                  <a:gd name="T2" fmla="*/ 0 w 325"/>
                  <a:gd name="T3" fmla="*/ 31 h 50"/>
                  <a:gd name="T4" fmla="*/ 1 w 325"/>
                  <a:gd name="T5" fmla="*/ 35 h 50"/>
                  <a:gd name="T6" fmla="*/ 3 w 325"/>
                  <a:gd name="T7" fmla="*/ 39 h 50"/>
                  <a:gd name="T8" fmla="*/ 7 w 325"/>
                  <a:gd name="T9" fmla="*/ 45 h 50"/>
                  <a:gd name="T10" fmla="*/ 14 w 325"/>
                  <a:gd name="T11" fmla="*/ 49 h 50"/>
                  <a:gd name="T12" fmla="*/ 20 w 325"/>
                  <a:gd name="T13" fmla="*/ 50 h 50"/>
                  <a:gd name="T14" fmla="*/ 325 w 325"/>
                  <a:gd name="T15" fmla="*/ 39 h 50"/>
                  <a:gd name="T16" fmla="*/ 325 w 325"/>
                  <a:gd name="T17" fmla="*/ 32 h 50"/>
                  <a:gd name="T18" fmla="*/ 20 w 325"/>
                  <a:gd name="T19" fmla="*/ 43 h 50"/>
                  <a:gd name="T20" fmla="*/ 20 w 325"/>
                  <a:gd name="T21" fmla="*/ 43 h 50"/>
                  <a:gd name="T22" fmla="*/ 16 w 325"/>
                  <a:gd name="T23" fmla="*/ 42 h 50"/>
                  <a:gd name="T24" fmla="*/ 12 w 325"/>
                  <a:gd name="T25" fmla="*/ 39 h 50"/>
                  <a:gd name="T26" fmla="*/ 10 w 325"/>
                  <a:gd name="T27" fmla="*/ 35 h 50"/>
                  <a:gd name="T28" fmla="*/ 8 w 325"/>
                  <a:gd name="T29" fmla="*/ 31 h 50"/>
                  <a:gd name="T30" fmla="*/ 8 w 325"/>
                  <a:gd name="T31" fmla="*/ 31 h 50"/>
                  <a:gd name="T32" fmla="*/ 8 w 325"/>
                  <a:gd name="T33" fmla="*/ 26 h 50"/>
                  <a:gd name="T34" fmla="*/ 11 w 325"/>
                  <a:gd name="T35" fmla="*/ 22 h 50"/>
                  <a:gd name="T36" fmla="*/ 15 w 325"/>
                  <a:gd name="T37" fmla="*/ 19 h 50"/>
                  <a:gd name="T38" fmla="*/ 20 w 325"/>
                  <a:gd name="T39" fmla="*/ 18 h 50"/>
                  <a:gd name="T40" fmla="*/ 324 w 325"/>
                  <a:gd name="T41" fmla="*/ 8 h 50"/>
                  <a:gd name="T42" fmla="*/ 324 w 325"/>
                  <a:gd name="T43" fmla="*/ 0 h 50"/>
                  <a:gd name="T44" fmla="*/ 19 w 325"/>
                  <a:gd name="T45" fmla="*/ 11 h 50"/>
                  <a:gd name="T46" fmla="*/ 19 w 325"/>
                  <a:gd name="T47" fmla="*/ 11 h 50"/>
                  <a:gd name="T48" fmla="*/ 12 w 325"/>
                  <a:gd name="T49" fmla="*/ 12 h 50"/>
                  <a:gd name="T50" fmla="*/ 5 w 325"/>
                  <a:gd name="T51" fmla="*/ 18 h 50"/>
                  <a:gd name="T52" fmla="*/ 1 w 325"/>
                  <a:gd name="T53" fmla="*/ 23 h 50"/>
                  <a:gd name="T54" fmla="*/ 0 w 325"/>
                  <a:gd name="T55" fmla="*/ 31 h 50"/>
                  <a:gd name="T56" fmla="*/ 0 w 325"/>
                  <a:gd name="T57" fmla="*/ 3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5" h="50">
                    <a:moveTo>
                      <a:pt x="0" y="31"/>
                    </a:moveTo>
                    <a:lnTo>
                      <a:pt x="0" y="31"/>
                    </a:lnTo>
                    <a:lnTo>
                      <a:pt x="1" y="35"/>
                    </a:lnTo>
                    <a:lnTo>
                      <a:pt x="3" y="39"/>
                    </a:lnTo>
                    <a:lnTo>
                      <a:pt x="7" y="45"/>
                    </a:lnTo>
                    <a:lnTo>
                      <a:pt x="14" y="49"/>
                    </a:lnTo>
                    <a:lnTo>
                      <a:pt x="20" y="50"/>
                    </a:lnTo>
                    <a:lnTo>
                      <a:pt x="325" y="39"/>
                    </a:lnTo>
                    <a:lnTo>
                      <a:pt x="325" y="32"/>
                    </a:lnTo>
                    <a:lnTo>
                      <a:pt x="20" y="43"/>
                    </a:lnTo>
                    <a:lnTo>
                      <a:pt x="20" y="43"/>
                    </a:lnTo>
                    <a:lnTo>
                      <a:pt x="16" y="42"/>
                    </a:lnTo>
                    <a:lnTo>
                      <a:pt x="12" y="39"/>
                    </a:lnTo>
                    <a:lnTo>
                      <a:pt x="10" y="35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26"/>
                    </a:lnTo>
                    <a:lnTo>
                      <a:pt x="11" y="22"/>
                    </a:lnTo>
                    <a:lnTo>
                      <a:pt x="15" y="19"/>
                    </a:lnTo>
                    <a:lnTo>
                      <a:pt x="20" y="18"/>
                    </a:lnTo>
                    <a:lnTo>
                      <a:pt x="324" y="8"/>
                    </a:lnTo>
                    <a:lnTo>
                      <a:pt x="324" y="0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2" y="12"/>
                    </a:lnTo>
                    <a:lnTo>
                      <a:pt x="5" y="18"/>
                    </a:lnTo>
                    <a:lnTo>
                      <a:pt x="1" y="23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393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6" name="Freeform 96"/>
              <p:cNvSpPr/>
              <p:nvPr/>
            </p:nvSpPr>
            <p:spPr bwMode="auto">
              <a:xfrm rot="2007898">
                <a:off x="1375578" y="4546625"/>
                <a:ext cx="3142" cy="31416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1 w 1"/>
                  <a:gd name="T5" fmla="*/ 10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1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51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7" name="Freeform 97"/>
              <p:cNvSpPr/>
              <p:nvPr/>
            </p:nvSpPr>
            <p:spPr bwMode="auto">
              <a:xfrm rot="2007898">
                <a:off x="1375578" y="4546625"/>
                <a:ext cx="3142" cy="31416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1 w 1"/>
                  <a:gd name="T5" fmla="*/ 10 h 10"/>
                  <a:gd name="T6" fmla="*/ 0 w 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10"/>
                    </a:lnTo>
                    <a:lnTo>
                      <a:pt x="1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8" name="Freeform 98"/>
              <p:cNvSpPr/>
              <p:nvPr/>
            </p:nvSpPr>
            <p:spPr bwMode="auto">
              <a:xfrm rot="2007898">
                <a:off x="485863" y="4266582"/>
                <a:ext cx="967601" cy="75398"/>
              </a:xfrm>
              <a:custGeom>
                <a:avLst/>
                <a:gdLst>
                  <a:gd name="T0" fmla="*/ 307 w 308"/>
                  <a:gd name="T1" fmla="*/ 0 h 24"/>
                  <a:gd name="T2" fmla="*/ 0 w 308"/>
                  <a:gd name="T3" fmla="*/ 10 h 24"/>
                  <a:gd name="T4" fmla="*/ 0 w 308"/>
                  <a:gd name="T5" fmla="*/ 24 h 24"/>
                  <a:gd name="T6" fmla="*/ 308 w 308"/>
                  <a:gd name="T7" fmla="*/ 14 h 24"/>
                  <a:gd name="T8" fmla="*/ 307 w 308"/>
                  <a:gd name="T9" fmla="*/ 4 h 24"/>
                  <a:gd name="T10" fmla="*/ 307 w 308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24">
                    <a:moveTo>
                      <a:pt x="307" y="0"/>
                    </a:moveTo>
                    <a:lnTo>
                      <a:pt x="0" y="10"/>
                    </a:lnTo>
                    <a:lnTo>
                      <a:pt x="0" y="24"/>
                    </a:lnTo>
                    <a:lnTo>
                      <a:pt x="308" y="14"/>
                    </a:lnTo>
                    <a:lnTo>
                      <a:pt x="307" y="4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35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9" name="Freeform 99"/>
              <p:cNvSpPr/>
              <p:nvPr/>
            </p:nvSpPr>
            <p:spPr bwMode="auto">
              <a:xfrm rot="2007898">
                <a:off x="485863" y="4266582"/>
                <a:ext cx="967601" cy="75398"/>
              </a:xfrm>
              <a:custGeom>
                <a:avLst/>
                <a:gdLst>
                  <a:gd name="T0" fmla="*/ 307 w 308"/>
                  <a:gd name="T1" fmla="*/ 0 h 24"/>
                  <a:gd name="T2" fmla="*/ 0 w 308"/>
                  <a:gd name="T3" fmla="*/ 10 h 24"/>
                  <a:gd name="T4" fmla="*/ 0 w 308"/>
                  <a:gd name="T5" fmla="*/ 24 h 24"/>
                  <a:gd name="T6" fmla="*/ 308 w 308"/>
                  <a:gd name="T7" fmla="*/ 14 h 24"/>
                  <a:gd name="T8" fmla="*/ 307 w 308"/>
                  <a:gd name="T9" fmla="*/ 4 h 24"/>
                  <a:gd name="T10" fmla="*/ 307 w 308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24">
                    <a:moveTo>
                      <a:pt x="307" y="0"/>
                    </a:moveTo>
                    <a:lnTo>
                      <a:pt x="0" y="10"/>
                    </a:lnTo>
                    <a:lnTo>
                      <a:pt x="0" y="24"/>
                    </a:lnTo>
                    <a:lnTo>
                      <a:pt x="308" y="14"/>
                    </a:lnTo>
                    <a:lnTo>
                      <a:pt x="307" y="4"/>
                    </a:lnTo>
                    <a:lnTo>
                      <a:pt x="3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0" name="Freeform 100"/>
              <p:cNvSpPr/>
              <p:nvPr/>
            </p:nvSpPr>
            <p:spPr bwMode="auto">
              <a:xfrm rot="2007898">
                <a:off x="508424" y="4013888"/>
                <a:ext cx="53407" cy="43982"/>
              </a:xfrm>
              <a:custGeom>
                <a:avLst/>
                <a:gdLst>
                  <a:gd name="T0" fmla="*/ 17 w 17"/>
                  <a:gd name="T1" fmla="*/ 0 h 14"/>
                  <a:gd name="T2" fmla="*/ 0 w 17"/>
                  <a:gd name="T3" fmla="*/ 1 h 14"/>
                  <a:gd name="T4" fmla="*/ 0 w 17"/>
                  <a:gd name="T5" fmla="*/ 14 h 14"/>
                  <a:gd name="T6" fmla="*/ 17 w 17"/>
                  <a:gd name="T7" fmla="*/ 14 h 14"/>
                  <a:gd name="T8" fmla="*/ 17 w 1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7" y="0"/>
                    </a:moveTo>
                    <a:lnTo>
                      <a:pt x="0" y="1"/>
                    </a:lnTo>
                    <a:lnTo>
                      <a:pt x="0" y="14"/>
                    </a:lnTo>
                    <a:lnTo>
                      <a:pt x="17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D4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1" name="Freeform 101"/>
              <p:cNvSpPr/>
              <p:nvPr/>
            </p:nvSpPr>
            <p:spPr bwMode="auto">
              <a:xfrm rot="2007898">
                <a:off x="508424" y="4013888"/>
                <a:ext cx="53407" cy="43982"/>
              </a:xfrm>
              <a:custGeom>
                <a:avLst/>
                <a:gdLst>
                  <a:gd name="T0" fmla="*/ 17 w 17"/>
                  <a:gd name="T1" fmla="*/ 0 h 14"/>
                  <a:gd name="T2" fmla="*/ 0 w 17"/>
                  <a:gd name="T3" fmla="*/ 1 h 14"/>
                  <a:gd name="T4" fmla="*/ 0 w 17"/>
                  <a:gd name="T5" fmla="*/ 14 h 14"/>
                  <a:gd name="T6" fmla="*/ 17 w 17"/>
                  <a:gd name="T7" fmla="*/ 14 h 14"/>
                  <a:gd name="T8" fmla="*/ 17 w 1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4">
                    <a:moveTo>
                      <a:pt x="17" y="0"/>
                    </a:moveTo>
                    <a:lnTo>
                      <a:pt x="0" y="1"/>
                    </a:lnTo>
                    <a:lnTo>
                      <a:pt x="0" y="14"/>
                    </a:lnTo>
                    <a:lnTo>
                      <a:pt x="17" y="14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2" name="Freeform 102"/>
              <p:cNvSpPr/>
              <p:nvPr/>
            </p:nvSpPr>
            <p:spPr bwMode="auto">
              <a:xfrm rot="2007898">
                <a:off x="532780" y="3878569"/>
                <a:ext cx="1043000" cy="458669"/>
              </a:xfrm>
              <a:custGeom>
                <a:avLst/>
                <a:gdLst>
                  <a:gd name="T0" fmla="*/ 5 w 332"/>
                  <a:gd name="T1" fmla="*/ 146 h 146"/>
                  <a:gd name="T2" fmla="*/ 332 w 332"/>
                  <a:gd name="T3" fmla="*/ 135 h 146"/>
                  <a:gd name="T4" fmla="*/ 328 w 332"/>
                  <a:gd name="T5" fmla="*/ 0 h 146"/>
                  <a:gd name="T6" fmla="*/ 0 w 332"/>
                  <a:gd name="T7" fmla="*/ 11 h 146"/>
                  <a:gd name="T8" fmla="*/ 5 w 332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146">
                    <a:moveTo>
                      <a:pt x="5" y="146"/>
                    </a:moveTo>
                    <a:lnTo>
                      <a:pt x="332" y="135"/>
                    </a:lnTo>
                    <a:lnTo>
                      <a:pt x="328" y="0"/>
                    </a:lnTo>
                    <a:lnTo>
                      <a:pt x="0" y="11"/>
                    </a:lnTo>
                    <a:lnTo>
                      <a:pt x="5" y="146"/>
                    </a:lnTo>
                    <a:close/>
                  </a:path>
                </a:pathLst>
              </a:custGeom>
              <a:solidFill>
                <a:srgbClr val="84B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3" name="Freeform 103"/>
              <p:cNvSpPr/>
              <p:nvPr/>
            </p:nvSpPr>
            <p:spPr bwMode="auto">
              <a:xfrm rot="2007898">
                <a:off x="604407" y="3640317"/>
                <a:ext cx="84823" cy="430394"/>
              </a:xfrm>
              <a:custGeom>
                <a:avLst/>
                <a:gdLst>
                  <a:gd name="T0" fmla="*/ 5 w 27"/>
                  <a:gd name="T1" fmla="*/ 137 h 137"/>
                  <a:gd name="T2" fmla="*/ 27 w 27"/>
                  <a:gd name="T3" fmla="*/ 135 h 137"/>
                  <a:gd name="T4" fmla="*/ 23 w 27"/>
                  <a:gd name="T5" fmla="*/ 0 h 137"/>
                  <a:gd name="T6" fmla="*/ 0 w 27"/>
                  <a:gd name="T7" fmla="*/ 2 h 137"/>
                  <a:gd name="T8" fmla="*/ 5 w 27"/>
                  <a:gd name="T9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37">
                    <a:moveTo>
                      <a:pt x="5" y="137"/>
                    </a:moveTo>
                    <a:lnTo>
                      <a:pt x="27" y="135"/>
                    </a:lnTo>
                    <a:lnTo>
                      <a:pt x="23" y="0"/>
                    </a:lnTo>
                    <a:lnTo>
                      <a:pt x="0" y="2"/>
                    </a:lnTo>
                    <a:lnTo>
                      <a:pt x="5" y="137"/>
                    </a:lnTo>
                    <a:close/>
                  </a:path>
                </a:pathLst>
              </a:custGeom>
              <a:solidFill>
                <a:srgbClr val="AF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4" name="Freeform 104"/>
              <p:cNvSpPr/>
              <p:nvPr/>
            </p:nvSpPr>
            <p:spPr bwMode="auto">
              <a:xfrm rot="2007898">
                <a:off x="1121444" y="3666464"/>
                <a:ext cx="103673" cy="1360299"/>
              </a:xfrm>
              <a:custGeom>
                <a:avLst/>
                <a:gdLst>
                  <a:gd name="T0" fmla="*/ 15 w 33"/>
                  <a:gd name="T1" fmla="*/ 433 h 433"/>
                  <a:gd name="T2" fmla="*/ 33 w 33"/>
                  <a:gd name="T3" fmla="*/ 432 h 433"/>
                  <a:gd name="T4" fmla="*/ 19 w 33"/>
                  <a:gd name="T5" fmla="*/ 0 h 433"/>
                  <a:gd name="T6" fmla="*/ 0 w 33"/>
                  <a:gd name="T7" fmla="*/ 0 h 433"/>
                  <a:gd name="T8" fmla="*/ 15 w 33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33">
                    <a:moveTo>
                      <a:pt x="15" y="433"/>
                    </a:moveTo>
                    <a:lnTo>
                      <a:pt x="33" y="43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15" y="433"/>
                    </a:lnTo>
                    <a:close/>
                  </a:path>
                </a:pathLst>
              </a:custGeom>
              <a:solidFill>
                <a:srgbClr val="BF3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grpSp>
            <p:nvGrpSpPr>
              <p:cNvPr id="115" name="组 44"/>
              <p:cNvGrpSpPr/>
              <p:nvPr/>
            </p:nvGrpSpPr>
            <p:grpSpPr>
              <a:xfrm>
                <a:off x="1117435" y="4632120"/>
                <a:ext cx="357389" cy="432089"/>
                <a:chOff x="559780" y="4894787"/>
                <a:chExt cx="357389" cy="432089"/>
              </a:xfrm>
            </p:grpSpPr>
            <p:sp>
              <p:nvSpPr>
                <p:cNvPr id="117" name="Freeform 74"/>
                <p:cNvSpPr>
                  <a:spLocks noEditPoints="1"/>
                </p:cNvSpPr>
                <p:nvPr/>
              </p:nvSpPr>
              <p:spPr bwMode="auto">
                <a:xfrm rot="2007898">
                  <a:off x="577881" y="5081834"/>
                  <a:ext cx="339288" cy="245042"/>
                </a:xfrm>
                <a:custGeom>
                  <a:avLst/>
                  <a:gdLst>
                    <a:gd name="T0" fmla="*/ 17 w 108"/>
                    <a:gd name="T1" fmla="*/ 27 h 78"/>
                    <a:gd name="T2" fmla="*/ 21 w 108"/>
                    <a:gd name="T3" fmla="*/ 37 h 78"/>
                    <a:gd name="T4" fmla="*/ 79 w 108"/>
                    <a:gd name="T5" fmla="*/ 65 h 78"/>
                    <a:gd name="T6" fmla="*/ 83 w 108"/>
                    <a:gd name="T7" fmla="*/ 65 h 78"/>
                    <a:gd name="T8" fmla="*/ 82 w 108"/>
                    <a:gd name="T9" fmla="*/ 61 h 78"/>
                    <a:gd name="T10" fmla="*/ 25 w 108"/>
                    <a:gd name="T11" fmla="*/ 34 h 78"/>
                    <a:gd name="T12" fmla="*/ 23 w 108"/>
                    <a:gd name="T13" fmla="*/ 27 h 78"/>
                    <a:gd name="T14" fmla="*/ 71 w 108"/>
                    <a:gd name="T15" fmla="*/ 20 h 78"/>
                    <a:gd name="T16" fmla="*/ 73 w 108"/>
                    <a:gd name="T17" fmla="*/ 26 h 78"/>
                    <a:gd name="T18" fmla="*/ 73 w 108"/>
                    <a:gd name="T19" fmla="*/ 26 h 78"/>
                    <a:gd name="T20" fmla="*/ 75 w 108"/>
                    <a:gd name="T21" fmla="*/ 23 h 78"/>
                    <a:gd name="T22" fmla="*/ 25 w 108"/>
                    <a:gd name="T23" fmla="*/ 15 h 78"/>
                    <a:gd name="T24" fmla="*/ 27 w 108"/>
                    <a:gd name="T25" fmla="*/ 20 h 78"/>
                    <a:gd name="T26" fmla="*/ 29 w 108"/>
                    <a:gd name="T27" fmla="*/ 19 h 78"/>
                    <a:gd name="T28" fmla="*/ 33 w 108"/>
                    <a:gd name="T29" fmla="*/ 18 h 78"/>
                    <a:gd name="T30" fmla="*/ 2 w 108"/>
                    <a:gd name="T31" fmla="*/ 14 h 78"/>
                    <a:gd name="T32" fmla="*/ 1 w 108"/>
                    <a:gd name="T33" fmla="*/ 27 h 78"/>
                    <a:gd name="T34" fmla="*/ 4 w 108"/>
                    <a:gd name="T35" fmla="*/ 37 h 78"/>
                    <a:gd name="T36" fmla="*/ 15 w 108"/>
                    <a:gd name="T37" fmla="*/ 46 h 78"/>
                    <a:gd name="T38" fmla="*/ 83 w 108"/>
                    <a:gd name="T39" fmla="*/ 77 h 78"/>
                    <a:gd name="T40" fmla="*/ 87 w 108"/>
                    <a:gd name="T41" fmla="*/ 78 h 78"/>
                    <a:gd name="T42" fmla="*/ 102 w 108"/>
                    <a:gd name="T43" fmla="*/ 72 h 78"/>
                    <a:gd name="T44" fmla="*/ 106 w 108"/>
                    <a:gd name="T45" fmla="*/ 64 h 78"/>
                    <a:gd name="T46" fmla="*/ 102 w 108"/>
                    <a:gd name="T47" fmla="*/ 46 h 78"/>
                    <a:gd name="T48" fmla="*/ 69 w 108"/>
                    <a:gd name="T49" fmla="*/ 29 h 78"/>
                    <a:gd name="T50" fmla="*/ 94 w 108"/>
                    <a:gd name="T51" fmla="*/ 46 h 78"/>
                    <a:gd name="T52" fmla="*/ 102 w 108"/>
                    <a:gd name="T53" fmla="*/ 60 h 78"/>
                    <a:gd name="T54" fmla="*/ 98 w 108"/>
                    <a:gd name="T55" fmla="*/ 69 h 78"/>
                    <a:gd name="T56" fmla="*/ 87 w 108"/>
                    <a:gd name="T57" fmla="*/ 73 h 78"/>
                    <a:gd name="T58" fmla="*/ 17 w 108"/>
                    <a:gd name="T59" fmla="*/ 41 h 78"/>
                    <a:gd name="T60" fmla="*/ 6 w 108"/>
                    <a:gd name="T61" fmla="*/ 30 h 78"/>
                    <a:gd name="T62" fmla="*/ 6 w 108"/>
                    <a:gd name="T63" fmla="*/ 16 h 78"/>
                    <a:gd name="T64" fmla="*/ 47 w 108"/>
                    <a:gd name="T65" fmla="*/ 19 h 78"/>
                    <a:gd name="T66" fmla="*/ 48 w 108"/>
                    <a:gd name="T67" fmla="*/ 22 h 78"/>
                    <a:gd name="T68" fmla="*/ 59 w 108"/>
                    <a:gd name="T69" fmla="*/ 30 h 78"/>
                    <a:gd name="T70" fmla="*/ 39 w 108"/>
                    <a:gd name="T71" fmla="*/ 15 h 78"/>
                    <a:gd name="T72" fmla="*/ 8 w 108"/>
                    <a:gd name="T73" fmla="*/ 7 h 78"/>
                    <a:gd name="T74" fmla="*/ 9 w 108"/>
                    <a:gd name="T75" fmla="*/ 12 h 78"/>
                    <a:gd name="T76" fmla="*/ 8 w 108"/>
                    <a:gd name="T77" fmla="*/ 7 h 78"/>
                    <a:gd name="T78" fmla="*/ 17 w 108"/>
                    <a:gd name="T79" fmla="*/ 2 h 78"/>
                    <a:gd name="T80" fmla="*/ 19 w 108"/>
                    <a:gd name="T81" fmla="*/ 6 h 78"/>
                    <a:gd name="T82" fmla="*/ 25 w 108"/>
                    <a:gd name="T83" fmla="*/ 6 h 78"/>
                    <a:gd name="T84" fmla="*/ 66 w 108"/>
                    <a:gd name="T85" fmla="*/ 22 h 78"/>
                    <a:gd name="T86" fmla="*/ 36 w 108"/>
                    <a:gd name="T87" fmla="*/ 3 h 78"/>
                    <a:gd name="T88" fmla="*/ 24 w 108"/>
                    <a:gd name="T8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8" h="78">
                      <a:moveTo>
                        <a:pt x="19" y="22"/>
                      </a:moveTo>
                      <a:lnTo>
                        <a:pt x="19" y="22"/>
                      </a:lnTo>
                      <a:lnTo>
                        <a:pt x="17" y="27"/>
                      </a:lnTo>
                      <a:lnTo>
                        <a:pt x="19" y="33"/>
                      </a:lnTo>
                      <a:lnTo>
                        <a:pt x="19" y="33"/>
                      </a:lnTo>
                      <a:lnTo>
                        <a:pt x="21" y="37"/>
                      </a:lnTo>
                      <a:lnTo>
                        <a:pt x="27" y="41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81" y="66"/>
                      </a:lnTo>
                      <a:lnTo>
                        <a:pt x="81" y="66"/>
                      </a:lnTo>
                      <a:lnTo>
                        <a:pt x="83" y="65"/>
                      </a:lnTo>
                      <a:lnTo>
                        <a:pt x="83" y="65"/>
                      </a:lnTo>
                      <a:lnTo>
                        <a:pt x="83" y="62"/>
                      </a:lnTo>
                      <a:lnTo>
                        <a:pt x="82" y="61"/>
                      </a:lnTo>
                      <a:lnTo>
                        <a:pt x="28" y="37"/>
                      </a:lnTo>
                      <a:lnTo>
                        <a:pt x="28" y="37"/>
                      </a:lnTo>
                      <a:lnTo>
                        <a:pt x="25" y="34"/>
                      </a:lnTo>
                      <a:lnTo>
                        <a:pt x="24" y="30"/>
                      </a:lnTo>
                      <a:lnTo>
                        <a:pt x="24" y="30"/>
                      </a:lnTo>
                      <a:lnTo>
                        <a:pt x="23" y="27"/>
                      </a:lnTo>
                      <a:lnTo>
                        <a:pt x="24" y="24"/>
                      </a:lnTo>
                      <a:lnTo>
                        <a:pt x="19" y="22"/>
                      </a:lnTo>
                      <a:close/>
                      <a:moveTo>
                        <a:pt x="71" y="20"/>
                      </a:moveTo>
                      <a:lnTo>
                        <a:pt x="71" y="20"/>
                      </a:lnTo>
                      <a:lnTo>
                        <a:pt x="70" y="24"/>
                      </a:lnTo>
                      <a:lnTo>
                        <a:pt x="73" y="26"/>
                      </a:lnTo>
                      <a:lnTo>
                        <a:pt x="73" y="26"/>
                      </a:lnTo>
                      <a:lnTo>
                        <a:pt x="73" y="26"/>
                      </a:lnTo>
                      <a:lnTo>
                        <a:pt x="73" y="26"/>
                      </a:lnTo>
                      <a:lnTo>
                        <a:pt x="75" y="24"/>
                      </a:lnTo>
                      <a:lnTo>
                        <a:pt x="75" y="24"/>
                      </a:lnTo>
                      <a:lnTo>
                        <a:pt x="75" y="23"/>
                      </a:lnTo>
                      <a:lnTo>
                        <a:pt x="74" y="20"/>
                      </a:lnTo>
                      <a:lnTo>
                        <a:pt x="71" y="20"/>
                      </a:lnTo>
                      <a:close/>
                      <a:moveTo>
                        <a:pt x="25" y="15"/>
                      </a:moveTo>
                      <a:lnTo>
                        <a:pt x="25" y="15"/>
                      </a:lnTo>
                      <a:lnTo>
                        <a:pt x="21" y="18"/>
                      </a:lnTo>
                      <a:lnTo>
                        <a:pt x="27" y="20"/>
                      </a:lnTo>
                      <a:lnTo>
                        <a:pt x="27" y="20"/>
                      </a:lnTo>
                      <a:lnTo>
                        <a:pt x="29" y="19"/>
                      </a:lnTo>
                      <a:lnTo>
                        <a:pt x="29" y="19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33" y="18"/>
                      </a:lnTo>
                      <a:lnTo>
                        <a:pt x="25" y="15"/>
                      </a:lnTo>
                      <a:close/>
                      <a:moveTo>
                        <a:pt x="2" y="14"/>
                      </a:moveTo>
                      <a:lnTo>
                        <a:pt x="2" y="14"/>
                      </a:lnTo>
                      <a:lnTo>
                        <a:pt x="1" y="19"/>
                      </a:lnTo>
                      <a:lnTo>
                        <a:pt x="0" y="23"/>
                      </a:lnTo>
                      <a:lnTo>
                        <a:pt x="1" y="27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4" y="37"/>
                      </a:lnTo>
                      <a:lnTo>
                        <a:pt x="6" y="39"/>
                      </a:lnTo>
                      <a:lnTo>
                        <a:pt x="10" y="43"/>
                      </a:lnTo>
                      <a:lnTo>
                        <a:pt x="15" y="46"/>
                      </a:lnTo>
                      <a:lnTo>
                        <a:pt x="79" y="76"/>
                      </a:lnTo>
                      <a:lnTo>
                        <a:pt x="79" y="76"/>
                      </a:lnTo>
                      <a:lnTo>
                        <a:pt x="83" y="77"/>
                      </a:lnTo>
                      <a:lnTo>
                        <a:pt x="83" y="77"/>
                      </a:lnTo>
                      <a:lnTo>
                        <a:pt x="87" y="78"/>
                      </a:lnTo>
                      <a:lnTo>
                        <a:pt x="87" y="78"/>
                      </a:lnTo>
                      <a:lnTo>
                        <a:pt x="93" y="77"/>
                      </a:lnTo>
                      <a:lnTo>
                        <a:pt x="98" y="76"/>
                      </a:lnTo>
                      <a:lnTo>
                        <a:pt x="102" y="72"/>
                      </a:lnTo>
                      <a:lnTo>
                        <a:pt x="105" y="68"/>
                      </a:lnTo>
                      <a:lnTo>
                        <a:pt x="105" y="68"/>
                      </a:lnTo>
                      <a:lnTo>
                        <a:pt x="106" y="64"/>
                      </a:lnTo>
                      <a:lnTo>
                        <a:pt x="108" y="60"/>
                      </a:lnTo>
                      <a:lnTo>
                        <a:pt x="106" y="53"/>
                      </a:lnTo>
                      <a:lnTo>
                        <a:pt x="102" y="46"/>
                      </a:lnTo>
                      <a:lnTo>
                        <a:pt x="96" y="42"/>
                      </a:lnTo>
                      <a:lnTo>
                        <a:pt x="69" y="29"/>
                      </a:lnTo>
                      <a:lnTo>
                        <a:pt x="69" y="29"/>
                      </a:lnTo>
                      <a:lnTo>
                        <a:pt x="64" y="33"/>
                      </a:lnTo>
                      <a:lnTo>
                        <a:pt x="94" y="46"/>
                      </a:lnTo>
                      <a:lnTo>
                        <a:pt x="94" y="46"/>
                      </a:lnTo>
                      <a:lnTo>
                        <a:pt x="98" y="50"/>
                      </a:lnTo>
                      <a:lnTo>
                        <a:pt x="101" y="54"/>
                      </a:lnTo>
                      <a:lnTo>
                        <a:pt x="102" y="60"/>
                      </a:lnTo>
                      <a:lnTo>
                        <a:pt x="101" y="65"/>
                      </a:lnTo>
                      <a:lnTo>
                        <a:pt x="101" y="65"/>
                      </a:lnTo>
                      <a:lnTo>
                        <a:pt x="98" y="69"/>
                      </a:lnTo>
                      <a:lnTo>
                        <a:pt x="96" y="70"/>
                      </a:lnTo>
                      <a:lnTo>
                        <a:pt x="91" y="73"/>
                      </a:lnTo>
                      <a:lnTo>
                        <a:pt x="87" y="73"/>
                      </a:lnTo>
                      <a:lnTo>
                        <a:pt x="87" y="73"/>
                      </a:lnTo>
                      <a:lnTo>
                        <a:pt x="81" y="72"/>
                      </a:lnTo>
                      <a:lnTo>
                        <a:pt x="17" y="41"/>
                      </a:lnTo>
                      <a:lnTo>
                        <a:pt x="17" y="41"/>
                      </a:lnTo>
                      <a:lnTo>
                        <a:pt x="10" y="37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5" y="23"/>
                      </a:lnTo>
                      <a:lnTo>
                        <a:pt x="6" y="16"/>
                      </a:lnTo>
                      <a:lnTo>
                        <a:pt x="2" y="14"/>
                      </a:lnTo>
                      <a:close/>
                      <a:moveTo>
                        <a:pt x="35" y="14"/>
                      </a:moveTo>
                      <a:lnTo>
                        <a:pt x="47" y="19"/>
                      </a:lnTo>
                      <a:lnTo>
                        <a:pt x="47" y="19"/>
                      </a:lnTo>
                      <a:lnTo>
                        <a:pt x="48" y="20"/>
                      </a:lnTo>
                      <a:lnTo>
                        <a:pt x="48" y="22"/>
                      </a:lnTo>
                      <a:lnTo>
                        <a:pt x="48" y="22"/>
                      </a:lnTo>
                      <a:lnTo>
                        <a:pt x="47" y="23"/>
                      </a:lnTo>
                      <a:lnTo>
                        <a:pt x="59" y="30"/>
                      </a:lnTo>
                      <a:lnTo>
                        <a:pt x="59" y="30"/>
                      </a:lnTo>
                      <a:lnTo>
                        <a:pt x="63" y="26"/>
                      </a:lnTo>
                      <a:lnTo>
                        <a:pt x="39" y="15"/>
                      </a:lnTo>
                      <a:lnTo>
                        <a:pt x="39" y="15"/>
                      </a:lnTo>
                      <a:lnTo>
                        <a:pt x="35" y="14"/>
                      </a:lnTo>
                      <a:close/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5" y="10"/>
                      </a:lnTo>
                      <a:lnTo>
                        <a:pt x="9" y="12"/>
                      </a:lnTo>
                      <a:lnTo>
                        <a:pt x="9" y="12"/>
                      </a:lnTo>
                      <a:lnTo>
                        <a:pt x="13" y="8"/>
                      </a:lnTo>
                      <a:lnTo>
                        <a:pt x="8" y="7"/>
                      </a:lnTo>
                      <a:close/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17" y="2"/>
                      </a:lnTo>
                      <a:lnTo>
                        <a:pt x="17" y="2"/>
                      </a:lnTo>
                      <a:lnTo>
                        <a:pt x="13" y="3"/>
                      </a:lnTo>
                      <a:lnTo>
                        <a:pt x="19" y="6"/>
                      </a:lnTo>
                      <a:lnTo>
                        <a:pt x="19" y="6"/>
                      </a:lnTo>
                      <a:lnTo>
                        <a:pt x="25" y="6"/>
                      </a:lnTo>
                      <a:lnTo>
                        <a:pt x="25" y="6"/>
                      </a:lnTo>
                      <a:lnTo>
                        <a:pt x="29" y="6"/>
                      </a:lnTo>
                      <a:lnTo>
                        <a:pt x="33" y="7"/>
                      </a:lnTo>
                      <a:lnTo>
                        <a:pt x="66" y="22"/>
                      </a:lnTo>
                      <a:lnTo>
                        <a:pt x="66" y="22"/>
                      </a:lnTo>
                      <a:lnTo>
                        <a:pt x="67" y="18"/>
                      </a:lnTo>
                      <a:lnTo>
                        <a:pt x="36" y="3"/>
                      </a:lnTo>
                      <a:lnTo>
                        <a:pt x="36" y="3"/>
                      </a:lnTo>
                      <a:lnTo>
                        <a:pt x="31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872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8" name="Freeform 82"/>
                <p:cNvSpPr/>
                <p:nvPr/>
              </p:nvSpPr>
              <p:spPr bwMode="auto">
                <a:xfrm rot="2007898">
                  <a:off x="559780" y="4911392"/>
                  <a:ext cx="339288" cy="241901"/>
                </a:xfrm>
                <a:custGeom>
                  <a:avLst/>
                  <a:gdLst>
                    <a:gd name="T0" fmla="*/ 16 w 108"/>
                    <a:gd name="T1" fmla="*/ 2 h 77"/>
                    <a:gd name="T2" fmla="*/ 25 w 108"/>
                    <a:gd name="T3" fmla="*/ 0 h 77"/>
                    <a:gd name="T4" fmla="*/ 35 w 108"/>
                    <a:gd name="T5" fmla="*/ 3 h 77"/>
                    <a:gd name="T6" fmla="*/ 74 w 108"/>
                    <a:gd name="T7" fmla="*/ 21 h 77"/>
                    <a:gd name="T8" fmla="*/ 75 w 108"/>
                    <a:gd name="T9" fmla="*/ 25 h 77"/>
                    <a:gd name="T10" fmla="*/ 74 w 108"/>
                    <a:gd name="T11" fmla="*/ 26 h 77"/>
                    <a:gd name="T12" fmla="*/ 33 w 108"/>
                    <a:gd name="T13" fmla="*/ 7 h 77"/>
                    <a:gd name="T14" fmla="*/ 25 w 108"/>
                    <a:gd name="T15" fmla="*/ 6 h 77"/>
                    <a:gd name="T16" fmla="*/ 18 w 108"/>
                    <a:gd name="T17" fmla="*/ 6 h 77"/>
                    <a:gd name="T18" fmla="*/ 6 w 108"/>
                    <a:gd name="T19" fmla="*/ 15 h 77"/>
                    <a:gd name="T20" fmla="*/ 5 w 108"/>
                    <a:gd name="T21" fmla="*/ 23 h 77"/>
                    <a:gd name="T22" fmla="*/ 6 w 108"/>
                    <a:gd name="T23" fmla="*/ 30 h 77"/>
                    <a:gd name="T24" fmla="*/ 16 w 108"/>
                    <a:gd name="T25" fmla="*/ 41 h 77"/>
                    <a:gd name="T26" fmla="*/ 81 w 108"/>
                    <a:gd name="T27" fmla="*/ 72 h 77"/>
                    <a:gd name="T28" fmla="*/ 91 w 108"/>
                    <a:gd name="T29" fmla="*/ 72 h 77"/>
                    <a:gd name="T30" fmla="*/ 101 w 108"/>
                    <a:gd name="T31" fmla="*/ 65 h 77"/>
                    <a:gd name="T32" fmla="*/ 102 w 108"/>
                    <a:gd name="T33" fmla="*/ 60 h 77"/>
                    <a:gd name="T34" fmla="*/ 98 w 108"/>
                    <a:gd name="T35" fmla="*/ 49 h 77"/>
                    <a:gd name="T36" fmla="*/ 36 w 108"/>
                    <a:gd name="T37" fmla="*/ 19 h 77"/>
                    <a:gd name="T38" fmla="*/ 33 w 108"/>
                    <a:gd name="T39" fmla="*/ 18 h 77"/>
                    <a:gd name="T40" fmla="*/ 29 w 108"/>
                    <a:gd name="T41" fmla="*/ 18 h 77"/>
                    <a:gd name="T42" fmla="*/ 24 w 108"/>
                    <a:gd name="T43" fmla="*/ 23 h 77"/>
                    <a:gd name="T44" fmla="*/ 23 w 108"/>
                    <a:gd name="T45" fmla="*/ 27 h 77"/>
                    <a:gd name="T46" fmla="*/ 23 w 108"/>
                    <a:gd name="T47" fmla="*/ 30 h 77"/>
                    <a:gd name="T48" fmla="*/ 28 w 108"/>
                    <a:gd name="T49" fmla="*/ 35 h 77"/>
                    <a:gd name="T50" fmla="*/ 82 w 108"/>
                    <a:gd name="T51" fmla="*/ 61 h 77"/>
                    <a:gd name="T52" fmla="*/ 83 w 108"/>
                    <a:gd name="T53" fmla="*/ 64 h 77"/>
                    <a:gd name="T54" fmla="*/ 82 w 108"/>
                    <a:gd name="T55" fmla="*/ 65 h 77"/>
                    <a:gd name="T56" fmla="*/ 25 w 108"/>
                    <a:gd name="T57" fmla="*/ 41 h 77"/>
                    <a:gd name="T58" fmla="*/ 21 w 108"/>
                    <a:gd name="T59" fmla="*/ 37 h 77"/>
                    <a:gd name="T60" fmla="*/ 18 w 108"/>
                    <a:gd name="T61" fmla="*/ 31 h 77"/>
                    <a:gd name="T62" fmla="*/ 18 w 108"/>
                    <a:gd name="T63" fmla="*/ 21 h 77"/>
                    <a:gd name="T64" fmla="*/ 23 w 108"/>
                    <a:gd name="T65" fmla="*/ 17 h 77"/>
                    <a:gd name="T66" fmla="*/ 27 w 108"/>
                    <a:gd name="T67" fmla="*/ 14 h 77"/>
                    <a:gd name="T68" fmla="*/ 39 w 108"/>
                    <a:gd name="T69" fmla="*/ 15 h 77"/>
                    <a:gd name="T70" fmla="*/ 95 w 108"/>
                    <a:gd name="T71" fmla="*/ 42 h 77"/>
                    <a:gd name="T72" fmla="*/ 106 w 108"/>
                    <a:gd name="T73" fmla="*/ 53 h 77"/>
                    <a:gd name="T74" fmla="*/ 106 w 108"/>
                    <a:gd name="T75" fmla="*/ 64 h 77"/>
                    <a:gd name="T76" fmla="*/ 105 w 108"/>
                    <a:gd name="T77" fmla="*/ 68 h 77"/>
                    <a:gd name="T78" fmla="*/ 95 w 108"/>
                    <a:gd name="T79" fmla="*/ 76 h 77"/>
                    <a:gd name="T80" fmla="*/ 82 w 108"/>
                    <a:gd name="T81" fmla="*/ 77 h 77"/>
                    <a:gd name="T82" fmla="*/ 78 w 108"/>
                    <a:gd name="T83" fmla="*/ 76 h 77"/>
                    <a:gd name="T84" fmla="*/ 14 w 108"/>
                    <a:gd name="T85" fmla="*/ 45 h 77"/>
                    <a:gd name="T86" fmla="*/ 6 w 108"/>
                    <a:gd name="T87" fmla="*/ 39 h 77"/>
                    <a:gd name="T88" fmla="*/ 1 w 108"/>
                    <a:gd name="T89" fmla="*/ 31 h 77"/>
                    <a:gd name="T90" fmla="*/ 0 w 108"/>
                    <a:gd name="T91" fmla="*/ 27 h 77"/>
                    <a:gd name="T92" fmla="*/ 1 w 108"/>
                    <a:gd name="T93" fmla="*/ 18 h 77"/>
                    <a:gd name="T94" fmla="*/ 2 w 108"/>
                    <a:gd name="T95" fmla="*/ 14 h 77"/>
                    <a:gd name="T96" fmla="*/ 8 w 108"/>
                    <a:gd name="T97" fmla="*/ 6 h 77"/>
                    <a:gd name="T98" fmla="*/ 16 w 108"/>
                    <a:gd name="T99" fmla="*/ 2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8" h="77">
                      <a:moveTo>
                        <a:pt x="16" y="2"/>
                      </a:moveTo>
                      <a:lnTo>
                        <a:pt x="16" y="2"/>
                      </a:lnTo>
                      <a:lnTo>
                        <a:pt x="21" y="0"/>
                      </a:lnTo>
                      <a:lnTo>
                        <a:pt x="25" y="0"/>
                      </a:lnTo>
                      <a:lnTo>
                        <a:pt x="31" y="2"/>
                      </a:lnTo>
                      <a:lnTo>
                        <a:pt x="35" y="3"/>
                      </a:lnTo>
                      <a:lnTo>
                        <a:pt x="74" y="21"/>
                      </a:lnTo>
                      <a:lnTo>
                        <a:pt x="74" y="21"/>
                      </a:lnTo>
                      <a:lnTo>
                        <a:pt x="75" y="22"/>
                      </a:lnTo>
                      <a:lnTo>
                        <a:pt x="75" y="25"/>
                      </a:lnTo>
                      <a:lnTo>
                        <a:pt x="75" y="25"/>
                      </a:lnTo>
                      <a:lnTo>
                        <a:pt x="74" y="26"/>
                      </a:lnTo>
                      <a:lnTo>
                        <a:pt x="71" y="25"/>
                      </a:lnTo>
                      <a:lnTo>
                        <a:pt x="33" y="7"/>
                      </a:lnTo>
                      <a:lnTo>
                        <a:pt x="33" y="7"/>
                      </a:lnTo>
                      <a:lnTo>
                        <a:pt x="25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5" y="23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0" y="37"/>
                      </a:lnTo>
                      <a:lnTo>
                        <a:pt x="16" y="41"/>
                      </a:lnTo>
                      <a:lnTo>
                        <a:pt x="81" y="72"/>
                      </a:lnTo>
                      <a:lnTo>
                        <a:pt x="81" y="72"/>
                      </a:lnTo>
                      <a:lnTo>
                        <a:pt x="86" y="73"/>
                      </a:lnTo>
                      <a:lnTo>
                        <a:pt x="91" y="72"/>
                      </a:lnTo>
                      <a:lnTo>
                        <a:pt x="97" y="69"/>
                      </a:lnTo>
                      <a:lnTo>
                        <a:pt x="101" y="65"/>
                      </a:lnTo>
                      <a:lnTo>
                        <a:pt x="101" y="65"/>
                      </a:lnTo>
                      <a:lnTo>
                        <a:pt x="102" y="60"/>
                      </a:lnTo>
                      <a:lnTo>
                        <a:pt x="101" y="54"/>
                      </a:lnTo>
                      <a:lnTo>
                        <a:pt x="98" y="49"/>
                      </a:lnTo>
                      <a:lnTo>
                        <a:pt x="93" y="46"/>
                      </a:lnTo>
                      <a:lnTo>
                        <a:pt x="36" y="19"/>
                      </a:lnTo>
                      <a:lnTo>
                        <a:pt x="36" y="19"/>
                      </a:lnTo>
                      <a:lnTo>
                        <a:pt x="33" y="18"/>
                      </a:lnTo>
                      <a:lnTo>
                        <a:pt x="29" y="18"/>
                      </a:lnTo>
                      <a:lnTo>
                        <a:pt x="29" y="18"/>
                      </a:lnTo>
                      <a:lnTo>
                        <a:pt x="25" y="21"/>
                      </a:lnTo>
                      <a:lnTo>
                        <a:pt x="24" y="23"/>
                      </a:lnTo>
                      <a:lnTo>
                        <a:pt x="24" y="23"/>
                      </a:lnTo>
                      <a:lnTo>
                        <a:pt x="23" y="27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5" y="34"/>
                      </a:lnTo>
                      <a:lnTo>
                        <a:pt x="28" y="35"/>
                      </a:lnTo>
                      <a:lnTo>
                        <a:pt x="82" y="61"/>
                      </a:lnTo>
                      <a:lnTo>
                        <a:pt x="82" y="61"/>
                      </a:lnTo>
                      <a:lnTo>
                        <a:pt x="83" y="62"/>
                      </a:lnTo>
                      <a:lnTo>
                        <a:pt x="83" y="64"/>
                      </a:lnTo>
                      <a:lnTo>
                        <a:pt x="83" y="64"/>
                      </a:lnTo>
                      <a:lnTo>
                        <a:pt x="82" y="65"/>
                      </a:lnTo>
                      <a:lnTo>
                        <a:pt x="79" y="65"/>
                      </a:lnTo>
                      <a:lnTo>
                        <a:pt x="25" y="41"/>
                      </a:lnTo>
                      <a:lnTo>
                        <a:pt x="25" y="41"/>
                      </a:lnTo>
                      <a:lnTo>
                        <a:pt x="21" y="37"/>
                      </a:lnTo>
                      <a:lnTo>
                        <a:pt x="18" y="31"/>
                      </a:lnTo>
                      <a:lnTo>
                        <a:pt x="18" y="31"/>
                      </a:lnTo>
                      <a:lnTo>
                        <a:pt x="17" y="26"/>
                      </a:lnTo>
                      <a:lnTo>
                        <a:pt x="18" y="21"/>
                      </a:lnTo>
                      <a:lnTo>
                        <a:pt x="18" y="21"/>
                      </a:lnTo>
                      <a:lnTo>
                        <a:pt x="23" y="17"/>
                      </a:lnTo>
                      <a:lnTo>
                        <a:pt x="27" y="14"/>
                      </a:lnTo>
                      <a:lnTo>
                        <a:pt x="27" y="14"/>
                      </a:lnTo>
                      <a:lnTo>
                        <a:pt x="33" y="14"/>
                      </a:lnTo>
                      <a:lnTo>
                        <a:pt x="39" y="15"/>
                      </a:lnTo>
                      <a:lnTo>
                        <a:pt x="95" y="42"/>
                      </a:lnTo>
                      <a:lnTo>
                        <a:pt x="95" y="42"/>
                      </a:lnTo>
                      <a:lnTo>
                        <a:pt x="102" y="46"/>
                      </a:lnTo>
                      <a:lnTo>
                        <a:pt x="106" y="53"/>
                      </a:lnTo>
                      <a:lnTo>
                        <a:pt x="108" y="60"/>
                      </a:lnTo>
                      <a:lnTo>
                        <a:pt x="106" y="64"/>
                      </a:lnTo>
                      <a:lnTo>
                        <a:pt x="105" y="68"/>
                      </a:lnTo>
                      <a:lnTo>
                        <a:pt x="105" y="68"/>
                      </a:lnTo>
                      <a:lnTo>
                        <a:pt x="101" y="72"/>
                      </a:lnTo>
                      <a:lnTo>
                        <a:pt x="95" y="76"/>
                      </a:lnTo>
                      <a:lnTo>
                        <a:pt x="89" y="77"/>
                      </a:lnTo>
                      <a:lnTo>
                        <a:pt x="82" y="77"/>
                      </a:lnTo>
                      <a:lnTo>
                        <a:pt x="82" y="77"/>
                      </a:lnTo>
                      <a:lnTo>
                        <a:pt x="78" y="76"/>
                      </a:lnTo>
                      <a:lnTo>
                        <a:pt x="14" y="45"/>
                      </a:lnTo>
                      <a:lnTo>
                        <a:pt x="14" y="45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5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5" y="10"/>
                      </a:lnTo>
                      <a:lnTo>
                        <a:pt x="8" y="6"/>
                      </a:lnTo>
                      <a:lnTo>
                        <a:pt x="12" y="3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solidFill>
                  <a:srgbClr val="A3F3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19" name="Freeform 83"/>
                <p:cNvSpPr/>
                <p:nvPr/>
              </p:nvSpPr>
              <p:spPr bwMode="auto">
                <a:xfrm rot="2007898">
                  <a:off x="559780" y="4911392"/>
                  <a:ext cx="339288" cy="241901"/>
                </a:xfrm>
                <a:custGeom>
                  <a:avLst/>
                  <a:gdLst>
                    <a:gd name="T0" fmla="*/ 16 w 108"/>
                    <a:gd name="T1" fmla="*/ 2 h 77"/>
                    <a:gd name="T2" fmla="*/ 25 w 108"/>
                    <a:gd name="T3" fmla="*/ 0 h 77"/>
                    <a:gd name="T4" fmla="*/ 35 w 108"/>
                    <a:gd name="T5" fmla="*/ 3 h 77"/>
                    <a:gd name="T6" fmla="*/ 74 w 108"/>
                    <a:gd name="T7" fmla="*/ 21 h 77"/>
                    <a:gd name="T8" fmla="*/ 75 w 108"/>
                    <a:gd name="T9" fmla="*/ 25 h 77"/>
                    <a:gd name="T10" fmla="*/ 74 w 108"/>
                    <a:gd name="T11" fmla="*/ 26 h 77"/>
                    <a:gd name="T12" fmla="*/ 33 w 108"/>
                    <a:gd name="T13" fmla="*/ 7 h 77"/>
                    <a:gd name="T14" fmla="*/ 25 w 108"/>
                    <a:gd name="T15" fmla="*/ 6 h 77"/>
                    <a:gd name="T16" fmla="*/ 18 w 108"/>
                    <a:gd name="T17" fmla="*/ 6 h 77"/>
                    <a:gd name="T18" fmla="*/ 6 w 108"/>
                    <a:gd name="T19" fmla="*/ 15 h 77"/>
                    <a:gd name="T20" fmla="*/ 5 w 108"/>
                    <a:gd name="T21" fmla="*/ 23 h 77"/>
                    <a:gd name="T22" fmla="*/ 6 w 108"/>
                    <a:gd name="T23" fmla="*/ 30 h 77"/>
                    <a:gd name="T24" fmla="*/ 16 w 108"/>
                    <a:gd name="T25" fmla="*/ 41 h 77"/>
                    <a:gd name="T26" fmla="*/ 81 w 108"/>
                    <a:gd name="T27" fmla="*/ 72 h 77"/>
                    <a:gd name="T28" fmla="*/ 91 w 108"/>
                    <a:gd name="T29" fmla="*/ 72 h 77"/>
                    <a:gd name="T30" fmla="*/ 101 w 108"/>
                    <a:gd name="T31" fmla="*/ 65 h 77"/>
                    <a:gd name="T32" fmla="*/ 102 w 108"/>
                    <a:gd name="T33" fmla="*/ 60 h 77"/>
                    <a:gd name="T34" fmla="*/ 98 w 108"/>
                    <a:gd name="T35" fmla="*/ 49 h 77"/>
                    <a:gd name="T36" fmla="*/ 36 w 108"/>
                    <a:gd name="T37" fmla="*/ 19 h 77"/>
                    <a:gd name="T38" fmla="*/ 33 w 108"/>
                    <a:gd name="T39" fmla="*/ 18 h 77"/>
                    <a:gd name="T40" fmla="*/ 29 w 108"/>
                    <a:gd name="T41" fmla="*/ 18 h 77"/>
                    <a:gd name="T42" fmla="*/ 24 w 108"/>
                    <a:gd name="T43" fmla="*/ 23 h 77"/>
                    <a:gd name="T44" fmla="*/ 23 w 108"/>
                    <a:gd name="T45" fmla="*/ 27 h 77"/>
                    <a:gd name="T46" fmla="*/ 23 w 108"/>
                    <a:gd name="T47" fmla="*/ 30 h 77"/>
                    <a:gd name="T48" fmla="*/ 28 w 108"/>
                    <a:gd name="T49" fmla="*/ 35 h 77"/>
                    <a:gd name="T50" fmla="*/ 82 w 108"/>
                    <a:gd name="T51" fmla="*/ 61 h 77"/>
                    <a:gd name="T52" fmla="*/ 83 w 108"/>
                    <a:gd name="T53" fmla="*/ 64 h 77"/>
                    <a:gd name="T54" fmla="*/ 82 w 108"/>
                    <a:gd name="T55" fmla="*/ 65 h 77"/>
                    <a:gd name="T56" fmla="*/ 25 w 108"/>
                    <a:gd name="T57" fmla="*/ 41 h 77"/>
                    <a:gd name="T58" fmla="*/ 21 w 108"/>
                    <a:gd name="T59" fmla="*/ 37 h 77"/>
                    <a:gd name="T60" fmla="*/ 18 w 108"/>
                    <a:gd name="T61" fmla="*/ 31 h 77"/>
                    <a:gd name="T62" fmla="*/ 18 w 108"/>
                    <a:gd name="T63" fmla="*/ 21 h 77"/>
                    <a:gd name="T64" fmla="*/ 23 w 108"/>
                    <a:gd name="T65" fmla="*/ 17 h 77"/>
                    <a:gd name="T66" fmla="*/ 27 w 108"/>
                    <a:gd name="T67" fmla="*/ 14 h 77"/>
                    <a:gd name="T68" fmla="*/ 39 w 108"/>
                    <a:gd name="T69" fmla="*/ 15 h 77"/>
                    <a:gd name="T70" fmla="*/ 95 w 108"/>
                    <a:gd name="T71" fmla="*/ 42 h 77"/>
                    <a:gd name="T72" fmla="*/ 106 w 108"/>
                    <a:gd name="T73" fmla="*/ 53 h 77"/>
                    <a:gd name="T74" fmla="*/ 106 w 108"/>
                    <a:gd name="T75" fmla="*/ 64 h 77"/>
                    <a:gd name="T76" fmla="*/ 105 w 108"/>
                    <a:gd name="T77" fmla="*/ 68 h 77"/>
                    <a:gd name="T78" fmla="*/ 95 w 108"/>
                    <a:gd name="T79" fmla="*/ 76 h 77"/>
                    <a:gd name="T80" fmla="*/ 82 w 108"/>
                    <a:gd name="T81" fmla="*/ 77 h 77"/>
                    <a:gd name="T82" fmla="*/ 78 w 108"/>
                    <a:gd name="T83" fmla="*/ 76 h 77"/>
                    <a:gd name="T84" fmla="*/ 14 w 108"/>
                    <a:gd name="T85" fmla="*/ 45 h 77"/>
                    <a:gd name="T86" fmla="*/ 6 w 108"/>
                    <a:gd name="T87" fmla="*/ 39 h 77"/>
                    <a:gd name="T88" fmla="*/ 1 w 108"/>
                    <a:gd name="T89" fmla="*/ 31 h 77"/>
                    <a:gd name="T90" fmla="*/ 0 w 108"/>
                    <a:gd name="T91" fmla="*/ 27 h 77"/>
                    <a:gd name="T92" fmla="*/ 1 w 108"/>
                    <a:gd name="T93" fmla="*/ 18 h 77"/>
                    <a:gd name="T94" fmla="*/ 2 w 108"/>
                    <a:gd name="T95" fmla="*/ 14 h 77"/>
                    <a:gd name="T96" fmla="*/ 8 w 108"/>
                    <a:gd name="T97" fmla="*/ 6 h 77"/>
                    <a:gd name="T98" fmla="*/ 16 w 108"/>
                    <a:gd name="T99" fmla="*/ 2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8" h="77">
                      <a:moveTo>
                        <a:pt x="16" y="2"/>
                      </a:moveTo>
                      <a:lnTo>
                        <a:pt x="16" y="2"/>
                      </a:lnTo>
                      <a:lnTo>
                        <a:pt x="21" y="0"/>
                      </a:lnTo>
                      <a:lnTo>
                        <a:pt x="25" y="0"/>
                      </a:lnTo>
                      <a:lnTo>
                        <a:pt x="31" y="2"/>
                      </a:lnTo>
                      <a:lnTo>
                        <a:pt x="35" y="3"/>
                      </a:lnTo>
                      <a:lnTo>
                        <a:pt x="74" y="21"/>
                      </a:lnTo>
                      <a:lnTo>
                        <a:pt x="74" y="21"/>
                      </a:lnTo>
                      <a:lnTo>
                        <a:pt x="75" y="22"/>
                      </a:lnTo>
                      <a:lnTo>
                        <a:pt x="75" y="25"/>
                      </a:lnTo>
                      <a:lnTo>
                        <a:pt x="75" y="25"/>
                      </a:lnTo>
                      <a:lnTo>
                        <a:pt x="74" y="26"/>
                      </a:lnTo>
                      <a:lnTo>
                        <a:pt x="71" y="25"/>
                      </a:lnTo>
                      <a:lnTo>
                        <a:pt x="33" y="7"/>
                      </a:lnTo>
                      <a:lnTo>
                        <a:pt x="33" y="7"/>
                      </a:lnTo>
                      <a:lnTo>
                        <a:pt x="25" y="6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5" y="23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10" y="37"/>
                      </a:lnTo>
                      <a:lnTo>
                        <a:pt x="16" y="41"/>
                      </a:lnTo>
                      <a:lnTo>
                        <a:pt x="81" y="72"/>
                      </a:lnTo>
                      <a:lnTo>
                        <a:pt x="81" y="72"/>
                      </a:lnTo>
                      <a:lnTo>
                        <a:pt x="86" y="73"/>
                      </a:lnTo>
                      <a:lnTo>
                        <a:pt x="91" y="72"/>
                      </a:lnTo>
                      <a:lnTo>
                        <a:pt x="97" y="69"/>
                      </a:lnTo>
                      <a:lnTo>
                        <a:pt x="101" y="65"/>
                      </a:lnTo>
                      <a:lnTo>
                        <a:pt x="101" y="65"/>
                      </a:lnTo>
                      <a:lnTo>
                        <a:pt x="102" y="60"/>
                      </a:lnTo>
                      <a:lnTo>
                        <a:pt x="101" y="54"/>
                      </a:lnTo>
                      <a:lnTo>
                        <a:pt x="98" y="49"/>
                      </a:lnTo>
                      <a:lnTo>
                        <a:pt x="93" y="46"/>
                      </a:lnTo>
                      <a:lnTo>
                        <a:pt x="36" y="19"/>
                      </a:lnTo>
                      <a:lnTo>
                        <a:pt x="36" y="19"/>
                      </a:lnTo>
                      <a:lnTo>
                        <a:pt x="33" y="18"/>
                      </a:lnTo>
                      <a:lnTo>
                        <a:pt x="29" y="18"/>
                      </a:lnTo>
                      <a:lnTo>
                        <a:pt x="29" y="18"/>
                      </a:lnTo>
                      <a:lnTo>
                        <a:pt x="25" y="21"/>
                      </a:lnTo>
                      <a:lnTo>
                        <a:pt x="24" y="23"/>
                      </a:lnTo>
                      <a:lnTo>
                        <a:pt x="24" y="23"/>
                      </a:lnTo>
                      <a:lnTo>
                        <a:pt x="23" y="27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5" y="34"/>
                      </a:lnTo>
                      <a:lnTo>
                        <a:pt x="28" y="35"/>
                      </a:lnTo>
                      <a:lnTo>
                        <a:pt x="82" y="61"/>
                      </a:lnTo>
                      <a:lnTo>
                        <a:pt x="82" y="61"/>
                      </a:lnTo>
                      <a:lnTo>
                        <a:pt x="83" y="62"/>
                      </a:lnTo>
                      <a:lnTo>
                        <a:pt x="83" y="64"/>
                      </a:lnTo>
                      <a:lnTo>
                        <a:pt x="83" y="64"/>
                      </a:lnTo>
                      <a:lnTo>
                        <a:pt x="82" y="65"/>
                      </a:lnTo>
                      <a:lnTo>
                        <a:pt x="79" y="65"/>
                      </a:lnTo>
                      <a:lnTo>
                        <a:pt x="25" y="41"/>
                      </a:lnTo>
                      <a:lnTo>
                        <a:pt x="25" y="41"/>
                      </a:lnTo>
                      <a:lnTo>
                        <a:pt x="21" y="37"/>
                      </a:lnTo>
                      <a:lnTo>
                        <a:pt x="18" y="31"/>
                      </a:lnTo>
                      <a:lnTo>
                        <a:pt x="18" y="31"/>
                      </a:lnTo>
                      <a:lnTo>
                        <a:pt x="17" y="26"/>
                      </a:lnTo>
                      <a:lnTo>
                        <a:pt x="18" y="21"/>
                      </a:lnTo>
                      <a:lnTo>
                        <a:pt x="18" y="21"/>
                      </a:lnTo>
                      <a:lnTo>
                        <a:pt x="23" y="17"/>
                      </a:lnTo>
                      <a:lnTo>
                        <a:pt x="27" y="14"/>
                      </a:lnTo>
                      <a:lnTo>
                        <a:pt x="27" y="14"/>
                      </a:lnTo>
                      <a:lnTo>
                        <a:pt x="33" y="14"/>
                      </a:lnTo>
                      <a:lnTo>
                        <a:pt x="39" y="15"/>
                      </a:lnTo>
                      <a:lnTo>
                        <a:pt x="95" y="42"/>
                      </a:lnTo>
                      <a:lnTo>
                        <a:pt x="95" y="42"/>
                      </a:lnTo>
                      <a:lnTo>
                        <a:pt x="102" y="46"/>
                      </a:lnTo>
                      <a:lnTo>
                        <a:pt x="106" y="53"/>
                      </a:lnTo>
                      <a:lnTo>
                        <a:pt x="108" y="60"/>
                      </a:lnTo>
                      <a:lnTo>
                        <a:pt x="106" y="64"/>
                      </a:lnTo>
                      <a:lnTo>
                        <a:pt x="105" y="68"/>
                      </a:lnTo>
                      <a:lnTo>
                        <a:pt x="105" y="68"/>
                      </a:lnTo>
                      <a:lnTo>
                        <a:pt x="101" y="72"/>
                      </a:lnTo>
                      <a:lnTo>
                        <a:pt x="95" y="76"/>
                      </a:lnTo>
                      <a:lnTo>
                        <a:pt x="89" y="77"/>
                      </a:lnTo>
                      <a:lnTo>
                        <a:pt x="82" y="77"/>
                      </a:lnTo>
                      <a:lnTo>
                        <a:pt x="82" y="77"/>
                      </a:lnTo>
                      <a:lnTo>
                        <a:pt x="78" y="76"/>
                      </a:lnTo>
                      <a:lnTo>
                        <a:pt x="14" y="45"/>
                      </a:lnTo>
                      <a:lnTo>
                        <a:pt x="14" y="45"/>
                      </a:lnTo>
                      <a:lnTo>
                        <a:pt x="10" y="42"/>
                      </a:lnTo>
                      <a:lnTo>
                        <a:pt x="6" y="39"/>
                      </a:lnTo>
                      <a:lnTo>
                        <a:pt x="4" y="35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5" y="10"/>
                      </a:lnTo>
                      <a:lnTo>
                        <a:pt x="8" y="6"/>
                      </a:lnTo>
                      <a:lnTo>
                        <a:pt x="12" y="3"/>
                      </a:lnTo>
                      <a:lnTo>
                        <a:pt x="16" y="2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0" name="Freeform 87"/>
                <p:cNvSpPr>
                  <a:spLocks noEditPoints="1"/>
                </p:cNvSpPr>
                <p:nvPr/>
              </p:nvSpPr>
              <p:spPr bwMode="auto">
                <a:xfrm rot="2007898">
                  <a:off x="608217" y="4894787"/>
                  <a:ext cx="235618" cy="97390"/>
                </a:xfrm>
                <a:custGeom>
                  <a:avLst/>
                  <a:gdLst>
                    <a:gd name="T0" fmla="*/ 32 w 75"/>
                    <a:gd name="T1" fmla="*/ 14 h 31"/>
                    <a:gd name="T2" fmla="*/ 27 w 75"/>
                    <a:gd name="T3" fmla="*/ 14 h 31"/>
                    <a:gd name="T4" fmla="*/ 18 w 75"/>
                    <a:gd name="T5" fmla="*/ 21 h 31"/>
                    <a:gd name="T6" fmla="*/ 17 w 75"/>
                    <a:gd name="T7" fmla="*/ 26 h 31"/>
                    <a:gd name="T8" fmla="*/ 24 w 75"/>
                    <a:gd name="T9" fmla="*/ 31 h 31"/>
                    <a:gd name="T10" fmla="*/ 23 w 75"/>
                    <a:gd name="T11" fmla="*/ 30 h 31"/>
                    <a:gd name="T12" fmla="*/ 23 w 75"/>
                    <a:gd name="T13" fmla="*/ 27 h 31"/>
                    <a:gd name="T14" fmla="*/ 24 w 75"/>
                    <a:gd name="T15" fmla="*/ 23 h 31"/>
                    <a:gd name="T16" fmla="*/ 29 w 75"/>
                    <a:gd name="T17" fmla="*/ 18 h 31"/>
                    <a:gd name="T18" fmla="*/ 32 w 75"/>
                    <a:gd name="T19" fmla="*/ 18 h 31"/>
                    <a:gd name="T20" fmla="*/ 36 w 75"/>
                    <a:gd name="T21" fmla="*/ 19 h 31"/>
                    <a:gd name="T22" fmla="*/ 70 w 75"/>
                    <a:gd name="T23" fmla="*/ 30 h 31"/>
                    <a:gd name="T24" fmla="*/ 39 w 75"/>
                    <a:gd name="T25" fmla="*/ 15 h 31"/>
                    <a:gd name="T26" fmla="*/ 24 w 75"/>
                    <a:gd name="T27" fmla="*/ 0 h 31"/>
                    <a:gd name="T28" fmla="*/ 16 w 75"/>
                    <a:gd name="T29" fmla="*/ 2 h 31"/>
                    <a:gd name="T30" fmla="*/ 12 w 75"/>
                    <a:gd name="T31" fmla="*/ 3 h 31"/>
                    <a:gd name="T32" fmla="*/ 5 w 75"/>
                    <a:gd name="T33" fmla="*/ 10 h 31"/>
                    <a:gd name="T34" fmla="*/ 2 w 75"/>
                    <a:gd name="T35" fmla="*/ 14 h 31"/>
                    <a:gd name="T36" fmla="*/ 0 w 75"/>
                    <a:gd name="T37" fmla="*/ 22 h 31"/>
                    <a:gd name="T38" fmla="*/ 1 w 75"/>
                    <a:gd name="T39" fmla="*/ 31 h 31"/>
                    <a:gd name="T40" fmla="*/ 1 w 75"/>
                    <a:gd name="T41" fmla="*/ 31 h 31"/>
                    <a:gd name="T42" fmla="*/ 6 w 75"/>
                    <a:gd name="T43" fmla="*/ 31 h 31"/>
                    <a:gd name="T44" fmla="*/ 6 w 75"/>
                    <a:gd name="T45" fmla="*/ 30 h 31"/>
                    <a:gd name="T46" fmla="*/ 6 w 75"/>
                    <a:gd name="T47" fmla="*/ 15 h 31"/>
                    <a:gd name="T48" fmla="*/ 12 w 75"/>
                    <a:gd name="T49" fmla="*/ 10 h 31"/>
                    <a:gd name="T50" fmla="*/ 18 w 75"/>
                    <a:gd name="T51" fmla="*/ 6 h 31"/>
                    <a:gd name="T52" fmla="*/ 24 w 75"/>
                    <a:gd name="T53" fmla="*/ 6 h 31"/>
                    <a:gd name="T54" fmla="*/ 33 w 75"/>
                    <a:gd name="T55" fmla="*/ 7 h 31"/>
                    <a:gd name="T56" fmla="*/ 71 w 75"/>
                    <a:gd name="T57" fmla="*/ 25 h 31"/>
                    <a:gd name="T58" fmla="*/ 72 w 75"/>
                    <a:gd name="T59" fmla="*/ 26 h 31"/>
                    <a:gd name="T60" fmla="*/ 75 w 75"/>
                    <a:gd name="T61" fmla="*/ 25 h 31"/>
                    <a:gd name="T62" fmla="*/ 74 w 75"/>
                    <a:gd name="T63" fmla="*/ 21 h 31"/>
                    <a:gd name="T64" fmla="*/ 35 w 75"/>
                    <a:gd name="T65" fmla="*/ 3 h 31"/>
                    <a:gd name="T66" fmla="*/ 24 w 75"/>
                    <a:gd name="T6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5" h="31">
                      <a:moveTo>
                        <a:pt x="32" y="14"/>
                      </a:moveTo>
                      <a:lnTo>
                        <a:pt x="32" y="14"/>
                      </a:lnTo>
                      <a:lnTo>
                        <a:pt x="27" y="14"/>
                      </a:lnTo>
                      <a:lnTo>
                        <a:pt x="27" y="14"/>
                      </a:lnTo>
                      <a:lnTo>
                        <a:pt x="23" y="17"/>
                      </a:lnTo>
                      <a:lnTo>
                        <a:pt x="18" y="21"/>
                      </a:lnTo>
                      <a:lnTo>
                        <a:pt x="18" y="21"/>
                      </a:lnTo>
                      <a:lnTo>
                        <a:pt x="17" y="26"/>
                      </a:lnTo>
                      <a:lnTo>
                        <a:pt x="18" y="31"/>
                      </a:lnTo>
                      <a:lnTo>
                        <a:pt x="24" y="31"/>
                      </a:lnTo>
                      <a:lnTo>
                        <a:pt x="24" y="31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3" y="27"/>
                      </a:lnTo>
                      <a:lnTo>
                        <a:pt x="24" y="23"/>
                      </a:lnTo>
                      <a:lnTo>
                        <a:pt x="24" y="23"/>
                      </a:lnTo>
                      <a:lnTo>
                        <a:pt x="25" y="21"/>
                      </a:lnTo>
                      <a:lnTo>
                        <a:pt x="29" y="18"/>
                      </a:lnTo>
                      <a:lnTo>
                        <a:pt x="29" y="18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36" y="19"/>
                      </a:lnTo>
                      <a:lnTo>
                        <a:pt x="59" y="30"/>
                      </a:lnTo>
                      <a:lnTo>
                        <a:pt x="70" y="30"/>
                      </a:lnTo>
                      <a:lnTo>
                        <a:pt x="39" y="15"/>
                      </a:lnTo>
                      <a:lnTo>
                        <a:pt x="39" y="15"/>
                      </a:lnTo>
                      <a:lnTo>
                        <a:pt x="32" y="14"/>
                      </a:lnTo>
                      <a:close/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2" y="3"/>
                      </a:lnTo>
                      <a:lnTo>
                        <a:pt x="8" y="6"/>
                      </a:lnTo>
                      <a:lnTo>
                        <a:pt x="5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1" y="18"/>
                      </a:lnTo>
                      <a:lnTo>
                        <a:pt x="0" y="22"/>
                      </a:lnTo>
                      <a:lnTo>
                        <a:pt x="0" y="27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6" y="31"/>
                      </a:lnTo>
                      <a:lnTo>
                        <a:pt x="6" y="31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5" y="23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9" y="6"/>
                      </a:lnTo>
                      <a:lnTo>
                        <a:pt x="33" y="7"/>
                      </a:lnTo>
                      <a:lnTo>
                        <a:pt x="71" y="25"/>
                      </a:lnTo>
                      <a:lnTo>
                        <a:pt x="71" y="25"/>
                      </a:lnTo>
                      <a:lnTo>
                        <a:pt x="72" y="26"/>
                      </a:lnTo>
                      <a:lnTo>
                        <a:pt x="72" y="26"/>
                      </a:lnTo>
                      <a:lnTo>
                        <a:pt x="75" y="25"/>
                      </a:lnTo>
                      <a:lnTo>
                        <a:pt x="75" y="25"/>
                      </a:lnTo>
                      <a:lnTo>
                        <a:pt x="75" y="22"/>
                      </a:lnTo>
                      <a:lnTo>
                        <a:pt x="74" y="21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29" y="0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8BCF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  <p:sp>
              <p:nvSpPr>
                <p:cNvPr id="121" name="Freeform 89"/>
                <p:cNvSpPr/>
                <p:nvPr/>
              </p:nvSpPr>
              <p:spPr bwMode="auto">
                <a:xfrm rot="2007898">
                  <a:off x="608217" y="4894787"/>
                  <a:ext cx="235618" cy="97390"/>
                </a:xfrm>
                <a:custGeom>
                  <a:avLst/>
                  <a:gdLst>
                    <a:gd name="T0" fmla="*/ 24 w 75"/>
                    <a:gd name="T1" fmla="*/ 0 h 31"/>
                    <a:gd name="T2" fmla="*/ 24 w 75"/>
                    <a:gd name="T3" fmla="*/ 0 h 31"/>
                    <a:gd name="T4" fmla="*/ 16 w 75"/>
                    <a:gd name="T5" fmla="*/ 2 h 31"/>
                    <a:gd name="T6" fmla="*/ 16 w 75"/>
                    <a:gd name="T7" fmla="*/ 2 h 31"/>
                    <a:gd name="T8" fmla="*/ 12 w 75"/>
                    <a:gd name="T9" fmla="*/ 3 h 31"/>
                    <a:gd name="T10" fmla="*/ 8 w 75"/>
                    <a:gd name="T11" fmla="*/ 6 h 31"/>
                    <a:gd name="T12" fmla="*/ 5 w 75"/>
                    <a:gd name="T13" fmla="*/ 10 h 31"/>
                    <a:gd name="T14" fmla="*/ 2 w 75"/>
                    <a:gd name="T15" fmla="*/ 14 h 31"/>
                    <a:gd name="T16" fmla="*/ 2 w 75"/>
                    <a:gd name="T17" fmla="*/ 14 h 31"/>
                    <a:gd name="T18" fmla="*/ 1 w 75"/>
                    <a:gd name="T19" fmla="*/ 18 h 31"/>
                    <a:gd name="T20" fmla="*/ 0 w 75"/>
                    <a:gd name="T21" fmla="*/ 22 h 31"/>
                    <a:gd name="T22" fmla="*/ 0 w 75"/>
                    <a:gd name="T23" fmla="*/ 27 h 31"/>
                    <a:gd name="T24" fmla="*/ 1 w 75"/>
                    <a:gd name="T25" fmla="*/ 31 h 31"/>
                    <a:gd name="T26" fmla="*/ 1 w 75"/>
                    <a:gd name="T27" fmla="*/ 31 h 31"/>
                    <a:gd name="T28" fmla="*/ 1 w 75"/>
                    <a:gd name="T29" fmla="*/ 31 h 31"/>
                    <a:gd name="T30" fmla="*/ 6 w 75"/>
                    <a:gd name="T31" fmla="*/ 31 h 31"/>
                    <a:gd name="T32" fmla="*/ 6 w 75"/>
                    <a:gd name="T33" fmla="*/ 31 h 31"/>
                    <a:gd name="T34" fmla="*/ 6 w 75"/>
                    <a:gd name="T35" fmla="*/ 30 h 31"/>
                    <a:gd name="T36" fmla="*/ 6 w 75"/>
                    <a:gd name="T37" fmla="*/ 30 h 31"/>
                    <a:gd name="T38" fmla="*/ 5 w 75"/>
                    <a:gd name="T39" fmla="*/ 23 h 31"/>
                    <a:gd name="T40" fmla="*/ 6 w 75"/>
                    <a:gd name="T41" fmla="*/ 15 h 31"/>
                    <a:gd name="T42" fmla="*/ 6 w 75"/>
                    <a:gd name="T43" fmla="*/ 15 h 31"/>
                    <a:gd name="T44" fmla="*/ 12 w 75"/>
                    <a:gd name="T45" fmla="*/ 10 h 31"/>
                    <a:gd name="T46" fmla="*/ 18 w 75"/>
                    <a:gd name="T47" fmla="*/ 6 h 31"/>
                    <a:gd name="T48" fmla="*/ 18 w 75"/>
                    <a:gd name="T49" fmla="*/ 6 h 31"/>
                    <a:gd name="T50" fmla="*/ 24 w 75"/>
                    <a:gd name="T51" fmla="*/ 6 h 31"/>
                    <a:gd name="T52" fmla="*/ 24 w 75"/>
                    <a:gd name="T53" fmla="*/ 6 h 31"/>
                    <a:gd name="T54" fmla="*/ 29 w 75"/>
                    <a:gd name="T55" fmla="*/ 6 h 31"/>
                    <a:gd name="T56" fmla="*/ 33 w 75"/>
                    <a:gd name="T57" fmla="*/ 7 h 31"/>
                    <a:gd name="T58" fmla="*/ 71 w 75"/>
                    <a:gd name="T59" fmla="*/ 25 h 31"/>
                    <a:gd name="T60" fmla="*/ 71 w 75"/>
                    <a:gd name="T61" fmla="*/ 25 h 31"/>
                    <a:gd name="T62" fmla="*/ 72 w 75"/>
                    <a:gd name="T63" fmla="*/ 26 h 31"/>
                    <a:gd name="T64" fmla="*/ 72 w 75"/>
                    <a:gd name="T65" fmla="*/ 26 h 31"/>
                    <a:gd name="T66" fmla="*/ 75 w 75"/>
                    <a:gd name="T67" fmla="*/ 25 h 31"/>
                    <a:gd name="T68" fmla="*/ 75 w 75"/>
                    <a:gd name="T69" fmla="*/ 25 h 31"/>
                    <a:gd name="T70" fmla="*/ 75 w 75"/>
                    <a:gd name="T71" fmla="*/ 22 h 31"/>
                    <a:gd name="T72" fmla="*/ 74 w 75"/>
                    <a:gd name="T73" fmla="*/ 21 h 31"/>
                    <a:gd name="T74" fmla="*/ 35 w 75"/>
                    <a:gd name="T75" fmla="*/ 3 h 31"/>
                    <a:gd name="T76" fmla="*/ 35 w 75"/>
                    <a:gd name="T77" fmla="*/ 3 h 31"/>
                    <a:gd name="T78" fmla="*/ 29 w 75"/>
                    <a:gd name="T79" fmla="*/ 0 h 31"/>
                    <a:gd name="T80" fmla="*/ 24 w 75"/>
                    <a:gd name="T8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" h="31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2" y="3"/>
                      </a:lnTo>
                      <a:lnTo>
                        <a:pt x="8" y="6"/>
                      </a:lnTo>
                      <a:lnTo>
                        <a:pt x="5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1" y="18"/>
                      </a:lnTo>
                      <a:lnTo>
                        <a:pt x="0" y="22"/>
                      </a:lnTo>
                      <a:lnTo>
                        <a:pt x="0" y="27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6" y="31"/>
                      </a:lnTo>
                      <a:lnTo>
                        <a:pt x="6" y="31"/>
                      </a:lnTo>
                      <a:lnTo>
                        <a:pt x="6" y="30"/>
                      </a:lnTo>
                      <a:lnTo>
                        <a:pt x="6" y="30"/>
                      </a:lnTo>
                      <a:lnTo>
                        <a:pt x="5" y="23"/>
                      </a:lnTo>
                      <a:lnTo>
                        <a:pt x="6" y="15"/>
                      </a:lnTo>
                      <a:lnTo>
                        <a:pt x="6" y="15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18" y="6"/>
                      </a:lnTo>
                      <a:lnTo>
                        <a:pt x="24" y="6"/>
                      </a:lnTo>
                      <a:lnTo>
                        <a:pt x="24" y="6"/>
                      </a:lnTo>
                      <a:lnTo>
                        <a:pt x="29" y="6"/>
                      </a:lnTo>
                      <a:lnTo>
                        <a:pt x="33" y="7"/>
                      </a:lnTo>
                      <a:lnTo>
                        <a:pt x="71" y="25"/>
                      </a:lnTo>
                      <a:lnTo>
                        <a:pt x="71" y="25"/>
                      </a:lnTo>
                      <a:lnTo>
                        <a:pt x="72" y="26"/>
                      </a:lnTo>
                      <a:lnTo>
                        <a:pt x="72" y="26"/>
                      </a:lnTo>
                      <a:lnTo>
                        <a:pt x="75" y="25"/>
                      </a:lnTo>
                      <a:lnTo>
                        <a:pt x="75" y="25"/>
                      </a:lnTo>
                      <a:lnTo>
                        <a:pt x="75" y="22"/>
                      </a:lnTo>
                      <a:lnTo>
                        <a:pt x="74" y="21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29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16" name="Freeform 106"/>
              <p:cNvSpPr/>
              <p:nvPr/>
            </p:nvSpPr>
            <p:spPr bwMode="auto">
              <a:xfrm rot="2007898">
                <a:off x="303489" y="4552109"/>
                <a:ext cx="72257" cy="128806"/>
              </a:xfrm>
              <a:custGeom>
                <a:avLst/>
                <a:gdLst>
                  <a:gd name="T0" fmla="*/ 1 w 23"/>
                  <a:gd name="T1" fmla="*/ 41 h 41"/>
                  <a:gd name="T2" fmla="*/ 23 w 23"/>
                  <a:gd name="T3" fmla="*/ 39 h 41"/>
                  <a:gd name="T4" fmla="*/ 22 w 23"/>
                  <a:gd name="T5" fmla="*/ 0 h 41"/>
                  <a:gd name="T6" fmla="*/ 0 w 23"/>
                  <a:gd name="T7" fmla="*/ 1 h 41"/>
                  <a:gd name="T8" fmla="*/ 1 w 2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1">
                    <a:moveTo>
                      <a:pt x="1" y="41"/>
                    </a:moveTo>
                    <a:lnTo>
                      <a:pt x="23" y="39"/>
                    </a:lnTo>
                    <a:lnTo>
                      <a:pt x="22" y="0"/>
                    </a:lnTo>
                    <a:lnTo>
                      <a:pt x="0" y="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AD3D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cxnSp>
        <p:nvCxnSpPr>
          <p:cNvPr id="132" name="直接连接符 121"/>
          <p:cNvCxnSpPr/>
          <p:nvPr/>
        </p:nvCxnSpPr>
        <p:spPr>
          <a:xfrm flipH="1" flipV="1">
            <a:off x="3744912" y="5691367"/>
            <a:ext cx="7773988" cy="1470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7916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366</Words>
  <Application>Microsoft Office PowerPoint</Application>
  <PresentationFormat>自定义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潘蓝根</cp:lastModifiedBy>
  <cp:revision>162</cp:revision>
  <dcterms:created xsi:type="dcterms:W3CDTF">2010-04-12T23:12:00Z</dcterms:created>
  <dcterms:modified xsi:type="dcterms:W3CDTF">2017-05-13T13:29:50Z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2052-10.1.0.5603</vt:lpwstr>
  </property>
</Properties>
</file>