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60" d="100"/>
          <a:sy n="60" d="100"/>
        </p:scale>
        <p:origin x="6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72A625-871D-42E1-B573-0358A6896FC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558E48B-B1CF-4E74-B1DD-FEDC9E9919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C46A3F7-FB2D-4A58-9CA2-FA9E8FFF110C}"/>
              </a:ext>
            </a:extLst>
          </p:cNvPr>
          <p:cNvSpPr>
            <a:spLocks noGrp="1"/>
          </p:cNvSpPr>
          <p:nvPr>
            <p:ph type="dt" sz="half" idx="10"/>
          </p:nvPr>
        </p:nvSpPr>
        <p:spPr/>
        <p:txBody>
          <a:bodyPr/>
          <a:lstStyle/>
          <a:p>
            <a:fld id="{D4A91B93-EF9A-4B32-B365-F8230A306956}" type="datetimeFigureOut">
              <a:rPr kumimoji="1" lang="ja-JP" altLang="en-US" smtClean="0"/>
              <a:t>2020/11/5</a:t>
            </a:fld>
            <a:endParaRPr kumimoji="1" lang="ja-JP" altLang="en-US"/>
          </a:p>
        </p:txBody>
      </p:sp>
      <p:sp>
        <p:nvSpPr>
          <p:cNvPr id="5" name="フッター プレースホルダー 4">
            <a:extLst>
              <a:ext uri="{FF2B5EF4-FFF2-40B4-BE49-F238E27FC236}">
                <a16:creationId xmlns:a16="http://schemas.microsoft.com/office/drawing/2014/main" id="{45756B81-524E-4FE4-9F97-92998F9A0BA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37859AA-CC56-4780-A619-F53784A5178E}"/>
              </a:ext>
            </a:extLst>
          </p:cNvPr>
          <p:cNvSpPr>
            <a:spLocks noGrp="1"/>
          </p:cNvSpPr>
          <p:nvPr>
            <p:ph type="sldNum" sz="quarter" idx="12"/>
          </p:nvPr>
        </p:nvSpPr>
        <p:spPr/>
        <p:txBody>
          <a:bodyPr/>
          <a:lstStyle/>
          <a:p>
            <a:fld id="{8C33F898-5DDD-4218-BCE5-432ED5AC4EAC}" type="slidenum">
              <a:rPr kumimoji="1" lang="ja-JP" altLang="en-US" smtClean="0"/>
              <a:t>‹#›</a:t>
            </a:fld>
            <a:endParaRPr kumimoji="1" lang="ja-JP" altLang="en-US"/>
          </a:p>
        </p:txBody>
      </p:sp>
    </p:spTree>
    <p:extLst>
      <p:ext uri="{BB962C8B-B14F-4D97-AF65-F5344CB8AC3E}">
        <p14:creationId xmlns:p14="http://schemas.microsoft.com/office/powerpoint/2010/main" val="1777636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4643C2-60E2-4DCA-9E29-16AE3B4893F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71DD3AD-0A12-4749-9138-984A4674912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F9A963B-9642-4B15-AABE-582E7DFB2DEF}"/>
              </a:ext>
            </a:extLst>
          </p:cNvPr>
          <p:cNvSpPr>
            <a:spLocks noGrp="1"/>
          </p:cNvSpPr>
          <p:nvPr>
            <p:ph type="dt" sz="half" idx="10"/>
          </p:nvPr>
        </p:nvSpPr>
        <p:spPr/>
        <p:txBody>
          <a:bodyPr/>
          <a:lstStyle/>
          <a:p>
            <a:fld id="{D4A91B93-EF9A-4B32-B365-F8230A306956}" type="datetimeFigureOut">
              <a:rPr kumimoji="1" lang="ja-JP" altLang="en-US" smtClean="0"/>
              <a:t>2020/11/5</a:t>
            </a:fld>
            <a:endParaRPr kumimoji="1" lang="ja-JP" altLang="en-US"/>
          </a:p>
        </p:txBody>
      </p:sp>
      <p:sp>
        <p:nvSpPr>
          <p:cNvPr id="5" name="フッター プレースホルダー 4">
            <a:extLst>
              <a:ext uri="{FF2B5EF4-FFF2-40B4-BE49-F238E27FC236}">
                <a16:creationId xmlns:a16="http://schemas.microsoft.com/office/drawing/2014/main" id="{1EB41820-7C7B-41E4-A557-BE69DC9853A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6A3A3B-784B-47DA-A4F6-9FC8184CE7A4}"/>
              </a:ext>
            </a:extLst>
          </p:cNvPr>
          <p:cNvSpPr>
            <a:spLocks noGrp="1"/>
          </p:cNvSpPr>
          <p:nvPr>
            <p:ph type="sldNum" sz="quarter" idx="12"/>
          </p:nvPr>
        </p:nvSpPr>
        <p:spPr/>
        <p:txBody>
          <a:bodyPr/>
          <a:lstStyle/>
          <a:p>
            <a:fld id="{8C33F898-5DDD-4218-BCE5-432ED5AC4EAC}" type="slidenum">
              <a:rPr kumimoji="1" lang="ja-JP" altLang="en-US" smtClean="0"/>
              <a:t>‹#›</a:t>
            </a:fld>
            <a:endParaRPr kumimoji="1" lang="ja-JP" altLang="en-US"/>
          </a:p>
        </p:txBody>
      </p:sp>
    </p:spTree>
    <p:extLst>
      <p:ext uri="{BB962C8B-B14F-4D97-AF65-F5344CB8AC3E}">
        <p14:creationId xmlns:p14="http://schemas.microsoft.com/office/powerpoint/2010/main" val="1645495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630F56F-2376-44E0-A2EB-7523951A530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FEB62D2-7DEC-466E-9FAC-79D7A2B1E2C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C8647D9-FFD6-49D4-826E-3967E77BD400}"/>
              </a:ext>
            </a:extLst>
          </p:cNvPr>
          <p:cNvSpPr>
            <a:spLocks noGrp="1"/>
          </p:cNvSpPr>
          <p:nvPr>
            <p:ph type="dt" sz="half" idx="10"/>
          </p:nvPr>
        </p:nvSpPr>
        <p:spPr/>
        <p:txBody>
          <a:bodyPr/>
          <a:lstStyle/>
          <a:p>
            <a:fld id="{D4A91B93-EF9A-4B32-B365-F8230A306956}" type="datetimeFigureOut">
              <a:rPr kumimoji="1" lang="ja-JP" altLang="en-US" smtClean="0"/>
              <a:t>2020/11/5</a:t>
            </a:fld>
            <a:endParaRPr kumimoji="1" lang="ja-JP" altLang="en-US"/>
          </a:p>
        </p:txBody>
      </p:sp>
      <p:sp>
        <p:nvSpPr>
          <p:cNvPr id="5" name="フッター プレースホルダー 4">
            <a:extLst>
              <a:ext uri="{FF2B5EF4-FFF2-40B4-BE49-F238E27FC236}">
                <a16:creationId xmlns:a16="http://schemas.microsoft.com/office/drawing/2014/main" id="{C8151ABB-D5E7-4129-91E4-D83A1FDCEEF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D4EA225-1CBF-44BB-9AF4-79FC1740960A}"/>
              </a:ext>
            </a:extLst>
          </p:cNvPr>
          <p:cNvSpPr>
            <a:spLocks noGrp="1"/>
          </p:cNvSpPr>
          <p:nvPr>
            <p:ph type="sldNum" sz="quarter" idx="12"/>
          </p:nvPr>
        </p:nvSpPr>
        <p:spPr/>
        <p:txBody>
          <a:bodyPr/>
          <a:lstStyle/>
          <a:p>
            <a:fld id="{8C33F898-5DDD-4218-BCE5-432ED5AC4EAC}" type="slidenum">
              <a:rPr kumimoji="1" lang="ja-JP" altLang="en-US" smtClean="0"/>
              <a:t>‹#›</a:t>
            </a:fld>
            <a:endParaRPr kumimoji="1" lang="ja-JP" altLang="en-US"/>
          </a:p>
        </p:txBody>
      </p:sp>
    </p:spTree>
    <p:extLst>
      <p:ext uri="{BB962C8B-B14F-4D97-AF65-F5344CB8AC3E}">
        <p14:creationId xmlns:p14="http://schemas.microsoft.com/office/powerpoint/2010/main" val="1341216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A4AA04-CD0D-4A6E-A815-ECE721C45A3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DC6D4C6-0223-4ECA-A4BE-ECD8FA5E937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3E268B1-38E2-403E-8533-4B5484233B59}"/>
              </a:ext>
            </a:extLst>
          </p:cNvPr>
          <p:cNvSpPr>
            <a:spLocks noGrp="1"/>
          </p:cNvSpPr>
          <p:nvPr>
            <p:ph type="dt" sz="half" idx="10"/>
          </p:nvPr>
        </p:nvSpPr>
        <p:spPr/>
        <p:txBody>
          <a:bodyPr/>
          <a:lstStyle/>
          <a:p>
            <a:fld id="{D4A91B93-EF9A-4B32-B365-F8230A306956}" type="datetimeFigureOut">
              <a:rPr kumimoji="1" lang="ja-JP" altLang="en-US" smtClean="0"/>
              <a:t>2020/11/5</a:t>
            </a:fld>
            <a:endParaRPr kumimoji="1" lang="ja-JP" altLang="en-US"/>
          </a:p>
        </p:txBody>
      </p:sp>
      <p:sp>
        <p:nvSpPr>
          <p:cNvPr id="5" name="フッター プレースホルダー 4">
            <a:extLst>
              <a:ext uri="{FF2B5EF4-FFF2-40B4-BE49-F238E27FC236}">
                <a16:creationId xmlns:a16="http://schemas.microsoft.com/office/drawing/2014/main" id="{382B5F2C-18D4-4B15-80A5-9EEE6D9400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56960CB-67E3-49A1-A674-B02AC6ADBDBD}"/>
              </a:ext>
            </a:extLst>
          </p:cNvPr>
          <p:cNvSpPr>
            <a:spLocks noGrp="1"/>
          </p:cNvSpPr>
          <p:nvPr>
            <p:ph type="sldNum" sz="quarter" idx="12"/>
          </p:nvPr>
        </p:nvSpPr>
        <p:spPr/>
        <p:txBody>
          <a:bodyPr/>
          <a:lstStyle/>
          <a:p>
            <a:fld id="{8C33F898-5DDD-4218-BCE5-432ED5AC4EAC}" type="slidenum">
              <a:rPr kumimoji="1" lang="ja-JP" altLang="en-US" smtClean="0"/>
              <a:t>‹#›</a:t>
            </a:fld>
            <a:endParaRPr kumimoji="1" lang="ja-JP" altLang="en-US"/>
          </a:p>
        </p:txBody>
      </p:sp>
    </p:spTree>
    <p:extLst>
      <p:ext uri="{BB962C8B-B14F-4D97-AF65-F5344CB8AC3E}">
        <p14:creationId xmlns:p14="http://schemas.microsoft.com/office/powerpoint/2010/main" val="2494716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1FD5B2-FA84-4C0F-9993-C887FDBA158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49CFC1E-2AFC-4EE3-8C8B-7127971B30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2AD2FB3-C107-474F-9A25-3C40A58F62A9}"/>
              </a:ext>
            </a:extLst>
          </p:cNvPr>
          <p:cNvSpPr>
            <a:spLocks noGrp="1"/>
          </p:cNvSpPr>
          <p:nvPr>
            <p:ph type="dt" sz="half" idx="10"/>
          </p:nvPr>
        </p:nvSpPr>
        <p:spPr/>
        <p:txBody>
          <a:bodyPr/>
          <a:lstStyle/>
          <a:p>
            <a:fld id="{D4A91B93-EF9A-4B32-B365-F8230A306956}" type="datetimeFigureOut">
              <a:rPr kumimoji="1" lang="ja-JP" altLang="en-US" smtClean="0"/>
              <a:t>2020/11/5</a:t>
            </a:fld>
            <a:endParaRPr kumimoji="1" lang="ja-JP" altLang="en-US"/>
          </a:p>
        </p:txBody>
      </p:sp>
      <p:sp>
        <p:nvSpPr>
          <p:cNvPr id="5" name="フッター プレースホルダー 4">
            <a:extLst>
              <a:ext uri="{FF2B5EF4-FFF2-40B4-BE49-F238E27FC236}">
                <a16:creationId xmlns:a16="http://schemas.microsoft.com/office/drawing/2014/main" id="{D3430A28-124B-4C8D-83E3-919E54F0D19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30897C-36D5-4398-BE4F-38C326D7DF4F}"/>
              </a:ext>
            </a:extLst>
          </p:cNvPr>
          <p:cNvSpPr>
            <a:spLocks noGrp="1"/>
          </p:cNvSpPr>
          <p:nvPr>
            <p:ph type="sldNum" sz="quarter" idx="12"/>
          </p:nvPr>
        </p:nvSpPr>
        <p:spPr/>
        <p:txBody>
          <a:bodyPr/>
          <a:lstStyle/>
          <a:p>
            <a:fld id="{8C33F898-5DDD-4218-BCE5-432ED5AC4EAC}" type="slidenum">
              <a:rPr kumimoji="1" lang="ja-JP" altLang="en-US" smtClean="0"/>
              <a:t>‹#›</a:t>
            </a:fld>
            <a:endParaRPr kumimoji="1" lang="ja-JP" altLang="en-US"/>
          </a:p>
        </p:txBody>
      </p:sp>
    </p:spTree>
    <p:extLst>
      <p:ext uri="{BB962C8B-B14F-4D97-AF65-F5344CB8AC3E}">
        <p14:creationId xmlns:p14="http://schemas.microsoft.com/office/powerpoint/2010/main" val="340086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386289-FBCF-4364-A373-F1ECBE13614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EFB0CC3-5AD1-4C3C-9AE2-F2FA5D052C5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4CC5A2E-43B6-4F47-AC46-9E22E72DE19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BA78388-FB4B-46B0-A84D-1BBC2C017E76}"/>
              </a:ext>
            </a:extLst>
          </p:cNvPr>
          <p:cNvSpPr>
            <a:spLocks noGrp="1"/>
          </p:cNvSpPr>
          <p:nvPr>
            <p:ph type="dt" sz="half" idx="10"/>
          </p:nvPr>
        </p:nvSpPr>
        <p:spPr/>
        <p:txBody>
          <a:bodyPr/>
          <a:lstStyle/>
          <a:p>
            <a:fld id="{D4A91B93-EF9A-4B32-B365-F8230A306956}" type="datetimeFigureOut">
              <a:rPr kumimoji="1" lang="ja-JP" altLang="en-US" smtClean="0"/>
              <a:t>2020/11/5</a:t>
            </a:fld>
            <a:endParaRPr kumimoji="1" lang="ja-JP" altLang="en-US"/>
          </a:p>
        </p:txBody>
      </p:sp>
      <p:sp>
        <p:nvSpPr>
          <p:cNvPr id="6" name="フッター プレースホルダー 5">
            <a:extLst>
              <a:ext uri="{FF2B5EF4-FFF2-40B4-BE49-F238E27FC236}">
                <a16:creationId xmlns:a16="http://schemas.microsoft.com/office/drawing/2014/main" id="{5CCB08AC-3528-4562-8435-2C3767281FC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584A385-8390-4467-8E5E-3E89FCDFB4C9}"/>
              </a:ext>
            </a:extLst>
          </p:cNvPr>
          <p:cNvSpPr>
            <a:spLocks noGrp="1"/>
          </p:cNvSpPr>
          <p:nvPr>
            <p:ph type="sldNum" sz="quarter" idx="12"/>
          </p:nvPr>
        </p:nvSpPr>
        <p:spPr/>
        <p:txBody>
          <a:bodyPr/>
          <a:lstStyle/>
          <a:p>
            <a:fld id="{8C33F898-5DDD-4218-BCE5-432ED5AC4EAC}" type="slidenum">
              <a:rPr kumimoji="1" lang="ja-JP" altLang="en-US" smtClean="0"/>
              <a:t>‹#›</a:t>
            </a:fld>
            <a:endParaRPr kumimoji="1" lang="ja-JP" altLang="en-US"/>
          </a:p>
        </p:txBody>
      </p:sp>
    </p:spTree>
    <p:extLst>
      <p:ext uri="{BB962C8B-B14F-4D97-AF65-F5344CB8AC3E}">
        <p14:creationId xmlns:p14="http://schemas.microsoft.com/office/powerpoint/2010/main" val="2158017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DF3DF9-F7F2-4A7E-9557-2F4DD7AA181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1C3D9C7-E3F5-4F9B-9B76-AC865B912A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F275EA8-3AEE-43FA-83F0-4BB408ED701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1008F91-6A47-4209-AC36-54D078A2DF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D88EEC4-861D-4463-89AB-26B1F5E7DCF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9A4DF21-CACD-462E-8819-33C07995ADBB}"/>
              </a:ext>
            </a:extLst>
          </p:cNvPr>
          <p:cNvSpPr>
            <a:spLocks noGrp="1"/>
          </p:cNvSpPr>
          <p:nvPr>
            <p:ph type="dt" sz="half" idx="10"/>
          </p:nvPr>
        </p:nvSpPr>
        <p:spPr/>
        <p:txBody>
          <a:bodyPr/>
          <a:lstStyle/>
          <a:p>
            <a:fld id="{D4A91B93-EF9A-4B32-B365-F8230A306956}" type="datetimeFigureOut">
              <a:rPr kumimoji="1" lang="ja-JP" altLang="en-US" smtClean="0"/>
              <a:t>2020/11/5</a:t>
            </a:fld>
            <a:endParaRPr kumimoji="1" lang="ja-JP" altLang="en-US"/>
          </a:p>
        </p:txBody>
      </p:sp>
      <p:sp>
        <p:nvSpPr>
          <p:cNvPr id="8" name="フッター プレースホルダー 7">
            <a:extLst>
              <a:ext uri="{FF2B5EF4-FFF2-40B4-BE49-F238E27FC236}">
                <a16:creationId xmlns:a16="http://schemas.microsoft.com/office/drawing/2014/main" id="{11542F49-B015-441A-A122-CEC879366FC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33D17E0-12A4-4D87-8F31-80785AEF7C4F}"/>
              </a:ext>
            </a:extLst>
          </p:cNvPr>
          <p:cNvSpPr>
            <a:spLocks noGrp="1"/>
          </p:cNvSpPr>
          <p:nvPr>
            <p:ph type="sldNum" sz="quarter" idx="12"/>
          </p:nvPr>
        </p:nvSpPr>
        <p:spPr/>
        <p:txBody>
          <a:bodyPr/>
          <a:lstStyle/>
          <a:p>
            <a:fld id="{8C33F898-5DDD-4218-BCE5-432ED5AC4EAC}" type="slidenum">
              <a:rPr kumimoji="1" lang="ja-JP" altLang="en-US" smtClean="0"/>
              <a:t>‹#›</a:t>
            </a:fld>
            <a:endParaRPr kumimoji="1" lang="ja-JP" altLang="en-US"/>
          </a:p>
        </p:txBody>
      </p:sp>
    </p:spTree>
    <p:extLst>
      <p:ext uri="{BB962C8B-B14F-4D97-AF65-F5344CB8AC3E}">
        <p14:creationId xmlns:p14="http://schemas.microsoft.com/office/powerpoint/2010/main" val="3835975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80BAE5-6CB0-46F5-B4B4-C082CE6CF79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919B183-5DF3-47B4-BF9B-C38AB0648266}"/>
              </a:ext>
            </a:extLst>
          </p:cNvPr>
          <p:cNvSpPr>
            <a:spLocks noGrp="1"/>
          </p:cNvSpPr>
          <p:nvPr>
            <p:ph type="dt" sz="half" idx="10"/>
          </p:nvPr>
        </p:nvSpPr>
        <p:spPr/>
        <p:txBody>
          <a:bodyPr/>
          <a:lstStyle/>
          <a:p>
            <a:fld id="{D4A91B93-EF9A-4B32-B365-F8230A306956}" type="datetimeFigureOut">
              <a:rPr kumimoji="1" lang="ja-JP" altLang="en-US" smtClean="0"/>
              <a:t>2020/11/5</a:t>
            </a:fld>
            <a:endParaRPr kumimoji="1" lang="ja-JP" altLang="en-US"/>
          </a:p>
        </p:txBody>
      </p:sp>
      <p:sp>
        <p:nvSpPr>
          <p:cNvPr id="4" name="フッター プレースホルダー 3">
            <a:extLst>
              <a:ext uri="{FF2B5EF4-FFF2-40B4-BE49-F238E27FC236}">
                <a16:creationId xmlns:a16="http://schemas.microsoft.com/office/drawing/2014/main" id="{0AE5D24B-464C-47FF-BBED-BC483936202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A114B98-6577-4BEA-BE4A-23E171B99BFC}"/>
              </a:ext>
            </a:extLst>
          </p:cNvPr>
          <p:cNvSpPr>
            <a:spLocks noGrp="1"/>
          </p:cNvSpPr>
          <p:nvPr>
            <p:ph type="sldNum" sz="quarter" idx="12"/>
          </p:nvPr>
        </p:nvSpPr>
        <p:spPr/>
        <p:txBody>
          <a:bodyPr/>
          <a:lstStyle/>
          <a:p>
            <a:fld id="{8C33F898-5DDD-4218-BCE5-432ED5AC4EAC}" type="slidenum">
              <a:rPr kumimoji="1" lang="ja-JP" altLang="en-US" smtClean="0"/>
              <a:t>‹#›</a:t>
            </a:fld>
            <a:endParaRPr kumimoji="1" lang="ja-JP" altLang="en-US"/>
          </a:p>
        </p:txBody>
      </p:sp>
    </p:spTree>
    <p:extLst>
      <p:ext uri="{BB962C8B-B14F-4D97-AF65-F5344CB8AC3E}">
        <p14:creationId xmlns:p14="http://schemas.microsoft.com/office/powerpoint/2010/main" val="4288946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7075E2E-F735-4E8B-99A6-61BB9D069223}"/>
              </a:ext>
            </a:extLst>
          </p:cNvPr>
          <p:cNvSpPr>
            <a:spLocks noGrp="1"/>
          </p:cNvSpPr>
          <p:nvPr>
            <p:ph type="dt" sz="half" idx="10"/>
          </p:nvPr>
        </p:nvSpPr>
        <p:spPr/>
        <p:txBody>
          <a:bodyPr/>
          <a:lstStyle/>
          <a:p>
            <a:fld id="{D4A91B93-EF9A-4B32-B365-F8230A306956}" type="datetimeFigureOut">
              <a:rPr kumimoji="1" lang="ja-JP" altLang="en-US" smtClean="0"/>
              <a:t>2020/11/5</a:t>
            </a:fld>
            <a:endParaRPr kumimoji="1" lang="ja-JP" altLang="en-US"/>
          </a:p>
        </p:txBody>
      </p:sp>
      <p:sp>
        <p:nvSpPr>
          <p:cNvPr id="3" name="フッター プレースホルダー 2">
            <a:extLst>
              <a:ext uri="{FF2B5EF4-FFF2-40B4-BE49-F238E27FC236}">
                <a16:creationId xmlns:a16="http://schemas.microsoft.com/office/drawing/2014/main" id="{E4030888-289D-494B-A33B-63E5E7A2259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9A01365-7378-4075-A779-B66477211123}"/>
              </a:ext>
            </a:extLst>
          </p:cNvPr>
          <p:cNvSpPr>
            <a:spLocks noGrp="1"/>
          </p:cNvSpPr>
          <p:nvPr>
            <p:ph type="sldNum" sz="quarter" idx="12"/>
          </p:nvPr>
        </p:nvSpPr>
        <p:spPr/>
        <p:txBody>
          <a:bodyPr/>
          <a:lstStyle/>
          <a:p>
            <a:fld id="{8C33F898-5DDD-4218-BCE5-432ED5AC4EAC}" type="slidenum">
              <a:rPr kumimoji="1" lang="ja-JP" altLang="en-US" smtClean="0"/>
              <a:t>‹#›</a:t>
            </a:fld>
            <a:endParaRPr kumimoji="1" lang="ja-JP" altLang="en-US"/>
          </a:p>
        </p:txBody>
      </p:sp>
    </p:spTree>
    <p:extLst>
      <p:ext uri="{BB962C8B-B14F-4D97-AF65-F5344CB8AC3E}">
        <p14:creationId xmlns:p14="http://schemas.microsoft.com/office/powerpoint/2010/main" val="4206061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A4E426-8BD8-40EF-9A1E-5D8384F4784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D676949-B6B4-4753-B21D-08B733E1E6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BD66BB0-6715-4A6B-A4A5-7D5394083B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4E52D4A-4754-4B07-85D9-F5C83C15224B}"/>
              </a:ext>
            </a:extLst>
          </p:cNvPr>
          <p:cNvSpPr>
            <a:spLocks noGrp="1"/>
          </p:cNvSpPr>
          <p:nvPr>
            <p:ph type="dt" sz="half" idx="10"/>
          </p:nvPr>
        </p:nvSpPr>
        <p:spPr/>
        <p:txBody>
          <a:bodyPr/>
          <a:lstStyle/>
          <a:p>
            <a:fld id="{D4A91B93-EF9A-4B32-B365-F8230A306956}" type="datetimeFigureOut">
              <a:rPr kumimoji="1" lang="ja-JP" altLang="en-US" smtClean="0"/>
              <a:t>2020/11/5</a:t>
            </a:fld>
            <a:endParaRPr kumimoji="1" lang="ja-JP" altLang="en-US"/>
          </a:p>
        </p:txBody>
      </p:sp>
      <p:sp>
        <p:nvSpPr>
          <p:cNvPr id="6" name="フッター プレースホルダー 5">
            <a:extLst>
              <a:ext uri="{FF2B5EF4-FFF2-40B4-BE49-F238E27FC236}">
                <a16:creationId xmlns:a16="http://schemas.microsoft.com/office/drawing/2014/main" id="{EF5E2D7C-6AB3-4902-8A31-EC9C4D86676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E3CB306-96FC-4328-B259-D2A944B0FF1D}"/>
              </a:ext>
            </a:extLst>
          </p:cNvPr>
          <p:cNvSpPr>
            <a:spLocks noGrp="1"/>
          </p:cNvSpPr>
          <p:nvPr>
            <p:ph type="sldNum" sz="quarter" idx="12"/>
          </p:nvPr>
        </p:nvSpPr>
        <p:spPr/>
        <p:txBody>
          <a:bodyPr/>
          <a:lstStyle/>
          <a:p>
            <a:fld id="{8C33F898-5DDD-4218-BCE5-432ED5AC4EAC}" type="slidenum">
              <a:rPr kumimoji="1" lang="ja-JP" altLang="en-US" smtClean="0"/>
              <a:t>‹#›</a:t>
            </a:fld>
            <a:endParaRPr kumimoji="1" lang="ja-JP" altLang="en-US"/>
          </a:p>
        </p:txBody>
      </p:sp>
    </p:spTree>
    <p:extLst>
      <p:ext uri="{BB962C8B-B14F-4D97-AF65-F5344CB8AC3E}">
        <p14:creationId xmlns:p14="http://schemas.microsoft.com/office/powerpoint/2010/main" val="333449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1188C8-99DA-4B91-869C-15BA0EFF6B4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4B824B3-9ABD-48C5-8DE4-942EA3D96A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2875B12-7B42-4D7B-90BC-FB969498A3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0BD284B-FAB4-48CD-A8AE-04E0620490E2}"/>
              </a:ext>
            </a:extLst>
          </p:cNvPr>
          <p:cNvSpPr>
            <a:spLocks noGrp="1"/>
          </p:cNvSpPr>
          <p:nvPr>
            <p:ph type="dt" sz="half" idx="10"/>
          </p:nvPr>
        </p:nvSpPr>
        <p:spPr/>
        <p:txBody>
          <a:bodyPr/>
          <a:lstStyle/>
          <a:p>
            <a:fld id="{D4A91B93-EF9A-4B32-B365-F8230A306956}" type="datetimeFigureOut">
              <a:rPr kumimoji="1" lang="ja-JP" altLang="en-US" smtClean="0"/>
              <a:t>2020/11/5</a:t>
            </a:fld>
            <a:endParaRPr kumimoji="1" lang="ja-JP" altLang="en-US"/>
          </a:p>
        </p:txBody>
      </p:sp>
      <p:sp>
        <p:nvSpPr>
          <p:cNvPr id="6" name="フッター プレースホルダー 5">
            <a:extLst>
              <a:ext uri="{FF2B5EF4-FFF2-40B4-BE49-F238E27FC236}">
                <a16:creationId xmlns:a16="http://schemas.microsoft.com/office/drawing/2014/main" id="{41D54E95-966A-47F1-BD00-E6DEAE5B01A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5D25D1C-C818-4CAD-A65C-91459CA3DBE7}"/>
              </a:ext>
            </a:extLst>
          </p:cNvPr>
          <p:cNvSpPr>
            <a:spLocks noGrp="1"/>
          </p:cNvSpPr>
          <p:nvPr>
            <p:ph type="sldNum" sz="quarter" idx="12"/>
          </p:nvPr>
        </p:nvSpPr>
        <p:spPr/>
        <p:txBody>
          <a:bodyPr/>
          <a:lstStyle/>
          <a:p>
            <a:fld id="{8C33F898-5DDD-4218-BCE5-432ED5AC4EAC}" type="slidenum">
              <a:rPr kumimoji="1" lang="ja-JP" altLang="en-US" smtClean="0"/>
              <a:t>‹#›</a:t>
            </a:fld>
            <a:endParaRPr kumimoji="1" lang="ja-JP" altLang="en-US"/>
          </a:p>
        </p:txBody>
      </p:sp>
    </p:spTree>
    <p:extLst>
      <p:ext uri="{BB962C8B-B14F-4D97-AF65-F5344CB8AC3E}">
        <p14:creationId xmlns:p14="http://schemas.microsoft.com/office/powerpoint/2010/main" val="4133119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095214D-AB77-4D4F-B676-3A7E482861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CFFA849-9901-4A4B-8A4E-EDB89EA575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3A3FB0-568C-4D99-A6D9-ECF5078262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91B93-EF9A-4B32-B365-F8230A306956}" type="datetimeFigureOut">
              <a:rPr kumimoji="1" lang="ja-JP" altLang="en-US" smtClean="0"/>
              <a:t>2020/11/5</a:t>
            </a:fld>
            <a:endParaRPr kumimoji="1" lang="ja-JP" altLang="en-US"/>
          </a:p>
        </p:txBody>
      </p:sp>
      <p:sp>
        <p:nvSpPr>
          <p:cNvPr id="5" name="フッター プレースホルダー 4">
            <a:extLst>
              <a:ext uri="{FF2B5EF4-FFF2-40B4-BE49-F238E27FC236}">
                <a16:creationId xmlns:a16="http://schemas.microsoft.com/office/drawing/2014/main" id="{45866BE3-87DF-45AA-87B3-8F2E263448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0A3FA90-F772-4B34-88AA-47B4A78711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33F898-5DDD-4218-BCE5-432ED5AC4EAC}" type="slidenum">
              <a:rPr kumimoji="1" lang="ja-JP" altLang="en-US" smtClean="0"/>
              <a:t>‹#›</a:t>
            </a:fld>
            <a:endParaRPr kumimoji="1" lang="ja-JP" altLang="en-US"/>
          </a:p>
        </p:txBody>
      </p:sp>
    </p:spTree>
    <p:extLst>
      <p:ext uri="{BB962C8B-B14F-4D97-AF65-F5344CB8AC3E}">
        <p14:creationId xmlns:p14="http://schemas.microsoft.com/office/powerpoint/2010/main" val="4076759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32655F-BD70-4DAA-9AD5-F22AF7C1ADA1}"/>
              </a:ext>
            </a:extLst>
          </p:cNvPr>
          <p:cNvSpPr>
            <a:spLocks noGrp="1"/>
          </p:cNvSpPr>
          <p:nvPr>
            <p:ph type="ctrTitle"/>
          </p:nvPr>
        </p:nvSpPr>
        <p:spPr>
          <a:xfrm>
            <a:off x="1653363" y="365760"/>
            <a:ext cx="9367203" cy="1188720"/>
          </a:xfrm>
        </p:spPr>
        <p:txBody>
          <a:bodyPr vert="horz" lIns="91440" tIns="45720" rIns="91440" bIns="45720" rtlCol="0" anchor="ctr">
            <a:normAutofit/>
          </a:bodyPr>
          <a:lstStyle/>
          <a:p>
            <a:pPr algn="l"/>
            <a:r>
              <a:rPr kumimoji="1" lang="en-US" altLang="ja-JP" sz="4400" kern="1200">
                <a:solidFill>
                  <a:schemeClr val="tx1"/>
                </a:solidFill>
                <a:latin typeface="+mj-lt"/>
                <a:ea typeface="+mj-ea"/>
                <a:cs typeface="+mj-cs"/>
              </a:rPr>
              <a:t>“</a:t>
            </a:r>
            <a:r>
              <a:rPr kumimoji="1" lang="ja-JP" altLang="en-US" sz="4400" kern="1200">
                <a:solidFill>
                  <a:schemeClr val="tx1"/>
                </a:solidFill>
                <a:latin typeface="+mj-lt"/>
                <a:ea typeface="+mj-ea"/>
                <a:cs typeface="+mj-cs"/>
              </a:rPr>
              <a:t>作品名</a:t>
            </a:r>
            <a:r>
              <a:rPr kumimoji="1" lang="en-US" altLang="ja-JP" sz="4400" kern="1200">
                <a:solidFill>
                  <a:schemeClr val="tx1"/>
                </a:solidFill>
                <a:latin typeface="+mj-lt"/>
                <a:ea typeface="+mj-ea"/>
                <a:cs typeface="+mj-cs"/>
              </a:rPr>
              <a:t>”</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字幕 2">
            <a:extLst>
              <a:ext uri="{FF2B5EF4-FFF2-40B4-BE49-F238E27FC236}">
                <a16:creationId xmlns:a16="http://schemas.microsoft.com/office/drawing/2014/main" id="{3207B938-CCCE-4DBB-9CF5-5926847B8A2B}"/>
              </a:ext>
            </a:extLst>
          </p:cNvPr>
          <p:cNvSpPr>
            <a:spLocks noGrp="1"/>
          </p:cNvSpPr>
          <p:nvPr>
            <p:ph type="subTitle" idx="1"/>
          </p:nvPr>
        </p:nvSpPr>
        <p:spPr>
          <a:xfrm>
            <a:off x="1653363" y="2176272"/>
            <a:ext cx="9367204" cy="4041648"/>
          </a:xfrm>
        </p:spPr>
        <p:txBody>
          <a:bodyPr vert="horz" lIns="91440" tIns="45720" rIns="91440" bIns="45720" rtlCol="0" anchor="t">
            <a:normAutofit/>
          </a:bodyPr>
          <a:lstStyle/>
          <a:p>
            <a:pPr indent="-228600">
              <a:buFont typeface="Arial" panose="020B0604020202020204" pitchFamily="34" charset="0"/>
              <a:buChar char="•"/>
            </a:pPr>
            <a:r>
              <a:rPr kumimoji="1" lang="ja-JP" altLang="en-US" sz="3200" dirty="0"/>
              <a:t>チーム</a:t>
            </a:r>
            <a:r>
              <a:rPr kumimoji="1" lang="en-US" altLang="ja-JP" sz="3200" dirty="0"/>
              <a:t>:D_2006</a:t>
            </a:r>
          </a:p>
          <a:p>
            <a:pPr indent="-228600" algn="l">
              <a:buFont typeface="Arial" panose="020B0604020202020204" pitchFamily="34" charset="0"/>
              <a:buChar char="•"/>
            </a:pPr>
            <a:endParaRPr kumimoji="1" lang="en-US" altLang="ja-JP" dirty="0"/>
          </a:p>
          <a:p>
            <a:pPr algn="l"/>
            <a:r>
              <a:rPr kumimoji="1" lang="ja-JP" altLang="en-US" sz="1800" dirty="0"/>
              <a:t>メンバー</a:t>
            </a:r>
            <a:r>
              <a:rPr lang="en-US" altLang="ja-JP" sz="1800" dirty="0"/>
              <a:t>:</a:t>
            </a:r>
            <a:r>
              <a:rPr lang="ja-JP" altLang="en-US" sz="1800" dirty="0"/>
              <a:t>伊地知翔也</a:t>
            </a:r>
            <a:endParaRPr lang="en-US" altLang="ja-JP" sz="1800" dirty="0"/>
          </a:p>
          <a:p>
            <a:pPr algn="l"/>
            <a:r>
              <a:rPr lang="ja-JP" altLang="en-US" sz="1800" dirty="0"/>
              <a:t>パニアグアカルロス</a:t>
            </a:r>
            <a:endParaRPr lang="en-US" altLang="ja-JP" sz="1800" dirty="0"/>
          </a:p>
          <a:p>
            <a:pPr algn="l"/>
            <a:r>
              <a:rPr lang="ja-JP" altLang="en-US" sz="1800" dirty="0"/>
              <a:t>中尾龍矢</a:t>
            </a:r>
            <a:endParaRPr lang="en-US" altLang="ja-JP" sz="1800" dirty="0"/>
          </a:p>
          <a:p>
            <a:pPr indent="-228600" algn="l">
              <a:buFont typeface="Arial" panose="020B0604020202020204" pitchFamily="34" charset="0"/>
              <a:buChar char="•"/>
            </a:pPr>
            <a:endParaRPr kumimoji="1" lang="en-US" altLang="ja-JP" dirty="0"/>
          </a:p>
        </p:txBody>
      </p:sp>
    </p:spTree>
    <p:extLst>
      <p:ext uri="{BB962C8B-B14F-4D97-AF65-F5344CB8AC3E}">
        <p14:creationId xmlns:p14="http://schemas.microsoft.com/office/powerpoint/2010/main" val="2432849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4E114E-E3E3-4470-A838-8093278B034C}"/>
              </a:ext>
            </a:extLst>
          </p:cNvPr>
          <p:cNvSpPr>
            <a:spLocks noGrp="1"/>
          </p:cNvSpPr>
          <p:nvPr>
            <p:ph type="title"/>
          </p:nvPr>
        </p:nvSpPr>
        <p:spPr>
          <a:xfrm>
            <a:off x="4965430" y="629268"/>
            <a:ext cx="6586491" cy="1286160"/>
          </a:xfrm>
        </p:spPr>
        <p:txBody>
          <a:bodyPr anchor="b">
            <a:normAutofit/>
          </a:bodyPr>
          <a:lstStyle/>
          <a:p>
            <a:r>
              <a:rPr kumimoji="1" lang="ja-JP" altLang="en-US" sz="4100"/>
              <a:t>「ラバーダックデ・バッグ」とは</a:t>
            </a:r>
          </a:p>
        </p:txBody>
      </p:sp>
      <p:sp>
        <p:nvSpPr>
          <p:cNvPr id="3" name="コンテンツ プレースホルダー 2">
            <a:extLst>
              <a:ext uri="{FF2B5EF4-FFF2-40B4-BE49-F238E27FC236}">
                <a16:creationId xmlns:a16="http://schemas.microsoft.com/office/drawing/2014/main" id="{5AECCC94-55B8-414A-B9D6-0AA494411C46}"/>
              </a:ext>
            </a:extLst>
          </p:cNvPr>
          <p:cNvSpPr>
            <a:spLocks noGrp="1"/>
          </p:cNvSpPr>
          <p:nvPr>
            <p:ph idx="1"/>
          </p:nvPr>
        </p:nvSpPr>
        <p:spPr>
          <a:xfrm>
            <a:off x="4965431" y="2438400"/>
            <a:ext cx="6586489" cy="3785419"/>
          </a:xfrm>
        </p:spPr>
        <p:txBody>
          <a:bodyPr>
            <a:normAutofit/>
          </a:bodyPr>
          <a:lstStyle/>
          <a:p>
            <a:r>
              <a:rPr lang="ja-JP" altLang="en-US" sz="2000" dirty="0"/>
              <a:t>ソフトウェア工学の一つの手法で、ゴム製アヒル人形にコードの説明を一行ずつを行い、その過程で解決策を得るというもの</a:t>
            </a:r>
            <a:endParaRPr lang="en-US" altLang="ja-JP" sz="2000" dirty="0"/>
          </a:p>
          <a:p>
            <a:r>
              <a:rPr lang="ja-JP" altLang="en-US" sz="2000" dirty="0"/>
              <a:t>この手法のメリットは、プログラマが自身のコードについて、達成したい目的と意図を言語化する過程にある。（アヒル人形をプログラム初心者として捉え、）相手が正しく理解できるように様々な表現や着眼点を模索することで、新たな解決策と深い理解へ繋がることができる。</a:t>
            </a:r>
          </a:p>
        </p:txBody>
      </p:sp>
      <p:pic>
        <p:nvPicPr>
          <p:cNvPr id="5" name="Picture 4">
            <a:extLst>
              <a:ext uri="{FF2B5EF4-FFF2-40B4-BE49-F238E27FC236}">
                <a16:creationId xmlns:a16="http://schemas.microsoft.com/office/drawing/2014/main" id="{E5148A2E-0E05-4143-88AB-5AB474E28AB6}"/>
              </a:ext>
            </a:extLst>
          </p:cNvPr>
          <p:cNvPicPr>
            <a:picLocks noChangeAspect="1"/>
          </p:cNvPicPr>
          <p:nvPr/>
        </p:nvPicPr>
        <p:blipFill rotWithShape="1">
          <a:blip r:embed="rId2"/>
          <a:srcRect l="51344" r="7086"/>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5E83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230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0D0CE7-D5B6-4433-A3C4-C1D60A8C2029}"/>
              </a:ext>
            </a:extLst>
          </p:cNvPr>
          <p:cNvSpPr>
            <a:spLocks noGrp="1"/>
          </p:cNvSpPr>
          <p:nvPr>
            <p:ph type="title"/>
          </p:nvPr>
        </p:nvSpPr>
        <p:spPr>
          <a:xfrm>
            <a:off x="841249" y="365760"/>
            <a:ext cx="9912072" cy="1188404"/>
          </a:xfrm>
        </p:spPr>
        <p:txBody>
          <a:bodyPr>
            <a:normAutofit/>
          </a:bodyPr>
          <a:lstStyle/>
          <a:p>
            <a:r>
              <a:rPr kumimoji="1" lang="ja-JP" altLang="en-US" dirty="0"/>
              <a:t>問題点：</a:t>
            </a:r>
          </a:p>
        </p:txBody>
      </p:sp>
      <p:sp>
        <p:nvSpPr>
          <p:cNvPr id="8" name="Freeform: Shape 7">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6FD1F562-2FFE-414D-B17E-D79E05F51868}"/>
              </a:ext>
            </a:extLst>
          </p:cNvPr>
          <p:cNvSpPr>
            <a:spLocks noGrp="1"/>
          </p:cNvSpPr>
          <p:nvPr>
            <p:ph idx="1"/>
          </p:nvPr>
        </p:nvSpPr>
        <p:spPr>
          <a:xfrm>
            <a:off x="841248" y="2174358"/>
            <a:ext cx="7731642" cy="4045467"/>
          </a:xfrm>
        </p:spPr>
        <p:txBody>
          <a:bodyPr anchor="t">
            <a:normAutofit/>
          </a:bodyPr>
          <a:lstStyle/>
          <a:p>
            <a:endParaRPr kumimoji="1" lang="ja-JP" altLang="en-US" sz="2400">
              <a:solidFill>
                <a:schemeClr val="bg1"/>
              </a:solidFill>
            </a:endParaRPr>
          </a:p>
        </p:txBody>
      </p:sp>
    </p:spTree>
    <p:extLst>
      <p:ext uri="{BB962C8B-B14F-4D97-AF65-F5344CB8AC3E}">
        <p14:creationId xmlns:p14="http://schemas.microsoft.com/office/powerpoint/2010/main" val="315243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F2281D-81A1-4C43-B2D8-133B66CB10F7}"/>
              </a:ext>
            </a:extLst>
          </p:cNvPr>
          <p:cNvSpPr>
            <a:spLocks noGrp="1"/>
          </p:cNvSpPr>
          <p:nvPr>
            <p:ph type="title"/>
          </p:nvPr>
        </p:nvSpPr>
        <p:spPr>
          <a:xfrm>
            <a:off x="1653363" y="365760"/>
            <a:ext cx="9367203" cy="1188720"/>
          </a:xfrm>
        </p:spPr>
        <p:txBody>
          <a:bodyPr>
            <a:normAutofit/>
          </a:bodyPr>
          <a:lstStyle/>
          <a:p>
            <a:r>
              <a:rPr kumimoji="1" lang="ja-JP" altLang="en-US" dirty="0"/>
              <a:t>解決策</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E5702E99-E23A-4F78-A92B-3039170EBCF0}"/>
              </a:ext>
            </a:extLst>
          </p:cNvPr>
          <p:cNvSpPr>
            <a:spLocks noGrp="1"/>
          </p:cNvSpPr>
          <p:nvPr>
            <p:ph idx="1"/>
          </p:nvPr>
        </p:nvSpPr>
        <p:spPr>
          <a:xfrm>
            <a:off x="1653363" y="2176272"/>
            <a:ext cx="9367204" cy="4041648"/>
          </a:xfrm>
        </p:spPr>
        <p:txBody>
          <a:bodyPr anchor="t">
            <a:normAutofit/>
          </a:bodyPr>
          <a:lstStyle/>
          <a:p>
            <a:endParaRPr kumimoji="1" lang="ja-JP" altLang="en-US" sz="2400"/>
          </a:p>
        </p:txBody>
      </p:sp>
    </p:spTree>
    <p:extLst>
      <p:ext uri="{BB962C8B-B14F-4D97-AF65-F5344CB8AC3E}">
        <p14:creationId xmlns:p14="http://schemas.microsoft.com/office/powerpoint/2010/main" val="3119365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3FA27B-C352-43E7-80F9-CBD601378399}"/>
              </a:ext>
            </a:extLst>
          </p:cNvPr>
          <p:cNvSpPr>
            <a:spLocks noGrp="1"/>
          </p:cNvSpPr>
          <p:nvPr>
            <p:ph type="title"/>
          </p:nvPr>
        </p:nvSpPr>
        <p:spPr>
          <a:xfrm>
            <a:off x="1653363" y="365760"/>
            <a:ext cx="9367203" cy="1188720"/>
          </a:xfrm>
        </p:spPr>
        <p:txBody>
          <a:bodyPr>
            <a:normAutofit/>
          </a:bodyPr>
          <a:lstStyle/>
          <a:p>
            <a:r>
              <a:rPr kumimoji="1" lang="ja-JP" altLang="en-US" dirty="0"/>
              <a:t>実践動画</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16209EA9-D6B4-4AFB-92E6-F85DB5BE0CB9}"/>
              </a:ext>
            </a:extLst>
          </p:cNvPr>
          <p:cNvSpPr>
            <a:spLocks noGrp="1"/>
          </p:cNvSpPr>
          <p:nvPr>
            <p:ph idx="1"/>
          </p:nvPr>
        </p:nvSpPr>
        <p:spPr>
          <a:xfrm>
            <a:off x="1653363" y="2176272"/>
            <a:ext cx="9367204" cy="4041648"/>
          </a:xfrm>
        </p:spPr>
        <p:txBody>
          <a:bodyPr anchor="t">
            <a:normAutofit/>
          </a:bodyPr>
          <a:lstStyle/>
          <a:p>
            <a:r>
              <a:rPr kumimoji="1" lang="ja-JP" altLang="en-US" sz="2400" dirty="0"/>
              <a:t>ここで動画を再生できるようにする</a:t>
            </a:r>
          </a:p>
        </p:txBody>
      </p:sp>
    </p:spTree>
    <p:extLst>
      <p:ext uri="{BB962C8B-B14F-4D97-AF65-F5344CB8AC3E}">
        <p14:creationId xmlns:p14="http://schemas.microsoft.com/office/powerpoint/2010/main" val="19208381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137</Words>
  <Application>Microsoft Office PowerPoint</Application>
  <PresentationFormat>ワイド画面</PresentationFormat>
  <Paragraphs>13</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游ゴシック</vt:lpstr>
      <vt:lpstr>游ゴシック Light</vt:lpstr>
      <vt:lpstr>Arial</vt:lpstr>
      <vt:lpstr>Office テーマ</vt:lpstr>
      <vt:lpstr>“作品名”</vt:lpstr>
      <vt:lpstr>「ラバーダックデ・バッグ」とは</vt:lpstr>
      <vt:lpstr>問題点：</vt:lpstr>
      <vt:lpstr>解決策</vt:lpstr>
      <vt:lpstr>実践動画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“作品名”</dc:title>
  <dc:creator>中尾 龍矢</dc:creator>
  <cp:lastModifiedBy>中尾 龍矢</cp:lastModifiedBy>
  <cp:revision>2</cp:revision>
  <dcterms:created xsi:type="dcterms:W3CDTF">2020-11-05T11:12:56Z</dcterms:created>
  <dcterms:modified xsi:type="dcterms:W3CDTF">2020-11-05T11:16:50Z</dcterms:modified>
</cp:coreProperties>
</file>