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709" autoAdjust="0"/>
    <p:restoredTop sz="94692" autoAdjust="0"/>
  </p:normalViewPr>
  <p:slideViewPr>
    <p:cSldViewPr snapToGrid="0">
      <p:cViewPr>
        <p:scale>
          <a:sx n="75" d="100"/>
          <a:sy n="75" d="100"/>
        </p:scale>
        <p:origin x="1376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64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kola\STU\1_R\MIP\github_desktop\MIP_first_semester\cvicenie_7\Users_of_Facebook_with_Tab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title>
    <c:autoTitleDeleted val="0"/>
    <c:plotArea>
      <c:layout>
        <c:manualLayout>
          <c:layoutTarget val="inner"/>
          <c:xMode val="edge"/>
          <c:yMode val="edge"/>
          <c:x val="0.22223446225415949"/>
          <c:y val="0.14640748279695057"/>
          <c:w val="0.71853171478565181"/>
          <c:h val="0.7208876494604841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Number of users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k-S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Sheet1!$B$3:$C$12</c:f>
              <c:multiLvlStrCache>
                <c:ptCount val="10"/>
                <c:lvl>
                  <c:pt idx="0">
                    <c:v>India</c:v>
                  </c:pt>
                  <c:pt idx="1">
                    <c:v>United States</c:v>
                  </c:pt>
                  <c:pt idx="2">
                    <c:v>Indonesia</c:v>
                  </c:pt>
                  <c:pt idx="3">
                    <c:v>Brazil</c:v>
                  </c:pt>
                  <c:pt idx="4">
                    <c:v>Philippines</c:v>
                  </c:pt>
                  <c:pt idx="5">
                    <c:v>Vietnam</c:v>
                  </c:pt>
                  <c:pt idx="6">
                    <c:v>Thailand</c:v>
                  </c:pt>
                  <c:pt idx="7">
                    <c:v>Egypt</c:v>
                  </c:pt>
                  <c:pt idx="8">
                    <c:v>Bangladesh</c:v>
                  </c:pt>
                  <c:pt idx="9">
                    <c:v>Pakistan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</c:lvl>
              </c:multiLvlStrCache>
            </c:multiLvlStrRef>
          </c:cat>
          <c:val>
            <c:numRef>
              <c:f>Sheet1!$D$3:$D$12</c:f>
              <c:numCache>
                <c:formatCode>General</c:formatCode>
                <c:ptCount val="10"/>
                <c:pt idx="0">
                  <c:v>329.65</c:v>
                </c:pt>
                <c:pt idx="1">
                  <c:v>179.65</c:v>
                </c:pt>
                <c:pt idx="2">
                  <c:v>129.85</c:v>
                </c:pt>
                <c:pt idx="3">
                  <c:v>116</c:v>
                </c:pt>
                <c:pt idx="4">
                  <c:v>89.7</c:v>
                </c:pt>
                <c:pt idx="5">
                  <c:v>70.400000000000006</c:v>
                </c:pt>
                <c:pt idx="6">
                  <c:v>50.05</c:v>
                </c:pt>
                <c:pt idx="7">
                  <c:v>44.7</c:v>
                </c:pt>
                <c:pt idx="8">
                  <c:v>44.7</c:v>
                </c:pt>
                <c:pt idx="9">
                  <c:v>43.55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D2-4596-9669-B2F862242D7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57764896"/>
        <c:axId val="557764240"/>
      </c:barChart>
      <c:catAx>
        <c:axId val="557764896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557764240"/>
        <c:crosses val="autoZero"/>
        <c:auto val="1"/>
        <c:lblAlgn val="ctr"/>
        <c:lblOffset val="100"/>
        <c:noMultiLvlLbl val="0"/>
      </c:catAx>
      <c:valAx>
        <c:axId val="557764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557764896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>
          <a:lumMod val="75000"/>
          <a:lumOff val="25000"/>
        </a:schemeClr>
      </a:solidFill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>
            <a:extLst>
              <a:ext uri="{FF2B5EF4-FFF2-40B4-BE49-F238E27FC236}">
                <a16:creationId xmlns:a16="http://schemas.microsoft.com/office/drawing/2014/main" id="{90CB8DF8-F3B8-6452-625D-D7FF8BF8EA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6AADD1D4-AB24-3358-55BE-E3DDD6F6DD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44E9C-C6FA-4550-B390-F64798BA4A78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FEEBD146-22A5-0FDD-9E9D-E0E3C2CBE8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97885A0B-A025-1A6C-C78C-3DEB2BE155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EABC7-79E0-441E-B1C1-B7370D0F56A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4489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94335-EA6E-4B30-B3D8-BB83DB1363DA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D8039-4A40-42D9-8F79-859E95E61F2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52753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426EA9B-5D8B-4EC3-8470-E2A2349C296C}" type="datetime1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sk-SK" dirty="0"/>
              <a:t>Matej </a:t>
            </a:r>
            <a:r>
              <a:rPr lang="sk-SK" dirty="0" err="1"/>
              <a:t>Ľoch</a:t>
            </a:r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sk-SK" dirty="0"/>
              <a:t>ID 121197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994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CF2FF3-CFC8-4237-9D88-E53C7CDEF8EE}" type="datetime1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Matej Ľoch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dirty="0"/>
              <a:t>ID 121197</a:t>
            </a:r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275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D8AB-1CE2-4410-97A7-17AC58016C77}" type="datetime1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Matej Ľoch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dirty="0"/>
              <a:t>ID 121197</a:t>
            </a:r>
          </a:p>
        </p:txBody>
      </p:sp>
    </p:spTree>
    <p:extLst>
      <p:ext uri="{BB962C8B-B14F-4D97-AF65-F5344CB8AC3E}">
        <p14:creationId xmlns:p14="http://schemas.microsoft.com/office/powerpoint/2010/main" val="1557307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41B7-08E3-4DBB-8DCD-51E8A679F400}" type="datetime1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Matej Ľoch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dirty="0"/>
              <a:t>ID 121197</a:t>
            </a:r>
          </a:p>
        </p:txBody>
      </p:sp>
    </p:spTree>
    <p:extLst>
      <p:ext uri="{BB962C8B-B14F-4D97-AF65-F5344CB8AC3E}">
        <p14:creationId xmlns:p14="http://schemas.microsoft.com/office/powerpoint/2010/main" val="93269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6E8E19-86DB-5E94-7858-F48498A76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732A3417-4EF2-482E-BB2B-01F9CF07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B285-B2D1-4E9F-AC56-CFCEC67C021D}" type="datetime1">
              <a:rPr lang="sk-SK" smtClean="0"/>
              <a:t>8. 11. 2022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696055C9-7445-BA94-F888-F854DCB5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Matej Ľoch</a:t>
            </a:r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D392BDE5-D4D1-16F5-806A-F2AFE0F8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dirty="0"/>
              <a:t>ID 121197</a:t>
            </a:r>
          </a:p>
        </p:txBody>
      </p:sp>
    </p:spTree>
    <p:extLst>
      <p:ext uri="{BB962C8B-B14F-4D97-AF65-F5344CB8AC3E}">
        <p14:creationId xmlns:p14="http://schemas.microsoft.com/office/powerpoint/2010/main" val="151336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D55C-F43F-4238-9547-435870416876}" type="datetime1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Matej Ľoch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7869-F411-40C0-A663-1BA268F945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265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431355-0585-450A-B472-42A85468C7FC}" type="datetime1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Matej Ľoch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dirty="0"/>
              <a:t>ID 121197</a:t>
            </a:r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67145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BC67-6DDE-4947-BCE8-E1346DBCF6C3}" type="datetime1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k-SK" dirty="0"/>
              <a:t>Matej </a:t>
            </a:r>
            <a:r>
              <a:rPr lang="sk-SK" dirty="0" err="1"/>
              <a:t>Ľoch</a:t>
            </a:r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dirty="0"/>
              <a:t>ID 121197</a:t>
            </a:r>
          </a:p>
        </p:txBody>
      </p:sp>
    </p:spTree>
    <p:extLst>
      <p:ext uri="{BB962C8B-B14F-4D97-AF65-F5344CB8AC3E}">
        <p14:creationId xmlns:p14="http://schemas.microsoft.com/office/powerpoint/2010/main" val="111454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A5AE-4AC6-413A-A9C3-0ED7020FD936}" type="datetime1">
              <a:rPr lang="sk-SK" smtClean="0"/>
              <a:t>8. 11. 2022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Matej Ľoch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dirty="0"/>
              <a:t>ID 121197</a:t>
            </a:r>
          </a:p>
        </p:txBody>
      </p:sp>
    </p:spTree>
    <p:extLst>
      <p:ext uri="{BB962C8B-B14F-4D97-AF65-F5344CB8AC3E}">
        <p14:creationId xmlns:p14="http://schemas.microsoft.com/office/powerpoint/2010/main" val="175236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0F95-EEE8-4C82-98C2-8E891A1EE8E4}" type="datetime1">
              <a:rPr lang="sk-SK" smtClean="0"/>
              <a:t>8. 11. 2022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Matej Ľoch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dirty="0"/>
              <a:t>ID 121197</a:t>
            </a:r>
          </a:p>
        </p:txBody>
      </p:sp>
    </p:spTree>
    <p:extLst>
      <p:ext uri="{BB962C8B-B14F-4D97-AF65-F5344CB8AC3E}">
        <p14:creationId xmlns:p14="http://schemas.microsoft.com/office/powerpoint/2010/main" val="1906762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0C3A-747A-4718-8684-A66F9C105F6C}" type="datetime1">
              <a:rPr lang="sk-SK" smtClean="0"/>
              <a:t>8. 11. 2022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Matej Ľoch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dirty="0"/>
              <a:t>ID 121197</a:t>
            </a:r>
          </a:p>
        </p:txBody>
      </p:sp>
    </p:spTree>
    <p:extLst>
      <p:ext uri="{BB962C8B-B14F-4D97-AF65-F5344CB8AC3E}">
        <p14:creationId xmlns:p14="http://schemas.microsoft.com/office/powerpoint/2010/main" val="34884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FD1CE8-4ADF-4332-9FD1-85B8B3FDCE25}" type="datetime1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Matej Ľoch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dirty="0"/>
              <a:t>ID 121197</a:t>
            </a:r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678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AAFB8FF-3AE7-49AF-B44A-3110FC215543}" type="datetime1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algn="ctr"/>
            <a:r>
              <a:rPr lang="sk-SK" dirty="0"/>
              <a:t>Matej </a:t>
            </a:r>
            <a:r>
              <a:rPr lang="sk-SK" dirty="0" err="1"/>
              <a:t>Ľoch</a:t>
            </a:r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sk-SK" dirty="0"/>
              <a:t>ID 121197</a:t>
            </a:r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2B46E58E-AF7B-D46C-7B6A-9AC7D3D9EA5D}"/>
              </a:ext>
            </a:extLst>
          </p:cNvPr>
          <p:cNvSpPr txBox="1"/>
          <p:nvPr userDrawn="1"/>
        </p:nvSpPr>
        <p:spPr>
          <a:xfrm>
            <a:off x="2957146" y="166668"/>
            <a:ext cx="6277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100" dirty="0"/>
              <a:t>Zdravší životný štýl vďaka </a:t>
            </a:r>
            <a:r>
              <a:rPr lang="sk-SK" sz="1100" dirty="0" err="1"/>
              <a:t>gamifikácií</a:t>
            </a:r>
            <a:endParaRPr lang="sk-SK" sz="1100" dirty="0"/>
          </a:p>
        </p:txBody>
      </p:sp>
    </p:spTree>
    <p:extLst>
      <p:ext uri="{BB962C8B-B14F-4D97-AF65-F5344CB8AC3E}">
        <p14:creationId xmlns:p14="http://schemas.microsoft.com/office/powerpoint/2010/main" val="416655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90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SzPct val="60000"/>
        <a:buFont typeface="Wingdings" panose="05000000000000000000" pitchFamily="2" charset="2"/>
        <a:buChar char="Ø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SzPct val="60000"/>
        <a:buFont typeface="Wingdings" panose="05000000000000000000" pitchFamily="2" charset="2"/>
        <a:buChar char="Ø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SzPct val="60000"/>
        <a:buFont typeface="Wingdings" panose="05000000000000000000" pitchFamily="2" charset="2"/>
        <a:buChar char="Ø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SzPct val="60000"/>
        <a:buFont typeface="Wingdings" panose="05000000000000000000" pitchFamily="2" charset="2"/>
        <a:buChar char="Ø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SzPct val="60000"/>
        <a:buFont typeface="Wingdings" panose="05000000000000000000" pitchFamily="2" charset="2"/>
        <a:buChar char="Ø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D0BB5F-9DD0-3817-535E-920F40341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917748"/>
            <a:ext cx="8361229" cy="2098226"/>
          </a:xfrm>
        </p:spPr>
        <p:txBody>
          <a:bodyPr/>
          <a:lstStyle/>
          <a:p>
            <a:r>
              <a:rPr lang="sk-SK" dirty="0"/>
              <a:t>Lepší a zdravší životný štýl vďaka </a:t>
            </a:r>
            <a:r>
              <a:rPr lang="sk-SK" dirty="0" err="1"/>
              <a:t>gamifikácií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1616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D8A9AF-76ED-7098-C0A7-E5637040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1133C770-6C81-6752-9E38-C9152A222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dirty="0"/>
              <a:t>Tabuľka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Graf</a:t>
            </a:r>
          </a:p>
          <a:p>
            <a:pPr marL="457200" indent="-457200">
              <a:buFont typeface="+mj-lt"/>
              <a:buAutoNum type="arabicPeriod"/>
            </a:pPr>
            <a:endParaRPr lang="sk-SK" dirty="0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BBF51F21-E160-BB7B-AC18-61A9D143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0F95-EEE8-4C82-98C2-8E891A1EE8E4}" type="datetime1">
              <a:rPr lang="sk-SK" smtClean="0"/>
              <a:t>8. 11. 2022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7B9E8E60-59E0-61D4-E89E-195616E6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Matej Ľoch</a:t>
            </a:r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CC3D19ED-0823-C912-4E5D-A94FDEB6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k-SK"/>
              <a:t>ID 121197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9939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38C45D-9F8C-5A42-EFE0-8E9763B3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Tabuľka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11E5A5AC-72EA-C0AA-B083-1DEDF68A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0F95-EEE8-4C82-98C2-8E891A1EE8E4}" type="datetime1">
              <a:rPr lang="sk-SK" smtClean="0"/>
              <a:t>8. 11. 2022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963761AF-FB1F-0DAC-22B9-6CD4FECC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Matej Ľoch</a:t>
            </a:r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A96BA793-52AB-C261-1689-6ADD56F0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k-SK"/>
              <a:t>ID 121197</a:t>
            </a:r>
            <a:endParaRPr lang="sk-SK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D9835C64-67B8-B3D6-7DCB-42101E76B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210" y="1428750"/>
            <a:ext cx="7598526" cy="465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2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0AE5C0-CA43-DEA0-D23D-C6A099C4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Graf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C63CFD2B-FC71-8F90-0725-208CC789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0F95-EEE8-4C82-98C2-8E891A1EE8E4}" type="datetime1">
              <a:rPr lang="sk-SK" smtClean="0"/>
              <a:t>8. 11. 2022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42EA09C9-2BC3-20BC-C36F-1E17B7B4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Matej Ľoch</a:t>
            </a:r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DDFCF0A6-E2BA-DD77-CB79-A6E95BB6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k-SK"/>
              <a:t>ID 121197</a:t>
            </a:r>
            <a:endParaRPr lang="sk-SK" dirty="0"/>
          </a:p>
        </p:txBody>
      </p:sp>
      <p:graphicFrame>
        <p:nvGraphicFramePr>
          <p:cNvPr id="6" name="Chart 1">
            <a:extLst>
              <a:ext uri="{FF2B5EF4-FFF2-40B4-BE49-F238E27FC236}">
                <a16:creationId xmlns:a16="http://schemas.microsoft.com/office/drawing/2014/main" id="{C5B96CC9-F0C0-F297-AA62-A14C8BD698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9222540"/>
              </p:ext>
            </p:extLst>
          </p:nvPr>
        </p:nvGraphicFramePr>
        <p:xfrm>
          <a:off x="3089050" y="1349959"/>
          <a:ext cx="6166299" cy="4158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8152832"/>
      </p:ext>
    </p:extLst>
  </p:cSld>
  <p:clrMapOvr>
    <a:masterClrMapping/>
  </p:clrMapOvr>
</p:sld>
</file>

<file path=ppt/theme/theme1.xml><?xml version="1.0" encoding="utf-8"?>
<a:theme xmlns:a="http://schemas.openxmlformats.org/drawingml/2006/main" name="Orezanie">
  <a:themeElements>
    <a:clrScheme name="Orezani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rezani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ezani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TM10001105[[fn=Orezanie]]</Template>
  <TotalTime>57</TotalTime>
  <Words>30</Words>
  <Application>Microsoft Office PowerPoint</Application>
  <PresentationFormat>Širokouhlá</PresentationFormat>
  <Paragraphs>16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8" baseType="lpstr">
      <vt:lpstr>Calibri</vt:lpstr>
      <vt:lpstr>Franklin Gothic Book</vt:lpstr>
      <vt:lpstr>Wingdings</vt:lpstr>
      <vt:lpstr>Orezanie</vt:lpstr>
      <vt:lpstr>Lepší a zdravší životný štýl vďaka gamifikácií</vt:lpstr>
      <vt:lpstr>Obsah</vt:lpstr>
      <vt:lpstr>Tabuľka</vt:lpstr>
      <vt:lpstr>Graf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Lepší a zdravší životný štýl vďaka gamifikácií</dc:title>
  <dc:creator>Matej Loch</dc:creator>
  <cp:lastModifiedBy>Matej Loch</cp:lastModifiedBy>
  <cp:revision>7</cp:revision>
  <dcterms:created xsi:type="dcterms:W3CDTF">2022-11-08T15:36:58Z</dcterms:created>
  <dcterms:modified xsi:type="dcterms:W3CDTF">2022-11-08T18:22:44Z</dcterms:modified>
</cp:coreProperties>
</file>