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6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44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6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57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5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83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48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27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7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49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1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3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BE99-6EA4-4ECB-B4E1-810F124B7699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E9C8-0474-44A9-A461-A82A0D3191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5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0981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Vlastná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Matej Loch</dc:creator>
  <cp:lastModifiedBy>Matej Loch</cp:lastModifiedBy>
  <cp:revision>1</cp:revision>
  <dcterms:created xsi:type="dcterms:W3CDTF">2022-11-08T17:13:29Z</dcterms:created>
  <dcterms:modified xsi:type="dcterms:W3CDTF">2022-11-08T17:17:56Z</dcterms:modified>
</cp:coreProperties>
</file>