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9" autoAdjust="0"/>
    <p:restoredTop sz="94692" autoAdjust="0"/>
  </p:normalViewPr>
  <p:slideViewPr>
    <p:cSldViewPr snapToGrid="0">
      <p:cViewPr varScale="1">
        <p:scale>
          <a:sx n="111" d="100"/>
          <a:sy n="111" d="100"/>
        </p:scale>
        <p:origin x="432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64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90CB8DF8-F3B8-6452-625D-D7FF8BF8EA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6AADD1D4-AB24-3358-55BE-E3DDD6F6DD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4E9C-C6FA-4550-B390-F64798BA4A78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EEBD146-22A5-0FDD-9E9D-E0E3C2CBE8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7885A0B-A025-1A6C-C78C-3DEB2BE155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EABC7-79E0-441E-B1C1-B7370D0F56A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4489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94335-EA6E-4B30-B3D8-BB83DB1363DA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D8039-4A40-42D9-8F79-859E95E61F2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275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26EA9B-5D8B-4EC3-8470-E2A2349C296C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Matej </a:t>
            </a:r>
            <a:r>
              <a:rPr lang="sk-SK" dirty="0" err="1"/>
              <a:t>Ľoch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94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CF2FF3-CFC8-4237-9D88-E53C7CDEF8EE}" type="datetime1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27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D8AB-1CE2-4410-97A7-17AC58016C77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557307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41B7-08E3-4DBB-8DCD-51E8A679F400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93269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E8E19-86DB-5E94-7858-F48498A7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732A3417-4EF2-482E-BB2B-01F9CF07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B285-B2D1-4E9F-AC56-CFCEC67C021D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96055C9-7445-BA94-F888-F854DCB5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392BDE5-D4D1-16F5-806A-F2AFE0F8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51336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55C-F43F-4238-9547-435870416876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7869-F411-40C0-A663-1BA268F945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265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431355-0585-450A-B472-42A85468C7FC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7145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C67-6DDE-4947-BCE8-E1346DBCF6C3}" type="datetime1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/>
              <a:t>Matej </a:t>
            </a:r>
            <a:r>
              <a:rPr lang="sk-SK" dirty="0" err="1"/>
              <a:t>Ľoch</a:t>
            </a:r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11454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A5AE-4AC6-413A-A9C3-0ED7020FD936}" type="datetime1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75236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90676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0C3A-747A-4718-8684-A66F9C105F6C}" type="datetime1">
              <a:rPr lang="sk-SK" smtClean="0"/>
              <a:t>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34884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D1CE8-4ADF-4332-9FD1-85B8B3FDCE25}" type="datetime1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67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AAFB8FF-3AE7-49AF-B44A-3110FC215543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ctr"/>
            <a:r>
              <a:rPr lang="sk-SK" dirty="0"/>
              <a:t>Matej </a:t>
            </a:r>
            <a:r>
              <a:rPr lang="sk-SK" dirty="0" err="1"/>
              <a:t>Ľoch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655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0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0BB5F-9DD0-3817-535E-920F40341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401171"/>
            <a:ext cx="8361229" cy="2098226"/>
          </a:xfrm>
        </p:spPr>
        <p:txBody>
          <a:bodyPr/>
          <a:lstStyle/>
          <a:p>
            <a:r>
              <a:rPr lang="sk-SK" dirty="0"/>
              <a:t>Lepší a zdravší životný štýl vďaka </a:t>
            </a:r>
            <a:r>
              <a:rPr lang="sk-SK" dirty="0" err="1"/>
              <a:t>gamifikácií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81DDCFF-D204-0915-9437-218926DD6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306" y="4794479"/>
            <a:ext cx="6831673" cy="1086237"/>
          </a:xfrm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61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D8A9AF-76ED-7098-C0A7-E563704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133C770-6C81-6752-9E38-C9152A222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Tabuľka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Graf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BF51F21-E160-BB7B-AC18-61A9D143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B9E8E60-59E0-61D4-E89E-195616E6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C3D19ED-0823-C912-4E5D-A94FDEB6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/>
              <a:t>ID 121197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939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38C45D-9F8C-5A42-EFE0-8E9763B3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Tabuľka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1E5A5AC-72EA-C0AA-B083-1DEDF68A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63761AF-FB1F-0DAC-22B9-6CD4FECC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96BA793-52AB-C261-1689-6ADD56F0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/>
              <a:t>ID 121197</a:t>
            </a:r>
            <a:endParaRPr lang="sk-SK" dirty="0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6EB961BE-5EB4-5A09-2C75-A3D0FF58B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90172"/>
              </p:ext>
            </p:extLst>
          </p:nvPr>
        </p:nvGraphicFramePr>
        <p:xfrm>
          <a:off x="1704736" y="2020289"/>
          <a:ext cx="4988950" cy="323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422634" imgH="2216277" progId="Excel.Sheet.12">
                  <p:embed/>
                </p:oleObj>
              </mc:Choice>
              <mc:Fallback>
                <p:oleObj name="Worksheet" r:id="rId2" imgW="3422634" imgH="221627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4736" y="2020289"/>
                        <a:ext cx="4988950" cy="323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52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0AE5C0-CA43-DEA0-D23D-C6A099C4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Graf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63CFD2B-FC71-8F90-0725-208CC789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2EA09C9-2BC3-20BC-C36F-1E17B7B4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DFCF0A6-E2BA-DD77-CB79-A6E95BB6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/>
              <a:t>ID 121197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88152832"/>
      </p:ext>
    </p:extLst>
  </p:cSld>
  <p:clrMapOvr>
    <a:masterClrMapping/>
  </p:clrMapOvr>
</p:sld>
</file>

<file path=ppt/theme/theme1.xml><?xml version="1.0" encoding="utf-8"?>
<a:theme xmlns:a="http://schemas.openxmlformats.org/drawingml/2006/main" name="Orezanie">
  <a:themeElements>
    <a:clrScheme name="Orez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rez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ez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TM10001105[[fn=Orezanie]]</Template>
  <TotalTime>47</TotalTime>
  <Words>27</Words>
  <Application>Microsoft Office PowerPoint</Application>
  <PresentationFormat>Širokouhlá</PresentationFormat>
  <Paragraphs>15</Paragraphs>
  <Slides>4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Calibri</vt:lpstr>
      <vt:lpstr>Franklin Gothic Book</vt:lpstr>
      <vt:lpstr>Wingdings</vt:lpstr>
      <vt:lpstr>Orezanie</vt:lpstr>
      <vt:lpstr>Hárok Microsoft Excelu</vt:lpstr>
      <vt:lpstr>Lepší a zdravší životný štýl vďaka gamifikácií</vt:lpstr>
      <vt:lpstr>Obsah</vt:lpstr>
      <vt:lpstr>Tabuľka</vt:lpstr>
      <vt:lpstr>Graf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Lepší a zdravší životný štýl vďaka gamifikácií</dc:title>
  <dc:creator>Matej Loch</dc:creator>
  <cp:lastModifiedBy>Matej Loch</cp:lastModifiedBy>
  <cp:revision>2</cp:revision>
  <dcterms:created xsi:type="dcterms:W3CDTF">2022-11-08T15:36:58Z</dcterms:created>
  <dcterms:modified xsi:type="dcterms:W3CDTF">2022-11-08T16:27:48Z</dcterms:modified>
</cp:coreProperties>
</file>