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92" autoAdjust="0"/>
  </p:normalViewPr>
  <p:slideViewPr>
    <p:cSldViewPr snapToGrid="0">
      <p:cViewPr varScale="1">
        <p:scale>
          <a:sx n="107" d="100"/>
          <a:sy n="107" d="100"/>
        </p:scale>
        <p:origin x="14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6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ola\STU\1_R\MIP\github_desktop\MIP_first_semester\cvicenie_7\Users_of_Facebook_with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0.22223446225415949"/>
          <c:y val="0.14640748279695057"/>
          <c:w val="0.71853171478565181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Sheet1!$B$3:$C$12</c:f>
              <c:multiLvlStrCache>
                <c:ptCount val="10"/>
                <c:lvl>
                  <c:pt idx="0">
                    <c:v>India</c:v>
                  </c:pt>
                  <c:pt idx="1">
                    <c:v>United States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Philippines</c:v>
                  </c:pt>
                  <c:pt idx="5">
                    <c:v>Vietnam</c:v>
                  </c:pt>
                  <c:pt idx="6">
                    <c:v>Thailand</c:v>
                  </c:pt>
                  <c:pt idx="7">
                    <c:v>Egypt</c:v>
                  </c:pt>
                  <c:pt idx="8">
                    <c:v>Bangladesh</c:v>
                  </c:pt>
                  <c:pt idx="9">
                    <c:v>Pakistan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70.400000000000006</c:v>
                </c:pt>
                <c:pt idx="6">
                  <c:v>50.05</c:v>
                </c:pt>
                <c:pt idx="7">
                  <c:v>44.7</c:v>
                </c:pt>
                <c:pt idx="8">
                  <c:v>44.7</c:v>
                </c:pt>
                <c:pt idx="9">
                  <c:v>43.55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2-4596-9669-B2F862242D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7764896"/>
        <c:axId val="557764240"/>
      </c:barChart>
      <c:catAx>
        <c:axId val="5577648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240"/>
        <c:crosses val="autoZero"/>
        <c:auto val="1"/>
        <c:lblAlgn val="ctr"/>
        <c:lblOffset val="100"/>
        <c:noMultiLvlLbl val="0"/>
      </c:catAx>
      <c:valAx>
        <c:axId val="55776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89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0CB8DF8-F3B8-6452-625D-D7FF8BF8E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AADD1D4-AB24-3358-55BE-E3DDD6F6DD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4E9C-C6FA-4550-B390-F64798BA4A78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EEBD146-22A5-0FDD-9E9D-E0E3C2CBE8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885A0B-A025-1A6C-C78C-3DEB2BE15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ABC7-79E0-441E-B1C1-B7370D0F56A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4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4335-EA6E-4B30-B3D8-BB83DB1363DA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8039-4A40-42D9-8F79-859E95E61F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75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26EA9B-5D8B-4EC3-8470-E2A2349C296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9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F2FF3-CFC8-4237-9D88-E53C7CDEF8EE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7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8AB-1CE2-4410-97A7-17AC58016C77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5730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1B7-08E3-4DBB-8DCD-51E8A679F400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932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E8E19-86DB-5E94-7858-F48498A7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32A3417-4EF2-482E-BB2B-01F9CF0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285-B2D1-4E9F-AC56-CFCEC67C021D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96055C9-7445-BA94-F888-F854DCB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92BDE5-D4D1-16F5-806A-F2AFE0F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133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55C-F43F-4238-9547-435870416876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7869-F411-40C0-A663-1BA268F945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6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31355-0585-450A-B472-42A85468C7F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14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67-6DDE-4947-BCE8-E1346DBCF6C3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1145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AE-4AC6-413A-A9C3-0ED7020FD936}" type="datetime1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7523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9067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0C3A-747A-4718-8684-A66F9C105F6C}" type="datetime1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34884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D1CE8-4ADF-4332-9FD1-85B8B3FDCE25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7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AFB8FF-3AE7-49AF-B44A-3110FC215543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5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0BB5F-9DD0-3817-535E-920F4034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17748"/>
            <a:ext cx="8361229" cy="2098226"/>
          </a:xfrm>
        </p:spPr>
        <p:txBody>
          <a:bodyPr/>
          <a:lstStyle/>
          <a:p>
            <a:r>
              <a:rPr lang="sk-SK" dirty="0"/>
              <a:t>Lepší a zdravší životný štýl vďaka </a:t>
            </a:r>
            <a:r>
              <a:rPr lang="sk-SK" dirty="0" err="1"/>
              <a:t>gamifikácií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61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8A9AF-76ED-7098-C0A7-E563704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133C770-6C81-6752-9E38-C9152A22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BF51F21-E160-BB7B-AC18-61A9D143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B9E8E60-59E0-61D4-E89E-195616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C3D19ED-0823-C912-4E5D-A94FDEB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93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8C45D-9F8C-5A42-EFE0-8E9763B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1E5A5AC-72EA-C0AA-B083-1DEDF68A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63761AF-FB1F-0DAC-22B9-6CD4FEC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6BA793-52AB-C261-1689-6ADD56F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9835C64-67B8-B3D6-7DCB-42101E76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0" y="1428750"/>
            <a:ext cx="7598526" cy="4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AE5C0-CA43-DEA0-D23D-C6A099C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63CFD2B-FC71-8F90-0725-208CC78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2EA09C9-2BC3-20BC-C36F-1E17B7B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DFCF0A6-E2BA-DD77-CB79-A6E95BB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C5B96CC9-F0C0-F297-AA62-A14C8BD69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222540"/>
              </p:ext>
            </p:extLst>
          </p:nvPr>
        </p:nvGraphicFramePr>
        <p:xfrm>
          <a:off x="3089050" y="1349959"/>
          <a:ext cx="6166299" cy="41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1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48</TotalTime>
  <Words>29</Words>
  <Application>Microsoft Office PowerPoint</Application>
  <PresentationFormat>Širokouhlá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Wingdings</vt:lpstr>
      <vt:lpstr>Orezanie</vt:lpstr>
      <vt:lpstr>Lepší a zdravší životný štýl vďaka gamifikácií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Lepší a zdravší životný štýl vďaka gamifikácií</dc:title>
  <dc:creator>Matej Loch</dc:creator>
  <cp:lastModifiedBy>Matej Loch</cp:lastModifiedBy>
  <cp:revision>5</cp:revision>
  <dcterms:created xsi:type="dcterms:W3CDTF">2022-11-08T15:36:58Z</dcterms:created>
  <dcterms:modified xsi:type="dcterms:W3CDTF">2022-11-08T17:10:53Z</dcterms:modified>
</cp:coreProperties>
</file>