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250" y="5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37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37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42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99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4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60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8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6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7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75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5A51-D7A9-48C2-BE25-88B665BD2012}" type="datetimeFigureOut">
              <a:rPr lang="zh-TW" altLang="en-US" smtClean="0"/>
              <a:t>2016/6/10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94B2-FD6D-4C24-AE0F-52B02FCEC3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期末考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8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檔案包含</a:t>
            </a:r>
            <a:r>
              <a:rPr lang="en-US" altLang="zh-TW" dirty="0" err="1" smtClean="0"/>
              <a:t>library.sql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PHA.php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，請將資料複製於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c:\AppServe\www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中</a:t>
            </a:r>
            <a:endParaRPr lang="en-US" altLang="zh-TW" dirty="0" smtClean="0"/>
          </a:p>
          <a:p>
            <a:r>
              <a:rPr lang="zh-TW" altLang="en-US" dirty="0" smtClean="0"/>
              <a:t>在資料庫中建立名稱為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資料庫並利用</a:t>
            </a:r>
            <a:r>
              <a:rPr lang="en-US" altLang="zh-TW" dirty="0" err="1" smtClean="0"/>
              <a:t>library.sql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book</a:t>
            </a:r>
            <a:r>
              <a:rPr lang="zh-TW" altLang="en-US" dirty="0" smtClean="0"/>
              <a:t>資料表與新增資料</a:t>
            </a:r>
            <a:endParaRPr lang="en-US" altLang="zh-TW" dirty="0" smtClean="0"/>
          </a:p>
          <a:p>
            <a:r>
              <a:rPr lang="zh-TW" altLang="en-US" dirty="0" smtClean="0"/>
              <a:t>開啟</a:t>
            </a:r>
            <a:r>
              <a:rPr lang="en-US" altLang="zh-TW" dirty="0" err="1" smtClean="0"/>
              <a:t>PHA.php</a:t>
            </a:r>
            <a:r>
              <a:rPr lang="zh-TW" altLang="en-US" dirty="0" smtClean="0"/>
              <a:t>製作下列答案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42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開始頁面</a:t>
            </a:r>
            <a:r>
              <a:rPr lang="en-US" altLang="zh-TW" dirty="0" smtClean="0"/>
              <a:t>(50%)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使用者一開始顯示新增頁面及所有</a:t>
            </a:r>
            <a:r>
              <a:rPr lang="en-US" altLang="zh-TW" dirty="0" smtClean="0"/>
              <a:t>book</a:t>
            </a:r>
            <a:r>
              <a:rPr lang="zh-TW" altLang="en-US" dirty="0" smtClean="0"/>
              <a:t>資料表的資料</a:t>
            </a:r>
            <a:endParaRPr lang="en-US" altLang="zh-TW" dirty="0" smtClean="0"/>
          </a:p>
          <a:p>
            <a:r>
              <a:rPr lang="zh-TW" altLang="en-US" dirty="0" smtClean="0"/>
              <a:t>詳細資料包含價格及</a:t>
            </a:r>
            <a:r>
              <a:rPr lang="en-US" altLang="zh-TW" dirty="0" smtClean="0"/>
              <a:t>ISBN</a:t>
            </a:r>
          </a:p>
          <a:p>
            <a:r>
              <a:rPr lang="zh-TW" altLang="en-US" dirty="0" smtClean="0"/>
              <a:t>選取包含核取方塊讓使用者進行刪除選取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0532" t="8733" r="2524"/>
          <a:stretch/>
        </p:blipFill>
        <p:spPr>
          <a:xfrm>
            <a:off x="5812972" y="0"/>
            <a:ext cx="6052457" cy="56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smtClean="0"/>
              <a:t>-1(25%)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使用者選取資料並進行刪除</a:t>
            </a:r>
            <a:endParaRPr lang="en-US" altLang="zh-TW" dirty="0" smtClean="0"/>
          </a:p>
          <a:p>
            <a:r>
              <a:rPr lang="zh-TW" altLang="en-US" dirty="0" smtClean="0"/>
              <a:t>刪除後資料如下</a:t>
            </a:r>
            <a:r>
              <a:rPr lang="zh-TW" altLang="en-US" dirty="0"/>
              <a:t>頁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418" t="9633" r="2410"/>
          <a:stretch/>
        </p:blipFill>
        <p:spPr>
          <a:xfrm>
            <a:off x="5507834" y="691923"/>
            <a:ext cx="6684166" cy="61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0280" t="8862" r="2231"/>
          <a:stretch/>
        </p:blipFill>
        <p:spPr>
          <a:xfrm>
            <a:off x="5114771" y="783771"/>
            <a:ext cx="7077229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smtClean="0"/>
              <a:t>-1(25%)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在新增表單中輸入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書名</a:t>
            </a:r>
            <a:r>
              <a:rPr lang="en-US" altLang="zh-TW" dirty="0" smtClean="0"/>
              <a:t>: AngularJS 2</a:t>
            </a:r>
          </a:p>
          <a:p>
            <a:pPr lvl="1"/>
            <a:r>
              <a:rPr lang="zh-TW" altLang="en-US" dirty="0" smtClean="0"/>
              <a:t>作者</a:t>
            </a:r>
            <a:r>
              <a:rPr lang="en-US" altLang="zh-TW" dirty="0" smtClean="0"/>
              <a:t>: John Dow</a:t>
            </a:r>
          </a:p>
          <a:p>
            <a:pPr lvl="1"/>
            <a:r>
              <a:rPr lang="zh-TW" altLang="en-US" dirty="0" smtClean="0"/>
              <a:t>出版者</a:t>
            </a:r>
            <a:r>
              <a:rPr lang="en-US" altLang="zh-TW" dirty="0" smtClean="0"/>
              <a:t>: STUST</a:t>
            </a:r>
          </a:p>
          <a:p>
            <a:pPr lvl="1"/>
            <a:r>
              <a:rPr lang="en-US" altLang="zh-TW" dirty="0" smtClean="0"/>
              <a:t>ISBN: 123-123-123-0</a:t>
            </a:r>
          </a:p>
          <a:p>
            <a:pPr lvl="1"/>
            <a:r>
              <a:rPr lang="zh-TW" altLang="en-US" dirty="0" smtClean="0"/>
              <a:t>建議售價</a:t>
            </a:r>
            <a:r>
              <a:rPr lang="en-US" altLang="zh-TW" dirty="0" smtClean="0"/>
              <a:t>:560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0281" t="9505" r="2337"/>
          <a:stretch/>
        </p:blipFill>
        <p:spPr>
          <a:xfrm>
            <a:off x="4397764" y="207509"/>
            <a:ext cx="7794236" cy="66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0492" t="9248" r="2550"/>
          <a:stretch/>
        </p:blipFill>
        <p:spPr>
          <a:xfrm>
            <a:off x="4457528" y="207509"/>
            <a:ext cx="7734472" cy="66504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48942" y="1825625"/>
            <a:ext cx="5529943" cy="3188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PMingLiU</vt:lpstr>
      <vt:lpstr>PMingLiU</vt:lpstr>
      <vt:lpstr>Arial</vt:lpstr>
      <vt:lpstr>Calibri</vt:lpstr>
      <vt:lpstr>Calibri Light</vt:lpstr>
      <vt:lpstr>Office 佈景主題</vt:lpstr>
      <vt:lpstr>PHP期末考</vt:lpstr>
      <vt:lpstr>注意事項</vt:lpstr>
      <vt:lpstr>開始頁面(50%)</vt:lpstr>
      <vt:lpstr>刪除-1(25%)</vt:lpstr>
      <vt:lpstr>刪除-2</vt:lpstr>
      <vt:lpstr>新增-1(25%)</vt:lpstr>
      <vt:lpstr>新增-2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PHP期末考</dc:title>
  <dc:creator>PC Wang</dc:creator>
  <cp:lastModifiedBy>PC Wang</cp:lastModifiedBy>
  <cp:revision>10</cp:revision>
  <dcterms:created xsi:type="dcterms:W3CDTF">2016-06-10T04:40:31Z</dcterms:created>
  <dcterms:modified xsi:type="dcterms:W3CDTF">2016-06-10T05:09:44Z</dcterms:modified>
</cp:coreProperties>
</file>