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9" r:id="rId5"/>
  </p:sldIdLst>
  <p:sldSz cy="10287000" cx="18288000"/>
  <p:notesSz cx="6858000" cy="9144000"/>
  <p:embeddedFontLst>
    <p:embeddedFont>
      <p:font typeface="Arimo" panose="020B0604020202020204" charset="1"/>
      <p:regular r:id="rId6"/>
    </p:embeddedFont>
    <p:embeddedFont>
      <p:font typeface="Arimo Bold" panose="020B0704020202020204" charset="1"/>
      <p:regular r:id="rId7"/>
    </p:embeddedFont>
    <p:embeddedFont>
      <p:font typeface="Arimo Italics" panose="020B0604020202090204" charset="1"/>
      <p:regular r:id="rId8"/>
    </p:embeddedFont>
    <p:embeddedFont>
      <p:font typeface="Arimo Bold Italics" panose="020B0704020202090204" charset="1"/>
      <p:regular r:id="rId9"/>
    </p:embeddedFont>
    <p:embeddedFont>
      <p:font typeface="DM Sans" panose="00000000000000000000" charset="1"/>
      <p:regular r:id="rId10"/>
    </p:embeddedFont>
    <p:embeddedFont>
      <p:font typeface="DM Sans Bold" panose="00000000000000000000" charset="1"/>
      <p:regular r:id="rId11"/>
    </p:embeddedFont>
    <p:embeddedFont>
      <p:font typeface="DM Sans Italics" panose="00000000000000000000" charset="1"/>
      <p:regular r:id="rId12"/>
    </p:embeddedFont>
    <p:embeddedFont>
      <p:font typeface="DM Sans Bold Italics" panose="00000000000000000000" charset="1"/>
      <p:regular r:id="rId13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font" Target="fonts/font1.fntdata"/><Relationship Id="rId7" Type="http://schemas.openxmlformats.org/officeDocument/2006/relationships/font" Target="fonts/font2.fntdata"/><Relationship Id="rId8" Type="http://schemas.openxmlformats.org/officeDocument/2006/relationships/font" Target="fonts/font3.fntdata"/><Relationship Id="rId9" Type="http://schemas.openxmlformats.org/officeDocument/2006/relationships/font" Target="fonts/font4.fntdata"/><Relationship Id="rId10" Type="http://schemas.openxmlformats.org/officeDocument/2006/relationships/font" Target="fonts/font5.fntdata"/><Relationship Id="rId11" Type="http://schemas.openxmlformats.org/officeDocument/2006/relationships/font" Target="fonts/font6.fntdata"/><Relationship Id="rId12" Type="http://schemas.openxmlformats.org/officeDocument/2006/relationships/font" Target="fonts/font7.fntdata"/><Relationship Id="rId13" Type="http://schemas.openxmlformats.org/officeDocument/2006/relationships/font" Target="fonts/font8.fntdata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25"/>
          <p:cNvSpPr txBox="1"/>
          <p:nvPr/>
        </p:nvSpPr>
        <p:spPr>
          <a:xfrm rot="0">
            <a:off x="1028700" y="1823146"/>
            <a:ext cx="16230600" cy="1203324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9349"/>
              </a:lnSpc>
            </a:pPr>
            <a:r>
              <a:rPr sz="8499" lang="en-US">
                <a:solidFill>
                  <a:srgbClr val="000000"/>
                </a:solidFill>
                <a:latin typeface="DM Sans Bold"/>
              </a:rPr>
              <a:t>L</a:t>
            </a:r>
            <a:r>
              <a:rPr sz="8499" lang="en-US">
                <a:solidFill>
                  <a:srgbClr val="000000"/>
                </a:solidFill>
                <a:latin typeface="DM Sans Bold"/>
              </a:rPr>
              <a:t>O</a:t>
            </a:r>
            <a:r>
              <a:rPr sz="8499" lang="en-US">
                <a:solidFill>
                  <a:srgbClr val="000000"/>
                </a:solidFill>
                <a:latin typeface="DM Sans Bold"/>
              </a:rPr>
              <a:t>G</a:t>
            </a:r>
            <a:r>
              <a:rPr sz="8499" lang="en-US">
                <a:solidFill>
                  <a:srgbClr val="000000"/>
                </a:solidFill>
                <a:latin typeface="DM Sans Bold"/>
              </a:rPr>
              <a:t> </a:t>
            </a:r>
            <a:r>
              <a:rPr sz="8499" lang="en-US">
                <a:solidFill>
                  <a:srgbClr val="000000"/>
                </a:solidFill>
                <a:latin typeface="DM Sans Bold"/>
              </a:rPr>
              <a:t>ANALYSIS</a:t>
            </a:r>
            <a:endParaRPr altLang="en-US" lang="zh-CN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753517" y="4373755"/>
            <a:ext cx="6780966" cy="393742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2"/>
          <p:cNvSpPr txBox="1"/>
          <p:nvPr/>
        </p:nvSpPr>
        <p:spPr>
          <a:xfrm rot="0">
            <a:off x="1028700" y="607695"/>
            <a:ext cx="16230600" cy="899160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6930"/>
              </a:lnSpc>
            </a:pPr>
            <a:r>
              <a:rPr sz="6300" lang="en-US">
                <a:solidFill>
                  <a:srgbClr val="000000"/>
                </a:solidFill>
                <a:latin typeface="DM Sans Bold"/>
              </a:rPr>
              <a:t>Objectives</a:t>
            </a:r>
          </a:p>
        </p:txBody>
      </p:sp>
      <p:sp>
        <p:nvSpPr>
          <p:cNvPr id="1048684" name=""/>
          <p:cNvSpPr txBox="1"/>
          <p:nvPr/>
        </p:nvSpPr>
        <p:spPr>
          <a:xfrm>
            <a:off x="1028699" y="2896972"/>
            <a:ext cx="1321641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Log analysis is an important function for monitoring and alerting, security policy compliance, auditing and regulatory compliance, security incident response and even forensic investigations.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5" name=""/>
          <p:cNvSpPr txBox="1"/>
          <p:nvPr/>
        </p:nvSpPr>
        <p:spPr>
          <a:xfrm>
            <a:off x="1094345" y="6280350"/>
            <a:ext cx="1464273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Reduce Problem Diagnosis and Resolution Time. ...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
Reduce Customer Churn. .
Improve Resource Usage &amp; Production Infrastructure Costs. ...
Better System Troubleshooting. ...
Respond Better to Data Breaches and Other Cyber Security Incidents.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3"/>
          <p:cNvSpPr txBox="1"/>
          <p:nvPr/>
        </p:nvSpPr>
        <p:spPr>
          <a:xfrm rot="0">
            <a:off x="1028700" y="607695"/>
            <a:ext cx="16230600" cy="899160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0" marL="0">
              <a:lnSpc>
                <a:spcPts val="6930"/>
              </a:lnSpc>
            </a:pPr>
            <a:r>
              <a:rPr sz="6300" lang="en-US">
                <a:solidFill>
                  <a:srgbClr val="000000"/>
                </a:solidFill>
                <a:latin typeface="DM Sans Bold"/>
              </a:rPr>
              <a:t>Architecture</a:t>
            </a: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195766"/>
            <a:ext cx="18288000" cy="477494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Detailed Project Report</dc:title>
  <dc:creator>RMX1925</dc:creator>
  <dcterms:created xsi:type="dcterms:W3CDTF">2006-08-15T13:00:00Z</dcterms:created>
  <dcterms:modified xsi:type="dcterms:W3CDTF">2022-04-24T17:25:41Z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7d537e717fa64efeb0f8a5bee97f4f8d</vt:lpwstr>
  </property>
</Properties>
</file>