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7" r:id="rId10"/>
    <p:sldId id="266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3" d="100"/>
          <a:sy n="83" d="100"/>
        </p:scale>
        <p:origin x="75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65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4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7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48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6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69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4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78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8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3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1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2971" y="1236555"/>
            <a:ext cx="7512673" cy="1645920"/>
          </a:xfrm>
        </p:spPr>
        <p:txBody>
          <a:bodyPr>
            <a:normAutofit fontScale="90000"/>
          </a:bodyPr>
          <a:lstStyle/>
          <a:p>
            <a:r>
              <a:rPr dirty="0"/>
              <a:t>Air Quality Data Analysis – Review 1: EDA &amp; Preprocessing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468" y="4060165"/>
            <a:ext cx="5101209" cy="1865827"/>
          </a:xfrm>
        </p:spPr>
        <p:txBody>
          <a:bodyPr>
            <a:normAutofit/>
          </a:bodyPr>
          <a:lstStyle/>
          <a:p>
            <a:pPr algn="l"/>
            <a:r>
              <a:rPr lang="en-IN" sz="1800" dirty="0">
                <a:solidFill>
                  <a:schemeClr val="bg1"/>
                </a:solidFill>
              </a:rPr>
              <a:t>STUTI SHARMA              23SCSE1420048                   </a:t>
            </a:r>
          </a:p>
          <a:p>
            <a:pPr algn="l"/>
            <a:r>
              <a:rPr lang="en-IN" sz="1800" dirty="0">
                <a:solidFill>
                  <a:schemeClr val="bg1"/>
                </a:solidFill>
              </a:rPr>
              <a:t>SAKSHI PATEL                 23SCSE1012075</a:t>
            </a:r>
          </a:p>
          <a:p>
            <a:pPr algn="l"/>
            <a:r>
              <a:rPr lang="en-IN" sz="1800" dirty="0">
                <a:solidFill>
                  <a:schemeClr val="bg1"/>
                </a:solidFill>
              </a:rPr>
              <a:t>VIDHI KANSAL                23SCSE1011011</a:t>
            </a:r>
          </a:p>
          <a:p>
            <a:pPr algn="l"/>
            <a:r>
              <a:rPr lang="en-IN" sz="1800" dirty="0">
                <a:solidFill>
                  <a:schemeClr val="bg1"/>
                </a:solidFill>
              </a:rPr>
              <a:t>HRISHITA PUNETHA       24SCSE1410125</a:t>
            </a:r>
            <a:endParaRPr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qi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399"/>
            <a:ext cx="7487728" cy="499181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Summary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509" y="3040611"/>
            <a:ext cx="6502785" cy="3101983"/>
          </a:xfrm>
        </p:spPr>
        <p:txBody>
          <a:bodyPr/>
          <a:lstStyle/>
          <a:p>
            <a:r>
              <a:rPr dirty="0"/>
              <a:t>• </a:t>
            </a:r>
            <a:r>
              <a:rPr sz="2400" b="1" dirty="0"/>
              <a:t>PM2.5 Mean: ~105 µg/m³ | Median: 89 µg/m³</a:t>
            </a:r>
          </a:p>
          <a:p>
            <a:r>
              <a:rPr sz="2400" b="1" dirty="0"/>
              <a:t>• Highest AQI recorded: 490+ in Delhi</a:t>
            </a:r>
          </a:p>
          <a:p>
            <a:r>
              <a:rPr sz="2400" b="1" dirty="0"/>
              <a:t>• AQI exceeds WHO safe limits frequently</a:t>
            </a:r>
          </a:p>
          <a:p>
            <a:r>
              <a:rPr sz="2400" b="1" dirty="0"/>
              <a:t>• Cities like Delhi, Ghaziabad, Noida among most polluted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GitHub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517" y="2791325"/>
            <a:ext cx="6537291" cy="3101983"/>
          </a:xfrm>
        </p:spPr>
        <p:txBody>
          <a:bodyPr>
            <a:normAutofit/>
          </a:bodyPr>
          <a:lstStyle/>
          <a:p>
            <a:r>
              <a:rPr sz="2000" b="1" dirty="0"/>
              <a:t>Please refer to the public GitHub repo for:</a:t>
            </a:r>
          </a:p>
          <a:p>
            <a:r>
              <a:rPr sz="2000" b="1" dirty="0"/>
              <a:t>• </a:t>
            </a:r>
            <a:r>
              <a:rPr sz="2000" b="1" dirty="0" err="1"/>
              <a:t>Jupyter</a:t>
            </a:r>
            <a:r>
              <a:rPr sz="2000" b="1" dirty="0"/>
              <a:t> notebook (.</a:t>
            </a:r>
            <a:r>
              <a:rPr sz="2000" b="1" dirty="0" err="1"/>
              <a:t>ipynb</a:t>
            </a:r>
            <a:r>
              <a:rPr sz="2000" b="1" dirty="0"/>
              <a:t>) for code and visualizations</a:t>
            </a:r>
          </a:p>
          <a:p>
            <a:r>
              <a:rPr sz="2000" b="1" dirty="0"/>
              <a:t>• Cleaned data (sample only)</a:t>
            </a:r>
          </a:p>
          <a:p>
            <a:r>
              <a:rPr sz="2000" b="1" dirty="0"/>
              <a:t>• README with setup instructions</a:t>
            </a:r>
          </a:p>
          <a:p>
            <a:r>
              <a:rPr sz="2000" b="1" dirty="0"/>
              <a:t>• This presentation file</a:t>
            </a:r>
          </a:p>
          <a:p>
            <a:endParaRPr sz="2000" b="1" dirty="0"/>
          </a:p>
          <a:p>
            <a:r>
              <a:rPr sz="2000" b="1" dirty="0"/>
              <a:t>→ [Insert your GitHub link here before submitting]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• Dataset successfully cleaned and prepared</a:t>
            </a:r>
          </a:p>
          <a:p>
            <a:r>
              <a:rPr dirty="0"/>
              <a:t>• Handled nulls and transformed key features</a:t>
            </a:r>
          </a:p>
          <a:p>
            <a:r>
              <a:rPr dirty="0"/>
              <a:t>• Initial EDA insights are ready for model development</a:t>
            </a:r>
          </a:p>
          <a:p>
            <a:endParaRPr dirty="0"/>
          </a:p>
          <a:p>
            <a:r>
              <a:rPr dirty="0"/>
              <a:t>Next Steps:</a:t>
            </a:r>
          </a:p>
          <a:p>
            <a:r>
              <a:rPr dirty="0"/>
              <a:t>• Train ML models for AQI prediction</a:t>
            </a:r>
          </a:p>
          <a:p>
            <a:r>
              <a:rPr dirty="0"/>
              <a:t>• Apply classification or regression techniques</a:t>
            </a:r>
          </a:p>
          <a:p>
            <a:r>
              <a:rPr dirty="0"/>
              <a:t>• Compare model accuracy and interpret results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045" y="872677"/>
            <a:ext cx="5937755" cy="1188720"/>
          </a:xfrm>
        </p:spPr>
        <p:txBody>
          <a:bodyPr>
            <a:normAutofit/>
          </a:bodyPr>
          <a:lstStyle/>
          <a:p>
            <a:r>
              <a:rPr sz="3600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404" y="2804822"/>
            <a:ext cx="7033403" cy="3101983"/>
          </a:xfrm>
        </p:spPr>
        <p:txBody>
          <a:bodyPr>
            <a:normAutofit lnSpcReduction="10000"/>
          </a:bodyPr>
          <a:lstStyle/>
          <a:p>
            <a:r>
              <a:rPr sz="2000" b="1" dirty="0"/>
              <a:t>This project focuses on analyzing air quality data from Indian cities to identify pollution trends.</a:t>
            </a:r>
          </a:p>
          <a:p>
            <a:endParaRPr sz="2000" b="1" dirty="0"/>
          </a:p>
          <a:p>
            <a:r>
              <a:rPr sz="2000" b="1" dirty="0"/>
              <a:t>Objectives:</a:t>
            </a:r>
          </a:p>
          <a:p>
            <a:r>
              <a:rPr sz="2000" b="1" dirty="0"/>
              <a:t>- Understand pollutant distributions</a:t>
            </a:r>
          </a:p>
          <a:p>
            <a:r>
              <a:rPr sz="2000" b="1" dirty="0"/>
              <a:t>- Clean and preprocess the dataset</a:t>
            </a:r>
          </a:p>
          <a:p>
            <a:r>
              <a:rPr sz="2000" b="1" dirty="0"/>
              <a:t>- Handle missing values</a:t>
            </a:r>
          </a:p>
          <a:p>
            <a:r>
              <a:rPr sz="2000" b="1" dirty="0"/>
              <a:t>- Generate visual insights for modeling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/>
              <a:t>Dataset Description</a:t>
            </a:r>
            <a:endParaRPr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175" y="2810573"/>
            <a:ext cx="6987396" cy="3469457"/>
          </a:xfrm>
        </p:spPr>
        <p:txBody>
          <a:bodyPr>
            <a:normAutofit/>
          </a:bodyPr>
          <a:lstStyle/>
          <a:p>
            <a:r>
              <a:rPr sz="2000" b="1" dirty="0"/>
              <a:t>• Source: Kaggle / Central Pollution Control Board (CPCB)</a:t>
            </a:r>
          </a:p>
          <a:p>
            <a:r>
              <a:rPr sz="2000" b="1" dirty="0"/>
              <a:t>• Cities: Multiple Indian metro regions</a:t>
            </a:r>
          </a:p>
          <a:p>
            <a:r>
              <a:rPr sz="2000" b="1" dirty="0"/>
              <a:t>• Time period: 2015–2020</a:t>
            </a:r>
          </a:p>
          <a:p>
            <a:r>
              <a:rPr sz="2000" b="1" dirty="0"/>
              <a:t>• Features: PM2.5, PM10, NO2, CO, SO2, O3, AQI, Date, City</a:t>
            </a:r>
          </a:p>
          <a:p>
            <a:endParaRPr sz="2000" b="1" dirty="0"/>
          </a:p>
          <a:p>
            <a:r>
              <a:rPr sz="2000" b="1" dirty="0"/>
              <a:t>Initial analysis revealed format inconsistencies and missing values.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562" y="964692"/>
            <a:ext cx="5937755" cy="1111399"/>
          </a:xfrm>
        </p:spPr>
        <p:txBody>
          <a:bodyPr>
            <a:normAutofit/>
          </a:bodyPr>
          <a:lstStyle/>
          <a:p>
            <a:r>
              <a:rPr sz="3600" dirty="0"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287" y="2791325"/>
            <a:ext cx="6238241" cy="3101983"/>
          </a:xfrm>
        </p:spPr>
        <p:txBody>
          <a:bodyPr>
            <a:normAutofit/>
          </a:bodyPr>
          <a:lstStyle/>
          <a:p>
            <a:r>
              <a:rPr sz="2400" b="1" dirty="0"/>
              <a:t>Performed the following:</a:t>
            </a:r>
          </a:p>
          <a:p>
            <a:r>
              <a:rPr sz="2400" b="1" dirty="0"/>
              <a:t>• Removed duplicates</a:t>
            </a:r>
          </a:p>
          <a:p>
            <a:r>
              <a:rPr sz="2400" b="1" dirty="0"/>
              <a:t>• Parsed date/time columns correctly</a:t>
            </a:r>
          </a:p>
          <a:p>
            <a:r>
              <a:rPr sz="2400" b="1" dirty="0"/>
              <a:t>• Renamed columns for consistency</a:t>
            </a:r>
          </a:p>
          <a:p>
            <a:r>
              <a:rPr sz="2400" b="1" dirty="0"/>
              <a:t>• Removed irrelevant/constant columns</a:t>
            </a:r>
          </a:p>
          <a:p>
            <a:r>
              <a:rPr sz="2400" b="1" dirty="0"/>
              <a:t>• Normalized categorical data where needed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/>
              <a:t>Missing Value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5464" y="2983102"/>
            <a:ext cx="6235413" cy="3101983"/>
          </a:xfrm>
        </p:spPr>
        <p:txBody>
          <a:bodyPr>
            <a:normAutofit/>
          </a:bodyPr>
          <a:lstStyle/>
          <a:p>
            <a:r>
              <a:rPr sz="2000" b="1" dirty="0"/>
              <a:t>• Used </a:t>
            </a:r>
            <a:r>
              <a:rPr sz="2000" b="1" dirty="0" err="1"/>
              <a:t>isnull</a:t>
            </a:r>
            <a:r>
              <a:rPr sz="2000" b="1" dirty="0"/>
              <a:t>().sum() to identify missing patterns</a:t>
            </a:r>
          </a:p>
          <a:p>
            <a:r>
              <a:rPr sz="2000" b="1" dirty="0"/>
              <a:t>• Interpolated time-series values</a:t>
            </a:r>
          </a:p>
          <a:p>
            <a:r>
              <a:rPr sz="2000" b="1" dirty="0"/>
              <a:t>• Used mean/median imputation for numerical gaps</a:t>
            </a:r>
          </a:p>
          <a:p>
            <a:r>
              <a:rPr sz="2000" b="1" dirty="0"/>
              <a:t>• Dropped rows with excessive nulls</a:t>
            </a:r>
          </a:p>
          <a:p>
            <a:r>
              <a:rPr sz="2000" b="1" dirty="0"/>
              <a:t>• Verified results visually and statistically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Selection &amp;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8250" y="2879585"/>
            <a:ext cx="6458309" cy="3101983"/>
          </a:xfrm>
        </p:spPr>
        <p:txBody>
          <a:bodyPr>
            <a:normAutofit fontScale="92500"/>
          </a:bodyPr>
          <a:lstStyle/>
          <a:p>
            <a:r>
              <a:rPr sz="2400" b="1" dirty="0"/>
              <a:t>• Selected key pollutants (PM2.5, PM10, NO2, CO, SO2, O3)</a:t>
            </a:r>
          </a:p>
          <a:p>
            <a:r>
              <a:rPr sz="2400" b="1" dirty="0"/>
              <a:t>• Dropped highly correlated/redundant features</a:t>
            </a:r>
          </a:p>
          <a:p>
            <a:r>
              <a:rPr sz="2400" b="1" dirty="0"/>
              <a:t>• Created 'Month' and 'Season' from Date for trends</a:t>
            </a:r>
          </a:p>
          <a:p>
            <a:r>
              <a:rPr sz="2400" b="1" dirty="0"/>
              <a:t>• Normalized/standardized values for modeling readiness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Initial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0037" y="2994604"/>
            <a:ext cx="6192235" cy="3101983"/>
          </a:xfrm>
        </p:spPr>
        <p:txBody>
          <a:bodyPr>
            <a:normAutofit/>
          </a:bodyPr>
          <a:lstStyle/>
          <a:p>
            <a:r>
              <a:rPr sz="2000" b="1" dirty="0"/>
              <a:t>• PM2.5 Distribution → Right-skewed, spikes in winters</a:t>
            </a:r>
          </a:p>
          <a:p>
            <a:r>
              <a:rPr sz="2000" b="1" dirty="0"/>
              <a:t>• Correlation Heatmap → PM2.5, PM10 strongly correlated</a:t>
            </a:r>
          </a:p>
          <a:p>
            <a:r>
              <a:rPr sz="2000" b="1" dirty="0"/>
              <a:t>• AQI over time → Seasonal trends and city-wise spikes</a:t>
            </a:r>
          </a:p>
          <a:p>
            <a:r>
              <a:rPr sz="2000" b="1" dirty="0"/>
              <a:t>• Boxplot by city → Pollution intensity comparison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m25_histo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91" y="1173192"/>
            <a:ext cx="7326701" cy="471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5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llutants_heat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82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866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ustom 2">
      <a:majorFont>
        <a:latin typeface="Segoe UI Bold"/>
        <a:ea typeface=""/>
        <a:cs typeface=""/>
      </a:majorFont>
      <a:minorFont>
        <a:latin typeface="SSegoe UI"/>
        <a:ea typeface=""/>
        <a:cs typeface="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36</TotalTime>
  <Words>412</Words>
  <Application>Microsoft Office PowerPoint</Application>
  <PresentationFormat>On-screen Show (4:3)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Segoe UI Bold</vt:lpstr>
      <vt:lpstr>SSegoe UI</vt:lpstr>
      <vt:lpstr>Parcel</vt:lpstr>
      <vt:lpstr>Air Quality Data Analysis – Review 1: EDA &amp; Preprocessing</vt:lpstr>
      <vt:lpstr>Project Overview</vt:lpstr>
      <vt:lpstr>Dataset Description</vt:lpstr>
      <vt:lpstr>Data Cleaning</vt:lpstr>
      <vt:lpstr>Missing Value Treatment</vt:lpstr>
      <vt:lpstr>Feature Selection &amp; Transformation</vt:lpstr>
      <vt:lpstr>Initial Visualizations</vt:lpstr>
      <vt:lpstr>PowerPoint Presentation</vt:lpstr>
      <vt:lpstr>PowerPoint Presentation</vt:lpstr>
      <vt:lpstr>PowerPoint Presentation</vt:lpstr>
      <vt:lpstr>Summary Statistics</vt:lpstr>
      <vt:lpstr>GitHub Repository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Data Analysis – Review 1: EDA &amp; Preprocessing</dc:title>
  <dc:subject/>
  <dc:creator>VIDHI KANSAL</dc:creator>
  <cp:keywords/>
  <dc:description>generated using python-pptx</dc:description>
  <cp:lastModifiedBy>VIDHI KANSAL</cp:lastModifiedBy>
  <cp:revision>3</cp:revision>
  <dcterms:created xsi:type="dcterms:W3CDTF">2013-01-27T09:14:16Z</dcterms:created>
  <dcterms:modified xsi:type="dcterms:W3CDTF">2025-05-24T13:57:19Z</dcterms:modified>
  <cp:category/>
</cp:coreProperties>
</file>