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328" r:id="rId2"/>
    <p:sldId id="314" r:id="rId3"/>
    <p:sldId id="327" r:id="rId4"/>
    <p:sldId id="332" r:id="rId5"/>
    <p:sldId id="345" r:id="rId6"/>
    <p:sldId id="338" r:id="rId7"/>
    <p:sldId id="348" r:id="rId8"/>
    <p:sldId id="349" r:id="rId9"/>
    <p:sldId id="346" r:id="rId10"/>
    <p:sldId id="347" r:id="rId11"/>
    <p:sldId id="331" r:id="rId12"/>
    <p:sldId id="343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666666"/>
    <a:srgbClr val="404040"/>
    <a:srgbClr val="888888"/>
    <a:srgbClr val="F2F2F2"/>
    <a:srgbClr val="E7E6E6"/>
    <a:srgbClr val="919195"/>
    <a:srgbClr val="F1931C"/>
    <a:srgbClr val="9496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1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972" y="96"/>
      </p:cViewPr>
      <p:guideLst>
        <p:guide orient="horz" pos="2160"/>
        <p:guide pos="3840"/>
        <p:guide pos="73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AB761-8CEB-478F-A91B-E0F6FC4C387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08AE3-7EFC-4A01-B213-ADA2E1E45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5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ri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sitting at a table using a computer&#10;&#10;Description automatically generated">
            <a:extLst>
              <a:ext uri="{FF2B5EF4-FFF2-40B4-BE49-F238E27FC236}">
                <a16:creationId xmlns:a16="http://schemas.microsoft.com/office/drawing/2014/main" id="{C75BEF1C-E970-1146-B430-D64CC68DF7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0"/>
            <a:ext cx="7315200" cy="6858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7DD33B4-743D-094D-8306-F969998CF954}"/>
              </a:ext>
            </a:extLst>
          </p:cNvPr>
          <p:cNvSpPr txBox="1"/>
          <p:nvPr userDrawn="1"/>
        </p:nvSpPr>
        <p:spPr>
          <a:xfrm>
            <a:off x="2312683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6987A9-AF90-0846-884F-3288346AD80C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0"/>
            <a:ext cx="48768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F0C5DEA6-4A5A-C842-A4A5-747B5DFD37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346" y="711200"/>
            <a:ext cx="4133088" cy="36620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90000"/>
              </a:lnSpc>
              <a:defRPr lang="en-US" sz="3400" dirty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Primary: Click to Add Presentation Title in Arial Bold 34pt. Title Case.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7C878F1E-8E9D-AC46-ADC9-0E7E194258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345" y="4683185"/>
            <a:ext cx="4133088" cy="12400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 / Author Name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11A761-901E-B846-B74B-96C382ADCDDF}"/>
              </a:ext>
            </a:extLst>
          </p:cNvPr>
          <p:cNvSpPr txBox="1"/>
          <p:nvPr userDrawn="1"/>
        </p:nvSpPr>
        <p:spPr>
          <a:xfrm>
            <a:off x="353332" y="6247364"/>
            <a:ext cx="32220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EVERY CONNECTION COUNTS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3A4607-8514-5241-BC9C-9E5080C7AF8C}"/>
              </a:ext>
            </a:extLst>
          </p:cNvPr>
          <p:cNvCxnSpPr>
            <a:cxnSpLocks/>
          </p:cNvCxnSpPr>
          <p:nvPr userDrawn="1"/>
        </p:nvCxnSpPr>
        <p:spPr>
          <a:xfrm>
            <a:off x="358514" y="4508499"/>
            <a:ext cx="413308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3C6BFCEF-CB7A-D245-9621-D646F4E6C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26433" y="0"/>
            <a:ext cx="1080000" cy="61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2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269244-88BE-574F-A321-49B2C016105D}"/>
              </a:ext>
            </a:extLst>
          </p:cNvPr>
          <p:cNvSpPr txBox="1"/>
          <p:nvPr userDrawn="1"/>
        </p:nvSpPr>
        <p:spPr>
          <a:xfrm>
            <a:off x="2312683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6333B-72FF-5B44-BCC7-39E55F6ADE3B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738632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3F83BB-8E7E-944B-AE7E-AE5E71AB26C2}"/>
              </a:ext>
            </a:extLst>
          </p:cNvPr>
          <p:cNvSpPr txBox="1"/>
          <p:nvPr userDrawn="1"/>
        </p:nvSpPr>
        <p:spPr>
          <a:xfrm>
            <a:off x="353332" y="6247364"/>
            <a:ext cx="32220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EVERY CONNECTION COUNTS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E4BE1F-061D-9A45-AED9-9B84C309C32B}"/>
              </a:ext>
            </a:extLst>
          </p:cNvPr>
          <p:cNvCxnSpPr>
            <a:cxnSpLocks/>
          </p:cNvCxnSpPr>
          <p:nvPr userDrawn="1"/>
        </p:nvCxnSpPr>
        <p:spPr>
          <a:xfrm>
            <a:off x="358514" y="4508499"/>
            <a:ext cx="66294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E018527D-1758-9840-BF87-AF29F796534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346" y="711200"/>
            <a:ext cx="6629400" cy="36620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2800" dirty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Divider Slide #2: Click to Add Title in Arial Bold 28pt. Title Case.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7628A4C-ED6C-5441-9B80-780D374FB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345" y="4673659"/>
            <a:ext cx="6629400" cy="12435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9EB3A2E9-EDFD-254D-A130-C4C3FA90E343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391400" y="0"/>
            <a:ext cx="4800600" cy="685800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Click icon to add picture to fill and fit entire white</a:t>
            </a:r>
            <a:br>
              <a:rPr lang="en-US" dirty="0"/>
            </a:br>
            <a:r>
              <a:rPr lang="en-US" dirty="0"/>
              <a:t>   area, size: 5.25” x 7.5”. </a:t>
            </a:r>
          </a:p>
        </p:txBody>
      </p:sp>
    </p:spTree>
    <p:extLst>
      <p:ext uri="{BB962C8B-B14F-4D97-AF65-F5344CB8AC3E}">
        <p14:creationId xmlns:p14="http://schemas.microsoft.com/office/powerpoint/2010/main" val="37072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269244-88BE-574F-A321-49B2C016105D}"/>
              </a:ext>
            </a:extLst>
          </p:cNvPr>
          <p:cNvSpPr txBox="1"/>
          <p:nvPr userDrawn="1"/>
        </p:nvSpPr>
        <p:spPr>
          <a:xfrm>
            <a:off x="2312683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6333B-72FF-5B44-BCC7-39E55F6ADE3B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738632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3F83BB-8E7E-944B-AE7E-AE5E71AB26C2}"/>
              </a:ext>
            </a:extLst>
          </p:cNvPr>
          <p:cNvSpPr txBox="1"/>
          <p:nvPr userDrawn="1"/>
        </p:nvSpPr>
        <p:spPr>
          <a:xfrm>
            <a:off x="353332" y="6247364"/>
            <a:ext cx="32220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EVERY CONNECTION COUNTS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E4BE1F-061D-9A45-AED9-9B84C309C32B}"/>
              </a:ext>
            </a:extLst>
          </p:cNvPr>
          <p:cNvCxnSpPr>
            <a:cxnSpLocks/>
          </p:cNvCxnSpPr>
          <p:nvPr userDrawn="1"/>
        </p:nvCxnSpPr>
        <p:spPr>
          <a:xfrm>
            <a:off x="358514" y="4508499"/>
            <a:ext cx="66294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E018527D-1758-9840-BF87-AF29F796534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346" y="711200"/>
            <a:ext cx="6629400" cy="36620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2800" dirty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Divider Slide #2: Click to Add Title in Arial Bold 28pt. Title Case.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7628A4C-ED6C-5441-9B80-780D374FB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345" y="4673659"/>
            <a:ext cx="6629400" cy="12435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9EB3A2E9-EDFD-254D-A130-C4C3FA90E343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391400" y="0"/>
            <a:ext cx="4800600" cy="685800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Click icon to add picture to fill and fit entire white</a:t>
            </a:r>
            <a:br>
              <a:rPr lang="en-US" dirty="0"/>
            </a:br>
            <a:r>
              <a:rPr lang="en-US" dirty="0"/>
              <a:t>   area, size: 5.25” x 7.5”. </a:t>
            </a:r>
          </a:p>
        </p:txBody>
      </p:sp>
    </p:spTree>
    <p:extLst>
      <p:ext uri="{BB962C8B-B14F-4D97-AF65-F5344CB8AC3E}">
        <p14:creationId xmlns:p14="http://schemas.microsoft.com/office/powerpoint/2010/main" val="131225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4840" y="6403974"/>
            <a:ext cx="429768" cy="429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14348" y="1302389"/>
            <a:ext cx="5400000" cy="499681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600"/>
            </a:lvl1pPr>
            <a:lvl2pPr>
              <a:lnSpc>
                <a:spcPct val="110000"/>
              </a:lnSpc>
              <a:spcAft>
                <a:spcPts val="600"/>
              </a:spcAft>
              <a:defRPr sz="1400"/>
            </a:lvl2pPr>
            <a:lvl3pPr>
              <a:lnSpc>
                <a:spcPct val="110000"/>
              </a:lnSpc>
              <a:spcAft>
                <a:spcPts val="600"/>
              </a:spcAft>
              <a:defRPr sz="12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14348" y="655820"/>
            <a:ext cx="98298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Add Title in Arial Bold 28pt. Title Case.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274348" y="1331268"/>
            <a:ext cx="5400000" cy="4963206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600"/>
            </a:lvl1pPr>
            <a:lvl2pPr>
              <a:lnSpc>
                <a:spcPct val="110000"/>
              </a:lnSpc>
              <a:spcAft>
                <a:spcPts val="600"/>
              </a:spcAft>
              <a:defRPr sz="1400"/>
            </a:lvl2pPr>
            <a:lvl3pPr>
              <a:lnSpc>
                <a:spcPct val="110000"/>
              </a:lnSpc>
              <a:spcAft>
                <a:spcPts val="600"/>
              </a:spcAft>
              <a:defRPr sz="12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057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514840" y="6403974"/>
            <a:ext cx="429768" cy="429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348" y="1369770"/>
            <a:ext cx="5400000" cy="28346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514348" y="1909512"/>
            <a:ext cx="5400000" cy="438968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600"/>
            </a:lvl1pPr>
            <a:lvl2pPr>
              <a:lnSpc>
                <a:spcPct val="110000"/>
              </a:lnSpc>
              <a:spcAft>
                <a:spcPts val="600"/>
              </a:spcAft>
              <a:defRPr sz="1400"/>
            </a:lvl2pPr>
            <a:lvl3pPr>
              <a:lnSpc>
                <a:spcPct val="110000"/>
              </a:lnSpc>
              <a:spcAft>
                <a:spcPts val="600"/>
              </a:spcAft>
              <a:defRPr sz="12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4348" y="1369770"/>
            <a:ext cx="5400000" cy="28346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lang="en-US" sz="2000" b="1" dirty="0" smtClean="0"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6274348" y="1909512"/>
            <a:ext cx="5400000" cy="438968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600"/>
            </a:lvl1pPr>
            <a:lvl2pPr>
              <a:lnSpc>
                <a:spcPct val="110000"/>
              </a:lnSpc>
              <a:spcAft>
                <a:spcPts val="600"/>
              </a:spcAft>
              <a:defRPr sz="1400"/>
            </a:lvl2pPr>
            <a:lvl3pPr>
              <a:lnSpc>
                <a:spcPct val="110000"/>
              </a:lnSpc>
              <a:spcAft>
                <a:spcPts val="600"/>
              </a:spcAft>
              <a:defRPr sz="12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14348" y="655820"/>
            <a:ext cx="98298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Add Title in Arial Bold 28pt. Title Case.</a:t>
            </a:r>
          </a:p>
        </p:txBody>
      </p:sp>
    </p:spTree>
    <p:extLst>
      <p:ext uri="{BB962C8B-B14F-4D97-AF65-F5344CB8AC3E}">
        <p14:creationId xmlns:p14="http://schemas.microsoft.com/office/powerpoint/2010/main" val="1301671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4840" y="6403974"/>
            <a:ext cx="429768" cy="429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194348" y="987426"/>
            <a:ext cx="6480000" cy="53117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400"/>
            </a:lvl2pPr>
            <a:lvl3pPr>
              <a:lnSpc>
                <a:spcPct val="110000"/>
              </a:lnSpc>
              <a:defRPr sz="1200"/>
            </a:lvl3pPr>
            <a:lvl4pPr>
              <a:defRPr sz="1200"/>
            </a:lvl4pPr>
            <a:lvl5pPr>
              <a:defRPr sz="1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48" y="2158148"/>
            <a:ext cx="4320000" cy="414105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Aft>
                <a:spcPts val="6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14348" y="655819"/>
            <a:ext cx="4320000" cy="12441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Add Title in Arial Bold 28pt. Title Case.</a:t>
            </a:r>
          </a:p>
        </p:txBody>
      </p:sp>
    </p:spTree>
    <p:extLst>
      <p:ext uri="{BB962C8B-B14F-4D97-AF65-F5344CB8AC3E}">
        <p14:creationId xmlns:p14="http://schemas.microsoft.com/office/powerpoint/2010/main" val="4192637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4840" y="6403974"/>
            <a:ext cx="429768" cy="429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194348" y="975499"/>
            <a:ext cx="6480000" cy="5323701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48" y="2158148"/>
            <a:ext cx="4320000" cy="415067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Aft>
                <a:spcPts val="6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14348" y="655820"/>
            <a:ext cx="4320000" cy="124358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Add Title in Arial Bold 28pt. Title Case.</a:t>
            </a:r>
          </a:p>
        </p:txBody>
      </p:sp>
    </p:spTree>
    <p:extLst>
      <p:ext uri="{BB962C8B-B14F-4D97-AF65-F5344CB8AC3E}">
        <p14:creationId xmlns:p14="http://schemas.microsoft.com/office/powerpoint/2010/main" val="3835374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4840" y="6403974"/>
            <a:ext cx="429768" cy="429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17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3512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B2664959-46D8-054F-8588-033E387479F3}"/>
              </a:ext>
            </a:extLst>
          </p:cNvPr>
          <p:cNvSpPr>
            <a:spLocks noGrp="1"/>
          </p:cNvSpPr>
          <p:nvPr>
            <p:ph type="media" sz="quarter" idx="11" hasCustomPrompt="1"/>
          </p:nvPr>
        </p:nvSpPr>
        <p:spPr>
          <a:xfrm>
            <a:off x="0" y="0"/>
            <a:ext cx="12192000" cy="685800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Click on icon to add video</a:t>
            </a:r>
          </a:p>
        </p:txBody>
      </p:sp>
    </p:spTree>
    <p:extLst>
      <p:ext uri="{BB962C8B-B14F-4D97-AF65-F5344CB8AC3E}">
        <p14:creationId xmlns:p14="http://schemas.microsoft.com/office/powerpoint/2010/main" val="1090558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very Connection Counts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448585E-6D04-6A48-8018-C49541C02DA5}"/>
              </a:ext>
            </a:extLst>
          </p:cNvPr>
          <p:cNvSpPr txBox="1"/>
          <p:nvPr userDrawn="1"/>
        </p:nvSpPr>
        <p:spPr>
          <a:xfrm>
            <a:off x="2411006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31E51-98A8-694F-B61B-DA6EEF6459F6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F44585-9CD4-1540-BF2C-408573C5F803}"/>
              </a:ext>
            </a:extLst>
          </p:cNvPr>
          <p:cNvSpPr/>
          <p:nvPr userDrawn="1"/>
        </p:nvSpPr>
        <p:spPr>
          <a:xfrm>
            <a:off x="0" y="1012838"/>
            <a:ext cx="3476092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DE2310-9E50-D24D-B896-71DE1C01244C}"/>
              </a:ext>
            </a:extLst>
          </p:cNvPr>
          <p:cNvSpPr/>
          <p:nvPr userDrawn="1"/>
        </p:nvSpPr>
        <p:spPr>
          <a:xfrm flipV="1">
            <a:off x="836262" y="4715425"/>
            <a:ext cx="11355738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641D52-84F7-D647-95E2-93AEFB8228F5}"/>
              </a:ext>
            </a:extLst>
          </p:cNvPr>
          <p:cNvSpPr/>
          <p:nvPr userDrawn="1"/>
        </p:nvSpPr>
        <p:spPr>
          <a:xfrm>
            <a:off x="714520" y="1236340"/>
            <a:ext cx="1038225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7000" b="1" cap="all" dirty="0">
                <a:solidFill>
                  <a:schemeClr val="tx2"/>
                </a:solidFill>
              </a:rPr>
              <a:t>WHEN</a:t>
            </a:r>
            <a:br>
              <a:rPr lang="en-US" sz="7000" b="1" cap="all" dirty="0">
                <a:solidFill>
                  <a:schemeClr val="tx2"/>
                </a:solidFill>
              </a:rPr>
            </a:br>
            <a:r>
              <a:rPr lang="en-US" sz="7000" b="1" cap="all" dirty="0">
                <a:solidFill>
                  <a:schemeClr val="tx2"/>
                </a:solidFill>
              </a:rPr>
              <a:t>TECHNOLOGY</a:t>
            </a:r>
            <a:br>
              <a:rPr lang="en-US" sz="7000" b="1" cap="all" dirty="0">
                <a:solidFill>
                  <a:schemeClr val="tx2"/>
                </a:solidFill>
              </a:rPr>
            </a:br>
            <a:r>
              <a:rPr lang="en-US" sz="7000" b="1" cap="all" dirty="0">
                <a:solidFill>
                  <a:schemeClr val="tx2"/>
                </a:solidFill>
              </a:rPr>
              <a:t>CONNECTS,</a:t>
            </a:r>
            <a:br>
              <a:rPr lang="en-US" sz="7000" b="1" cap="all" dirty="0">
                <a:solidFill>
                  <a:schemeClr val="tx2"/>
                </a:solidFill>
              </a:rPr>
            </a:br>
            <a:r>
              <a:rPr lang="en-US" sz="7000" b="1" cap="all" dirty="0">
                <a:solidFill>
                  <a:schemeClr val="tx2"/>
                </a:solidFill>
              </a:rPr>
              <a:t>SO DOES HUMANITY.</a:t>
            </a:r>
            <a:endParaRPr lang="en-US" sz="7000" b="1" dirty="0">
              <a:solidFill>
                <a:schemeClr val="tx2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CC7EB59-697F-BE40-A466-19DEDCC0BA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2951" y="5215637"/>
            <a:ext cx="2292948" cy="131025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E16F211-F358-404B-8BF4-41D4E066BE5D}"/>
              </a:ext>
            </a:extLst>
          </p:cNvPr>
          <p:cNvSpPr/>
          <p:nvPr userDrawn="1"/>
        </p:nvSpPr>
        <p:spPr>
          <a:xfrm>
            <a:off x="785992" y="5828605"/>
            <a:ext cx="303865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60" b="1" dirty="0">
                <a:solidFill>
                  <a:schemeClr val="tx2"/>
                </a:solidFill>
              </a:rPr>
              <a:t>EVERY CONNECTION COUNTS</a:t>
            </a:r>
          </a:p>
        </p:txBody>
      </p:sp>
    </p:spTree>
    <p:extLst>
      <p:ext uri="{BB962C8B-B14F-4D97-AF65-F5344CB8AC3E}">
        <p14:creationId xmlns:p14="http://schemas.microsoft.com/office/powerpoint/2010/main" val="350118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01768B1-9049-DA4B-AA41-3700BA61B7D8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2871" y="3463925"/>
            <a:ext cx="4200144" cy="3392424"/>
          </a:xfrm>
          <a:prstGeom prst="rect">
            <a:avLst/>
          </a:prstGeom>
        </p:spPr>
      </p:pic>
      <p:pic>
        <p:nvPicPr>
          <p:cNvPr id="7" name="Picture 6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D423E103-45C5-C544-AE70-25DAFC51AC46}"/>
              </a:ext>
            </a:extLst>
          </p:cNvPr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952" y="0"/>
            <a:ext cx="7242048" cy="340156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7DD33B4-743D-094D-8306-F969998CF954}"/>
              </a:ext>
            </a:extLst>
          </p:cNvPr>
          <p:cNvSpPr txBox="1"/>
          <p:nvPr userDrawn="1"/>
        </p:nvSpPr>
        <p:spPr>
          <a:xfrm>
            <a:off x="2312683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6987A9-AF90-0846-884F-3288346AD80C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0"/>
            <a:ext cx="48768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F0C5DEA6-4A5A-C842-A4A5-747B5DFD37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346" y="711200"/>
            <a:ext cx="4133088" cy="36620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90000"/>
              </a:lnSpc>
              <a:defRPr lang="en-US" sz="3400" dirty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Alternate: Click to Add Presentation Title in Arial Bold 34pt. Title Case.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7C878F1E-8E9D-AC46-ADC9-0E7E194258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345" y="4683185"/>
            <a:ext cx="4133088" cy="12400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 / Author Name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11A761-901E-B846-B74B-96C382ADCDDF}"/>
              </a:ext>
            </a:extLst>
          </p:cNvPr>
          <p:cNvSpPr txBox="1"/>
          <p:nvPr userDrawn="1"/>
        </p:nvSpPr>
        <p:spPr>
          <a:xfrm>
            <a:off x="353332" y="6247364"/>
            <a:ext cx="32220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EVERY CONNECTION COUNTS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3A4607-8514-5241-BC9C-9E5080C7AF8C}"/>
              </a:ext>
            </a:extLst>
          </p:cNvPr>
          <p:cNvCxnSpPr>
            <a:cxnSpLocks/>
          </p:cNvCxnSpPr>
          <p:nvPr userDrawn="1"/>
        </p:nvCxnSpPr>
        <p:spPr>
          <a:xfrm>
            <a:off x="358514" y="4508499"/>
            <a:ext cx="413308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3C6BFCEF-CB7A-D245-9621-D646F4E6C43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26433" y="0"/>
            <a:ext cx="1080000" cy="617143"/>
          </a:xfrm>
          <a:prstGeom prst="rect">
            <a:avLst/>
          </a:prstGeom>
        </p:spPr>
      </p:pic>
      <p:pic>
        <p:nvPicPr>
          <p:cNvPr id="17" name="Picture Placeholder 5">
            <a:extLst>
              <a:ext uri="{FF2B5EF4-FFF2-40B4-BE49-F238E27FC236}">
                <a16:creationId xmlns:a16="http://schemas.microsoft.com/office/drawing/2014/main" id="{E20C4E08-39C7-6C4D-814F-E8A69CA4BC1A}"/>
              </a:ext>
            </a:extLst>
          </p:cNvPr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5023" y="3465576"/>
            <a:ext cx="2966977" cy="339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28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very Connection Counts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448585E-6D04-6A48-8018-C49541C02DA5}"/>
              </a:ext>
            </a:extLst>
          </p:cNvPr>
          <p:cNvSpPr txBox="1"/>
          <p:nvPr userDrawn="1"/>
        </p:nvSpPr>
        <p:spPr>
          <a:xfrm>
            <a:off x="2411006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31E51-98A8-694F-B61B-DA6EEF6459F6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F44585-9CD4-1540-BF2C-408573C5F803}"/>
              </a:ext>
            </a:extLst>
          </p:cNvPr>
          <p:cNvSpPr/>
          <p:nvPr userDrawn="1"/>
        </p:nvSpPr>
        <p:spPr>
          <a:xfrm>
            <a:off x="0" y="1012837"/>
            <a:ext cx="2688198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DE2310-9E50-D24D-B896-71DE1C01244C}"/>
              </a:ext>
            </a:extLst>
          </p:cNvPr>
          <p:cNvSpPr/>
          <p:nvPr userDrawn="1"/>
        </p:nvSpPr>
        <p:spPr>
          <a:xfrm flipV="1">
            <a:off x="836262" y="4715425"/>
            <a:ext cx="11355738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641D52-84F7-D647-95E2-93AEFB8228F5}"/>
              </a:ext>
            </a:extLst>
          </p:cNvPr>
          <p:cNvSpPr/>
          <p:nvPr userDrawn="1"/>
        </p:nvSpPr>
        <p:spPr>
          <a:xfrm>
            <a:off x="714520" y="1236340"/>
            <a:ext cx="1038225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7000" b="1" cap="all" dirty="0">
                <a:solidFill>
                  <a:schemeClr val="tx2"/>
                </a:solidFill>
              </a:rPr>
              <a:t>ANY</a:t>
            </a:r>
            <a:br>
              <a:rPr lang="en-US" sz="7000" b="1" cap="all" dirty="0">
                <a:solidFill>
                  <a:schemeClr val="tx2"/>
                </a:solidFill>
              </a:rPr>
            </a:br>
            <a:r>
              <a:rPr lang="en-US" sz="7000" b="1" cap="all" dirty="0">
                <a:solidFill>
                  <a:schemeClr val="tx2"/>
                </a:solidFill>
              </a:rPr>
              <a:t>CONNECTION</a:t>
            </a:r>
            <a:br>
              <a:rPr lang="en-US" sz="7000" b="1" cap="all" dirty="0">
                <a:solidFill>
                  <a:schemeClr val="tx2"/>
                </a:solidFill>
              </a:rPr>
            </a:br>
            <a:r>
              <a:rPr lang="en-US" sz="7000" b="1" cap="all" dirty="0">
                <a:solidFill>
                  <a:schemeClr val="tx2"/>
                </a:solidFill>
              </a:rPr>
              <a:t>CAN CHANGE</a:t>
            </a:r>
            <a:br>
              <a:rPr lang="en-US" sz="7000" b="1" cap="all" dirty="0">
                <a:solidFill>
                  <a:schemeClr val="tx2"/>
                </a:solidFill>
              </a:rPr>
            </a:br>
            <a:r>
              <a:rPr lang="en-US" sz="7000" b="1" cap="all" dirty="0">
                <a:solidFill>
                  <a:schemeClr val="tx2"/>
                </a:solidFill>
              </a:rPr>
              <a:t>THE WORLD</a:t>
            </a:r>
            <a:endParaRPr lang="en-US" sz="7000" b="1" dirty="0">
              <a:solidFill>
                <a:schemeClr val="tx2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CC7EB59-697F-BE40-A466-19DEDCC0BA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2951" y="5215637"/>
            <a:ext cx="2292948" cy="131025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E16F211-F358-404B-8BF4-41D4E066BE5D}"/>
              </a:ext>
            </a:extLst>
          </p:cNvPr>
          <p:cNvSpPr/>
          <p:nvPr userDrawn="1"/>
        </p:nvSpPr>
        <p:spPr>
          <a:xfrm>
            <a:off x="785992" y="5828605"/>
            <a:ext cx="303865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60" b="1" dirty="0">
                <a:solidFill>
                  <a:schemeClr val="tx2"/>
                </a:solidFill>
              </a:rPr>
              <a:t>EVERY CONNECTION COUNTS</a:t>
            </a:r>
          </a:p>
        </p:txBody>
      </p:sp>
    </p:spTree>
    <p:extLst>
      <p:ext uri="{BB962C8B-B14F-4D97-AF65-F5344CB8AC3E}">
        <p14:creationId xmlns:p14="http://schemas.microsoft.com/office/powerpoint/2010/main" val="4146188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very Connection Counts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448585E-6D04-6A48-8018-C49541C02DA5}"/>
              </a:ext>
            </a:extLst>
          </p:cNvPr>
          <p:cNvSpPr txBox="1"/>
          <p:nvPr userDrawn="1"/>
        </p:nvSpPr>
        <p:spPr>
          <a:xfrm>
            <a:off x="2411006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31E51-98A8-694F-B61B-DA6EEF6459F6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F44585-9CD4-1540-BF2C-408573C5F803}"/>
              </a:ext>
            </a:extLst>
          </p:cNvPr>
          <p:cNvSpPr/>
          <p:nvPr userDrawn="1"/>
        </p:nvSpPr>
        <p:spPr>
          <a:xfrm>
            <a:off x="0" y="1012837"/>
            <a:ext cx="5182700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DE2310-9E50-D24D-B896-71DE1C01244C}"/>
              </a:ext>
            </a:extLst>
          </p:cNvPr>
          <p:cNvSpPr/>
          <p:nvPr userDrawn="1"/>
        </p:nvSpPr>
        <p:spPr>
          <a:xfrm flipV="1">
            <a:off x="836262" y="4715425"/>
            <a:ext cx="11355738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641D52-84F7-D647-95E2-93AEFB8228F5}"/>
              </a:ext>
            </a:extLst>
          </p:cNvPr>
          <p:cNvSpPr/>
          <p:nvPr userDrawn="1"/>
        </p:nvSpPr>
        <p:spPr>
          <a:xfrm>
            <a:off x="714520" y="1236340"/>
            <a:ext cx="1038225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7000" b="1" cap="all" dirty="0">
                <a:solidFill>
                  <a:schemeClr val="tx2"/>
                </a:solidFill>
              </a:rPr>
              <a:t>CONNECT</a:t>
            </a:r>
            <a:br>
              <a:rPr lang="en-US" sz="7000" b="1" cap="all" dirty="0">
                <a:solidFill>
                  <a:schemeClr val="tx2"/>
                </a:solidFill>
              </a:rPr>
            </a:br>
            <a:r>
              <a:rPr lang="en-US" sz="7000" b="1" cap="all" dirty="0">
                <a:solidFill>
                  <a:schemeClr val="tx2"/>
                </a:solidFill>
              </a:rPr>
              <a:t>LIKE THE WORLD</a:t>
            </a:r>
            <a:br>
              <a:rPr lang="en-US" sz="7000" b="1" cap="all" dirty="0">
                <a:solidFill>
                  <a:schemeClr val="tx2"/>
                </a:solidFill>
              </a:rPr>
            </a:br>
            <a:r>
              <a:rPr lang="en-US" sz="7000" b="1" cap="all" dirty="0">
                <a:solidFill>
                  <a:schemeClr val="tx2"/>
                </a:solidFill>
              </a:rPr>
              <a:t>DEPENDS ON IT.</a:t>
            </a:r>
          </a:p>
          <a:p>
            <a:pPr>
              <a:lnSpc>
                <a:spcPct val="80000"/>
              </a:lnSpc>
            </a:pPr>
            <a:r>
              <a:rPr lang="en-US" sz="7000" b="1" cap="all" dirty="0">
                <a:solidFill>
                  <a:schemeClr val="tx2"/>
                </a:solidFill>
              </a:rPr>
              <a:t>BECAUSE IT DOES.</a:t>
            </a:r>
            <a:endParaRPr lang="en-US" sz="7000" b="1" dirty="0">
              <a:solidFill>
                <a:schemeClr val="tx2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CC7EB59-697F-BE40-A466-19DEDCC0BA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2951" y="5215637"/>
            <a:ext cx="2292948" cy="131025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E16F211-F358-404B-8BF4-41D4E066BE5D}"/>
              </a:ext>
            </a:extLst>
          </p:cNvPr>
          <p:cNvSpPr/>
          <p:nvPr userDrawn="1"/>
        </p:nvSpPr>
        <p:spPr>
          <a:xfrm>
            <a:off x="785992" y="5828605"/>
            <a:ext cx="303865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60" b="1" dirty="0">
                <a:solidFill>
                  <a:schemeClr val="tx2"/>
                </a:solidFill>
              </a:rPr>
              <a:t>EVERY CONNECTION COUNTS</a:t>
            </a:r>
          </a:p>
        </p:txBody>
      </p:sp>
    </p:spTree>
    <p:extLst>
      <p:ext uri="{BB962C8B-B14F-4D97-AF65-F5344CB8AC3E}">
        <p14:creationId xmlns:p14="http://schemas.microsoft.com/office/powerpoint/2010/main" val="14408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Single Lin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14348" y="655820"/>
            <a:ext cx="98298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 dirty="0"/>
              <a:t>Click to Add Title in Arial Bold 28pt. Title Case.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4840" y="6403974"/>
            <a:ext cx="429768" cy="429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514349" y="1296543"/>
            <a:ext cx="11160000" cy="4989957"/>
          </a:xfrm>
          <a:prstGeom prst="rect">
            <a:avLst/>
          </a:prstGeom>
        </p:spPr>
        <p:txBody>
          <a:bodyPr>
            <a:noAutofit/>
          </a:bodyPr>
          <a:lstStyle>
            <a:lvl2pPr marL="457200" indent="-228600">
              <a:tabLst/>
              <a:defRPr/>
            </a:lvl2pPr>
            <a:lvl3pPr marL="866775" indent="-222250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6360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Two Lines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8015" y="6403974"/>
            <a:ext cx="426914" cy="429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14349" y="1717964"/>
            <a:ext cx="11160000" cy="457651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14348" y="655818"/>
            <a:ext cx="9829800" cy="914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 in Arial Bold 28pt, Max Two Lines,</a:t>
            </a:r>
            <a:br>
              <a:rPr lang="en-US" dirty="0"/>
            </a:br>
            <a:r>
              <a:rPr lang="en-US" dirty="0"/>
              <a:t>Title Case. </a:t>
            </a:r>
          </a:p>
        </p:txBody>
      </p:sp>
    </p:spTree>
    <p:extLst>
      <p:ext uri="{BB962C8B-B14F-4D97-AF65-F5344CB8AC3E}">
        <p14:creationId xmlns:p14="http://schemas.microsoft.com/office/powerpoint/2010/main" val="35592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0434DB-3B27-D540-AB97-A58DF145623D}"/>
              </a:ext>
            </a:extLst>
          </p:cNvPr>
          <p:cNvSpPr txBox="1"/>
          <p:nvPr userDrawn="1"/>
        </p:nvSpPr>
        <p:spPr>
          <a:xfrm>
            <a:off x="2312683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BDAE19-E5C9-CE47-88B9-5CB7B65E4641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0"/>
            <a:ext cx="48768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CA1A39E-D551-804F-B57E-6C5C466A80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346" y="711200"/>
            <a:ext cx="4133088" cy="36620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2800" dirty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Divider Slide  #1: Click to Add Title in Arial Bold 28pt. Title Case.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ECC7C431-5C9A-5A48-A38A-31C957BB39E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345" y="4673659"/>
            <a:ext cx="4133088" cy="12435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820DBE-C751-1D46-86EB-F9BDD8536B0F}"/>
              </a:ext>
            </a:extLst>
          </p:cNvPr>
          <p:cNvSpPr txBox="1"/>
          <p:nvPr userDrawn="1"/>
        </p:nvSpPr>
        <p:spPr>
          <a:xfrm>
            <a:off x="353332" y="6247364"/>
            <a:ext cx="32220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EVERY CONNECTION COUNTS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DD8F2F-6B66-B34E-9434-BD1260F62D22}"/>
              </a:ext>
            </a:extLst>
          </p:cNvPr>
          <p:cNvCxnSpPr>
            <a:cxnSpLocks/>
          </p:cNvCxnSpPr>
          <p:nvPr userDrawn="1"/>
        </p:nvCxnSpPr>
        <p:spPr>
          <a:xfrm>
            <a:off x="358514" y="4508499"/>
            <a:ext cx="413308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AF696E4D-4639-6D4F-9554-69F1535083D0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4876800" y="0"/>
            <a:ext cx="7315200" cy="685800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Click icon to add picture to fill and fit entire white area, size: 8” x 7.5”.</a:t>
            </a:r>
            <a:br>
              <a:rPr lang="en-US" dirty="0"/>
            </a:br>
            <a:r>
              <a:rPr lang="en-US" dirty="0"/>
              <a:t>  See following slide for example.</a:t>
            </a:r>
          </a:p>
        </p:txBody>
      </p:sp>
    </p:spTree>
    <p:extLst>
      <p:ext uri="{BB962C8B-B14F-4D97-AF65-F5344CB8AC3E}">
        <p14:creationId xmlns:p14="http://schemas.microsoft.com/office/powerpoint/2010/main" val="61728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5" descr="A person sitting at a table&#10;&#10;Description automatically generated">
            <a:extLst>
              <a:ext uri="{FF2B5EF4-FFF2-40B4-BE49-F238E27FC236}">
                <a16:creationId xmlns:a16="http://schemas.microsoft.com/office/drawing/2014/main" id="{A69CF6D3-79AF-F547-8DD0-502D1C18E3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6800" y="0"/>
            <a:ext cx="7315200" cy="6858000"/>
          </a:xfrm>
          <a:prstGeom prst="rect">
            <a:avLst/>
          </a:prstGeom>
        </p:spPr>
      </p:pic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0434DB-3B27-D540-AB97-A58DF145623D}"/>
              </a:ext>
            </a:extLst>
          </p:cNvPr>
          <p:cNvSpPr txBox="1"/>
          <p:nvPr userDrawn="1"/>
        </p:nvSpPr>
        <p:spPr>
          <a:xfrm>
            <a:off x="2312683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BDAE19-E5C9-CE47-88B9-5CB7B65E4641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0"/>
            <a:ext cx="48768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CA1A39E-D551-804F-B57E-6C5C466A80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346" y="711200"/>
            <a:ext cx="4133088" cy="36620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2800" dirty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Divider Slide  #1: Click to Add Title in Arial Bold 28pt. Title Case.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ECC7C431-5C9A-5A48-A38A-31C957BB39E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345" y="4673659"/>
            <a:ext cx="4133088" cy="12435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820DBE-C751-1D46-86EB-F9BDD8536B0F}"/>
              </a:ext>
            </a:extLst>
          </p:cNvPr>
          <p:cNvSpPr txBox="1"/>
          <p:nvPr userDrawn="1"/>
        </p:nvSpPr>
        <p:spPr>
          <a:xfrm>
            <a:off x="353332" y="6247364"/>
            <a:ext cx="32220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EVERY CONNECTION COUNTS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DD8F2F-6B66-B34E-9434-BD1260F62D22}"/>
              </a:ext>
            </a:extLst>
          </p:cNvPr>
          <p:cNvCxnSpPr>
            <a:cxnSpLocks/>
          </p:cNvCxnSpPr>
          <p:nvPr userDrawn="1"/>
        </p:nvCxnSpPr>
        <p:spPr>
          <a:xfrm>
            <a:off x="358514" y="4508499"/>
            <a:ext cx="413308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65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538FC-2CE5-4C4B-9799-30B0F841B426}"/>
              </a:ext>
            </a:extLst>
          </p:cNvPr>
          <p:cNvSpPr txBox="1"/>
          <p:nvPr userDrawn="1"/>
        </p:nvSpPr>
        <p:spPr>
          <a:xfrm>
            <a:off x="2312683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0D7202-3699-BA46-B78B-2F371C11B195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0"/>
            <a:ext cx="48768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93968C-80FF-8944-A2B2-1D658ECECAF0}"/>
              </a:ext>
            </a:extLst>
          </p:cNvPr>
          <p:cNvSpPr txBox="1"/>
          <p:nvPr userDrawn="1"/>
        </p:nvSpPr>
        <p:spPr>
          <a:xfrm>
            <a:off x="353332" y="6247364"/>
            <a:ext cx="32220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EVERY CONNECTION COUNTS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953533-E534-EF47-83B1-BFE03463253F}"/>
              </a:ext>
            </a:extLst>
          </p:cNvPr>
          <p:cNvCxnSpPr>
            <a:cxnSpLocks/>
          </p:cNvCxnSpPr>
          <p:nvPr userDrawn="1"/>
        </p:nvCxnSpPr>
        <p:spPr>
          <a:xfrm>
            <a:off x="358514" y="4508499"/>
            <a:ext cx="413308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701A74A1-591D-334D-A931-1E526E022369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4876800" y="0"/>
            <a:ext cx="7315200" cy="685800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Click icon to add picture to fill and fit entire white area, size: 8” x 7.5”.</a:t>
            </a:r>
            <a:br>
              <a:rPr lang="en-US" dirty="0"/>
            </a:br>
            <a:r>
              <a:rPr lang="en-US" dirty="0"/>
              <a:t>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A0AFB1-2720-244B-A01D-0806512E25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346" y="711200"/>
            <a:ext cx="4133088" cy="36620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2800" dirty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Divider Slide #3: Click to Add Title in Arial Bold 28pt. Title Case.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474BA31-7895-4B43-BC23-CFEAC02EDD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345" y="4673659"/>
            <a:ext cx="4133088" cy="12435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37484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538FC-2CE5-4C4B-9799-30B0F841B426}"/>
              </a:ext>
            </a:extLst>
          </p:cNvPr>
          <p:cNvSpPr txBox="1"/>
          <p:nvPr userDrawn="1"/>
        </p:nvSpPr>
        <p:spPr>
          <a:xfrm>
            <a:off x="2312683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0D7202-3699-BA46-B78B-2F371C11B195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0"/>
            <a:ext cx="48768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93968C-80FF-8944-A2B2-1D658ECECAF0}"/>
              </a:ext>
            </a:extLst>
          </p:cNvPr>
          <p:cNvSpPr txBox="1"/>
          <p:nvPr userDrawn="1"/>
        </p:nvSpPr>
        <p:spPr>
          <a:xfrm>
            <a:off x="353332" y="6247364"/>
            <a:ext cx="32220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EVERY CONNECTION COUNTS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953533-E534-EF47-83B1-BFE03463253F}"/>
              </a:ext>
            </a:extLst>
          </p:cNvPr>
          <p:cNvCxnSpPr>
            <a:cxnSpLocks/>
          </p:cNvCxnSpPr>
          <p:nvPr userDrawn="1"/>
        </p:nvCxnSpPr>
        <p:spPr>
          <a:xfrm>
            <a:off x="358514" y="4508499"/>
            <a:ext cx="413308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701A74A1-591D-334D-A931-1E526E022369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4876800" y="0"/>
            <a:ext cx="7315200" cy="685800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Click icon to add picture to fill and fit entire white area, size: 8” x 7.5”.</a:t>
            </a:r>
            <a:br>
              <a:rPr lang="en-US" dirty="0"/>
            </a:br>
            <a:r>
              <a:rPr lang="en-US" dirty="0"/>
              <a:t>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A0AFB1-2720-244B-A01D-0806512E25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346" y="711200"/>
            <a:ext cx="4133088" cy="36620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2800" dirty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Divider Slide #3: Click to Add Title in Arial Bold 28pt. Title Case.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474BA31-7895-4B43-BC23-CFEAC02EDD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345" y="4673659"/>
            <a:ext cx="4133088" cy="12435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1467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269244-88BE-574F-A321-49B2C016105D}"/>
              </a:ext>
            </a:extLst>
          </p:cNvPr>
          <p:cNvSpPr txBox="1"/>
          <p:nvPr userDrawn="1"/>
        </p:nvSpPr>
        <p:spPr>
          <a:xfrm>
            <a:off x="2312683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6333B-72FF-5B44-BCC7-39E55F6ADE3B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738632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3F83BB-8E7E-944B-AE7E-AE5E71AB26C2}"/>
              </a:ext>
            </a:extLst>
          </p:cNvPr>
          <p:cNvSpPr txBox="1"/>
          <p:nvPr userDrawn="1"/>
        </p:nvSpPr>
        <p:spPr>
          <a:xfrm>
            <a:off x="353332" y="6247364"/>
            <a:ext cx="32220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EVERY CONNECTION COUNTS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E4BE1F-061D-9A45-AED9-9B84C309C32B}"/>
              </a:ext>
            </a:extLst>
          </p:cNvPr>
          <p:cNvCxnSpPr>
            <a:cxnSpLocks/>
          </p:cNvCxnSpPr>
          <p:nvPr userDrawn="1"/>
        </p:nvCxnSpPr>
        <p:spPr>
          <a:xfrm>
            <a:off x="358514" y="4508499"/>
            <a:ext cx="66294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E018527D-1758-9840-BF87-AF29F796534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346" y="711200"/>
            <a:ext cx="6629400" cy="36620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2800" dirty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Divider Slide #2: Click to Add Title in Arial Bold 28pt. Title Case.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7628A4C-ED6C-5441-9B80-780D374FB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345" y="4673659"/>
            <a:ext cx="6629400" cy="12435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9EB3A2E9-EDFD-254D-A130-C4C3FA90E343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391400" y="0"/>
            <a:ext cx="4800600" cy="685800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Click icon to add picture to fill and fit entire white</a:t>
            </a:r>
            <a:br>
              <a:rPr lang="en-US" dirty="0"/>
            </a:br>
            <a:r>
              <a:rPr lang="en-US" dirty="0"/>
              <a:t>   area, size: 5.25” x 7.5”. </a:t>
            </a:r>
          </a:p>
        </p:txBody>
      </p:sp>
    </p:spTree>
    <p:extLst>
      <p:ext uri="{BB962C8B-B14F-4D97-AF65-F5344CB8AC3E}">
        <p14:creationId xmlns:p14="http://schemas.microsoft.com/office/powerpoint/2010/main" val="144190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09FB4610-7AB1-DE45-895B-A160C586AA51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26433" y="0"/>
            <a:ext cx="1080000" cy="617143"/>
          </a:xfrm>
          <a:prstGeom prst="rect">
            <a:avLst/>
          </a:prstGeom>
        </p:spPr>
      </p:pic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A81C1CC2-597F-764A-8A90-3F8C75BC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8" y="655820"/>
            <a:ext cx="9880228" cy="4737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FA6548F-1EDA-3849-A0DE-A334F27F1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47" y="1296543"/>
            <a:ext cx="11156400" cy="4966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CB28405B-4E36-3749-A149-C32150EE1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7365" y="6400800"/>
            <a:ext cx="426914" cy="42976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 anchorCtr="1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AC5401-B794-1C4D-A638-798EB2B93A3B}"/>
              </a:ext>
            </a:extLst>
          </p:cNvPr>
          <p:cNvSpPr txBox="1"/>
          <p:nvPr userDrawn="1"/>
        </p:nvSpPr>
        <p:spPr>
          <a:xfrm>
            <a:off x="1011514" y="6502165"/>
            <a:ext cx="10255926" cy="1932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 defTabSz="914400">
              <a:defRPr/>
            </a:pPr>
            <a:r>
              <a:rPr lang="en-US" sz="8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© 2020 TE Connectivity.</a:t>
            </a:r>
            <a:r>
              <a:rPr lang="en-US" sz="800" b="1" dirty="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Arial"/>
                <a:cs typeface="Arial"/>
              </a:rPr>
              <a:t>Confidential &amp; Proprietary. Do not reproduce or distribute externally including non-authorized representatives and distributors. </a:t>
            </a:r>
            <a:r>
              <a:rPr lang="en-US" sz="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sustainable future by limiting print copies, and recycling paper.</a:t>
            </a:r>
            <a:endParaRPr lang="en-US"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599BD22-669C-A241-B1AD-864FE94B365C}"/>
              </a:ext>
            </a:extLst>
          </p:cNvPr>
          <p:cNvCxnSpPr>
            <a:cxnSpLocks/>
          </p:cNvCxnSpPr>
          <p:nvPr userDrawn="1"/>
        </p:nvCxnSpPr>
        <p:spPr>
          <a:xfrm>
            <a:off x="0" y="6851527"/>
            <a:ext cx="121920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64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47" r:id="rId2"/>
    <p:sldLayoutId id="2147483662" r:id="rId3"/>
    <p:sldLayoutId id="2147483735" r:id="rId4"/>
    <p:sldLayoutId id="2147483716" r:id="rId5"/>
    <p:sldLayoutId id="2147483744" r:id="rId6"/>
    <p:sldLayoutId id="2147483742" r:id="rId7"/>
    <p:sldLayoutId id="2147483748" r:id="rId8"/>
    <p:sldLayoutId id="2147483741" r:id="rId9"/>
    <p:sldLayoutId id="2147483749" r:id="rId10"/>
    <p:sldLayoutId id="2147483750" r:id="rId11"/>
    <p:sldLayoutId id="2147483664" r:id="rId12"/>
    <p:sldLayoutId id="2147483665" r:id="rId13"/>
    <p:sldLayoutId id="2147483668" r:id="rId14"/>
    <p:sldLayoutId id="2147483669" r:id="rId15"/>
    <p:sldLayoutId id="2147483745" r:id="rId16"/>
    <p:sldLayoutId id="2147483746" r:id="rId17"/>
    <p:sldLayoutId id="2147483743" r:id="rId18"/>
    <p:sldLayoutId id="2147483738" r:id="rId19"/>
    <p:sldLayoutId id="2147483739" r:id="rId20"/>
    <p:sldLayoutId id="2147483740" r:id="rId2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deolan.org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hyperlink" Target="https://www.te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equalarea.com/paul/alsa-audio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231B-D628-814F-AA77-C4A1D0B6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296" y="1990798"/>
            <a:ext cx="11255407" cy="457200"/>
          </a:xfrm>
        </p:spPr>
        <p:txBody>
          <a:bodyPr/>
          <a:lstStyle/>
          <a:p>
            <a:pPr algn="ctr"/>
            <a:r>
              <a:rPr lang="zh-CN" altLang="en-US"/>
              <a:t>无限连动，尽在其中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36ECD4-48E1-354A-BE42-46BAC5C6D0F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5567" y="3590488"/>
            <a:ext cx="11160000" cy="276837"/>
          </a:xfrm>
        </p:spPr>
        <p:txBody>
          <a:bodyPr/>
          <a:lstStyle/>
          <a:p>
            <a:pPr marL="644525" lvl="2" indent="0" algn="ctr">
              <a:buNone/>
            </a:pPr>
            <a:r>
              <a:rPr lang="zh-CN" altLang="en-US"/>
              <a:t>受</a:t>
            </a:r>
            <a:r>
              <a:rPr lang="en-US" altLang="zh-CN"/>
              <a:t>TE</a:t>
            </a:r>
            <a:r>
              <a:rPr lang="zh-CN" altLang="en-US"/>
              <a:t>和达尔闻的邀约，我将为大家分享“视频监控方案”系列课程</a:t>
            </a:r>
            <a:endParaRPr lang="en-US" altLang="zh-CN"/>
          </a:p>
          <a:p>
            <a:pPr lvl="2"/>
            <a:endParaRPr lang="en-US" altLang="zh-CN"/>
          </a:p>
          <a:p>
            <a:pPr marL="228600" lvl="1" indent="0">
              <a:buNone/>
            </a:pPr>
            <a:endParaRPr lang="en-US" altLang="zh-CN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18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231B-D628-814F-AA77-C4A1D0B6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91" y="362206"/>
            <a:ext cx="9829800" cy="457200"/>
          </a:xfrm>
        </p:spPr>
        <p:txBody>
          <a:bodyPr/>
          <a:lstStyle/>
          <a:p>
            <a:r>
              <a:rPr lang="en-US" altLang="zh-CN"/>
              <a:t>5</a:t>
            </a:r>
            <a:r>
              <a:rPr lang="en-US"/>
              <a:t>. </a:t>
            </a:r>
            <a:r>
              <a:rPr lang="zh-CN" altLang="en-US"/>
              <a:t>声卡程序示例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055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8D1548-C258-4206-B67F-0F115B0AC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91" y="362206"/>
            <a:ext cx="9829800" cy="457200"/>
          </a:xfrm>
        </p:spPr>
        <p:txBody>
          <a:bodyPr/>
          <a:lstStyle/>
          <a:p>
            <a:r>
              <a:rPr lang="en-US" altLang="zh-CN"/>
              <a:t>6</a:t>
            </a:r>
            <a:r>
              <a:rPr lang="en-US"/>
              <a:t>. </a:t>
            </a:r>
            <a:r>
              <a:rPr lang="zh-CN" altLang="en-US"/>
              <a:t>让</a:t>
            </a:r>
            <a:r>
              <a:rPr lang="en-US" altLang="zh-CN"/>
              <a:t>FFmpeg</a:t>
            </a:r>
            <a:r>
              <a:rPr lang="zh-CN" altLang="en-US"/>
              <a:t>录制声音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332F73D-A007-461F-A484-DD0DBC76E9A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4480" y="1073360"/>
            <a:ext cx="11160000" cy="4765377"/>
          </a:xfrm>
        </p:spPr>
        <p:txBody>
          <a:bodyPr/>
          <a:lstStyle/>
          <a:p>
            <a:r>
              <a:rPr lang="zh-CN" altLang="en-US">
                <a:latin typeface="Arial" charset="0"/>
              </a:rPr>
              <a:t>编译</a:t>
            </a:r>
            <a:r>
              <a:rPr lang="en-US" altLang="zh-CN">
                <a:latin typeface="Arial" charset="0"/>
              </a:rPr>
              <a:t>alsa-utils</a:t>
            </a:r>
            <a:r>
              <a:rPr lang="zh-CN" altLang="en-US">
                <a:latin typeface="Arial" charset="0"/>
              </a:rPr>
              <a:t>：</a:t>
            </a:r>
            <a:endParaRPr lang="en-US">
              <a:latin typeface="Arial" charset="0"/>
            </a:endParaRPr>
          </a:p>
          <a:p>
            <a:pPr lvl="1"/>
            <a:r>
              <a:rPr lang="en-US" altLang="zh-CN">
                <a:latin typeface="Arial" charset="0"/>
              </a:rPr>
              <a:t>FFmpeg</a:t>
            </a:r>
            <a:r>
              <a:rPr lang="zh-CN" altLang="en-US">
                <a:latin typeface="Arial" charset="0"/>
              </a:rPr>
              <a:t>借助</a:t>
            </a:r>
            <a:r>
              <a:rPr lang="en-US" altLang="zh-CN">
                <a:latin typeface="Arial" charset="0"/>
              </a:rPr>
              <a:t>alsa-utils</a:t>
            </a:r>
            <a:r>
              <a:rPr lang="zh-CN" altLang="en-US">
                <a:latin typeface="Arial" charset="0"/>
              </a:rPr>
              <a:t>操作声卡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使用</a:t>
            </a:r>
            <a:r>
              <a:rPr lang="en-US" altLang="zh-CN">
                <a:latin typeface="Arial" charset="0"/>
              </a:rPr>
              <a:t>Buildroot</a:t>
            </a:r>
            <a:r>
              <a:rPr lang="zh-CN" altLang="en-US">
                <a:latin typeface="Arial" charset="0"/>
              </a:rPr>
              <a:t>，配置选择</a:t>
            </a:r>
            <a:r>
              <a:rPr lang="en-US" altLang="zh-CN">
                <a:latin typeface="Arial" charset="0"/>
              </a:rPr>
              <a:t>alsa-utils</a:t>
            </a:r>
            <a:r>
              <a:rPr lang="zh-CN" altLang="en-US">
                <a:latin typeface="Arial" charset="0"/>
              </a:rPr>
              <a:t>，直接编译生成映象文件</a:t>
            </a:r>
            <a:endParaRPr lang="en-US" altLang="zh-CN">
              <a:latin typeface="Arial" charset="0"/>
            </a:endParaRPr>
          </a:p>
          <a:p>
            <a:pPr lvl="1"/>
            <a:r>
              <a:rPr lang="en-US" altLang="zh-CN">
                <a:latin typeface="Arial" charset="0"/>
              </a:rPr>
              <a:t>rm -rf output/build/ffmpeg-3.4.5</a:t>
            </a:r>
          </a:p>
          <a:p>
            <a:pPr lvl="1"/>
            <a:r>
              <a:rPr lang="en-US" altLang="zh-CN">
                <a:latin typeface="Arial" charset="0"/>
              </a:rPr>
              <a:t>make</a:t>
            </a:r>
          </a:p>
          <a:p>
            <a:pPr lvl="1"/>
            <a:endParaRPr lang="en-US" altLang="zh-CN">
              <a:latin typeface="Arial" charset="0"/>
            </a:endParaRPr>
          </a:p>
          <a:p>
            <a:pPr lvl="1"/>
            <a:endParaRPr lang="en-US" altLang="zh-CN">
              <a:latin typeface="Arial" charset="0"/>
            </a:endParaRPr>
          </a:p>
          <a:p>
            <a:pPr lvl="1"/>
            <a:endParaRPr lang="en-US" altLang="zh-CN">
              <a:latin typeface="Arial" charset="0"/>
            </a:endParaRPr>
          </a:p>
          <a:p>
            <a:r>
              <a:rPr lang="zh-CN" altLang="en-US">
                <a:latin typeface="Arial" charset="0"/>
              </a:rPr>
              <a:t>运行</a:t>
            </a:r>
            <a:r>
              <a:rPr lang="en-US" altLang="zh-CN">
                <a:latin typeface="Arial" charset="0"/>
              </a:rPr>
              <a:t>FFmpeg</a:t>
            </a:r>
            <a:r>
              <a:rPr lang="zh-CN" altLang="en-US">
                <a:latin typeface="Arial" charset="0"/>
              </a:rPr>
              <a:t>：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只是录制声音：</a:t>
            </a:r>
            <a:endParaRPr lang="en-US" altLang="zh-CN">
              <a:latin typeface="Arial" charset="0"/>
            </a:endParaRPr>
          </a:p>
          <a:p>
            <a:pPr lvl="2"/>
            <a:r>
              <a:rPr lang="zh-CN" altLang="en-US">
                <a:latin typeface="Arial" charset="0"/>
              </a:rPr>
              <a:t>在开发板上执行：</a:t>
            </a:r>
            <a:r>
              <a:rPr lang="en-US" altLang="zh-CN">
                <a:latin typeface="Arial" charset="0"/>
              </a:rPr>
              <a:t> ffmpeg -f alsa -ac 1 -i hw:0,0 my.wav</a:t>
            </a:r>
          </a:p>
          <a:p>
            <a:pPr lvl="1"/>
            <a:r>
              <a:rPr lang="zh-CN" altLang="en-US"/>
              <a:t>播放：</a:t>
            </a:r>
            <a:endParaRPr lang="en-US" altLang="zh-CN"/>
          </a:p>
          <a:p>
            <a:pPr lvl="2"/>
            <a:r>
              <a:rPr lang="en-US" altLang="zh-CN"/>
              <a:t>aplay  my.wav</a:t>
            </a:r>
          </a:p>
          <a:p>
            <a:pPr marL="228600" lvl="1" indent="0">
              <a:buNone/>
            </a:pPr>
            <a:endParaRPr lang="en-US" altLang="zh-CN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 marL="644525" lvl="2" indent="0">
              <a:buNone/>
            </a:pPr>
            <a:endParaRPr lang="en-US" dirty="0">
              <a:latin typeface="Arial" charset="0"/>
            </a:endParaRPr>
          </a:p>
          <a:p>
            <a:endParaRPr lang="en-US" dirty="0"/>
          </a:p>
          <a:p>
            <a:r>
              <a:rPr lang="en-US"/>
              <a:t>  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A0A68F-711C-4392-84E2-29098F84A7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819406"/>
            <a:ext cx="5274310" cy="202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24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231B-D628-814F-AA77-C4A1D0B6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8" y="298260"/>
            <a:ext cx="9829800" cy="457200"/>
          </a:xfrm>
        </p:spPr>
        <p:txBody>
          <a:bodyPr/>
          <a:lstStyle/>
          <a:p>
            <a:r>
              <a:rPr lang="en-US" altLang="zh-CN"/>
              <a:t>7</a:t>
            </a:r>
            <a:r>
              <a:rPr lang="en-US"/>
              <a:t>. </a:t>
            </a:r>
            <a:r>
              <a:rPr lang="zh-CN" altLang="en-US"/>
              <a:t>测试流媒体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BEA1929-7009-4C83-A7D4-E13ADE17C2F5}"/>
              </a:ext>
            </a:extLst>
          </p:cNvPr>
          <p:cNvSpPr txBox="1">
            <a:spLocks/>
          </p:cNvSpPr>
          <p:nvPr/>
        </p:nvSpPr>
        <p:spPr>
          <a:xfrm>
            <a:off x="631149" y="1375637"/>
            <a:ext cx="11160000" cy="3644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6775" indent="-2222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>
                <a:latin typeface="Arial" charset="0"/>
              </a:rPr>
              <a:t>推流</a:t>
            </a:r>
            <a:endParaRPr lang="en-US" altLang="zh-CN">
              <a:latin typeface="Arial" charset="0"/>
            </a:endParaRPr>
          </a:p>
          <a:p>
            <a:pPr lvl="2"/>
            <a:r>
              <a:rPr lang="zh-CN" altLang="en-US">
                <a:latin typeface="Arial" charset="0"/>
              </a:rPr>
              <a:t>在开发板上执行：</a:t>
            </a:r>
            <a:endParaRPr lang="en-US" altLang="zh-CN">
              <a:latin typeface="Arial" charset="0"/>
            </a:endParaRPr>
          </a:p>
          <a:p>
            <a:pPr lvl="2"/>
            <a:r>
              <a:rPr lang="zh-CN" altLang="en-US">
                <a:latin typeface="Arial" charset="0"/>
              </a:rPr>
              <a:t>只推声音：</a:t>
            </a:r>
            <a:r>
              <a:rPr lang="en-US" altLang="zh-CN">
                <a:latin typeface="Arial" charset="0"/>
              </a:rPr>
              <a:t>ffmpeg -f alsa -ac 1 -ar 11025  -i  hw:0,0 -acodec aac  -f flv rtmp://127.0.0.1/live/wei</a:t>
            </a:r>
          </a:p>
          <a:p>
            <a:pPr lvl="2"/>
            <a:r>
              <a:rPr lang="zh-CN" altLang="en-US">
                <a:latin typeface="Arial" charset="0"/>
              </a:rPr>
              <a:t>视频声音同时推：</a:t>
            </a:r>
            <a:r>
              <a:rPr lang="en-US" altLang="zh-CN">
                <a:latin typeface="Arial" charset="0"/>
              </a:rPr>
              <a:t>ffmpeg -f alsa -ac 1 -ar 11025  -i  hw:0,0 -acodec aac -f v4l2 -framerate 10 -i /dev/video1 -q 10  -f flv rtmp://127.0.0.1/live/wei</a:t>
            </a:r>
          </a:p>
          <a:p>
            <a:pPr lvl="1"/>
            <a:r>
              <a:rPr lang="zh-CN" altLang="en-US">
                <a:latin typeface="Arial" charset="0"/>
              </a:rPr>
              <a:t>拉流</a:t>
            </a:r>
            <a:endParaRPr lang="en-US" altLang="zh-CN">
              <a:latin typeface="Arial" charset="0"/>
            </a:endParaRPr>
          </a:p>
          <a:p>
            <a:pPr lvl="2"/>
            <a:r>
              <a:rPr lang="zh-CN" altLang="en-US"/>
              <a:t>在</a:t>
            </a:r>
            <a:r>
              <a:rPr lang="en-US" altLang="zh-CN"/>
              <a:t>PC</a:t>
            </a:r>
            <a:r>
              <a:rPr lang="zh-CN" altLang="en-US"/>
              <a:t>上安装</a:t>
            </a:r>
            <a:r>
              <a:rPr lang="en-US" altLang="zh-CN"/>
              <a:t>VLC</a:t>
            </a:r>
            <a:r>
              <a:rPr lang="zh-CN" altLang="en-US"/>
              <a:t>播放器：</a:t>
            </a:r>
            <a:r>
              <a:rPr lang="en-US" altLang="zh-CN" u="sng">
                <a:hlinkClick r:id="rId2"/>
              </a:rPr>
              <a:t>https://www.videolan.org/</a:t>
            </a:r>
            <a:endParaRPr lang="en-US" altLang="zh-CN"/>
          </a:p>
          <a:p>
            <a:pPr lvl="2"/>
            <a:r>
              <a:rPr lang="zh-CN" altLang="en-US"/>
              <a:t>使用</a:t>
            </a:r>
            <a:r>
              <a:rPr lang="en-US" altLang="zh-CN"/>
              <a:t>RTMP</a:t>
            </a:r>
            <a:r>
              <a:rPr lang="zh-CN" altLang="en-US"/>
              <a:t>协议拉流：</a:t>
            </a:r>
            <a:r>
              <a:rPr lang="en-US" altLang="zh-CN"/>
              <a:t>VLC</a:t>
            </a:r>
            <a:r>
              <a:rPr lang="zh-CN" altLang="en-US"/>
              <a:t>播放器中点击“媒体”</a:t>
            </a:r>
            <a:r>
              <a:rPr lang="en-US" altLang="zh-CN"/>
              <a:t>-&gt;</a:t>
            </a:r>
            <a:r>
              <a:rPr lang="zh-CN" altLang="en-US"/>
              <a:t>“打开网络串流”，输入：</a:t>
            </a:r>
            <a:r>
              <a:rPr lang="en-US" altLang="zh-CN"/>
              <a:t>rtmp://192.168.1.6/live/wei  </a:t>
            </a:r>
            <a:r>
              <a:rPr lang="zh-CN" altLang="en-US"/>
              <a:t>，就可以播放了</a:t>
            </a:r>
            <a:endParaRPr lang="en-US" altLang="zh-CN"/>
          </a:p>
          <a:p>
            <a:pPr lvl="2"/>
            <a:r>
              <a:rPr lang="zh-CN" altLang="en-US"/>
              <a:t>使用</a:t>
            </a:r>
            <a:r>
              <a:rPr lang="en-US" altLang="zh-CN"/>
              <a:t>HTTPFLV</a:t>
            </a:r>
            <a:r>
              <a:rPr lang="zh-CN" altLang="en-US"/>
              <a:t>协议拉流：</a:t>
            </a:r>
            <a:r>
              <a:rPr lang="en-US" altLang="zh-CN"/>
              <a:t>VLC</a:t>
            </a:r>
            <a:r>
              <a:rPr lang="zh-CN" altLang="en-US"/>
              <a:t>播放器中点击“媒体”</a:t>
            </a:r>
            <a:r>
              <a:rPr lang="en-US" altLang="zh-CN"/>
              <a:t>-&gt;</a:t>
            </a:r>
            <a:r>
              <a:rPr lang="zh-CN" altLang="en-US"/>
              <a:t>“打开网络串流”，输入：</a:t>
            </a:r>
            <a:r>
              <a:rPr lang="en-US" altLang="zh-CN"/>
              <a:t> http://192.168.1.6/test?app=live&amp;stream=wei </a:t>
            </a:r>
            <a:r>
              <a:rPr lang="zh-CN" altLang="en-US"/>
              <a:t>，就可以播放了</a:t>
            </a:r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marL="228600" lvl="1" indent="0">
              <a:buFont typeface="Arial" panose="020B0604020202020204" pitchFamily="34" charset="0"/>
              <a:buNone/>
            </a:pPr>
            <a:endParaRPr lang="en-US" altLang="zh-CN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 lvl="2"/>
            <a:endParaRPr lang="en-US">
              <a:latin typeface="Arial" charset="0"/>
            </a:endParaRP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59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64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FF81-3A70-724E-B7E1-D31A22479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/>
              <a:t>视频监控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E12B7-A35B-6640-967D-613EC0C87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/>
              <a:t>摄像头和声卡接口</a:t>
            </a:r>
            <a:r>
              <a:rPr lang="en-US" altLang="zh-CN"/>
              <a:t>/</a:t>
            </a:r>
            <a:r>
              <a:rPr lang="zh-CN" altLang="en-US"/>
              <a:t>韦东山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7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231B-D628-814F-AA77-C4A1D0B6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91" y="362206"/>
            <a:ext cx="9829800" cy="457200"/>
          </a:xfrm>
        </p:spPr>
        <p:txBody>
          <a:bodyPr/>
          <a:lstStyle/>
          <a:p>
            <a:r>
              <a:rPr lang="en-US"/>
              <a:t>1. </a:t>
            </a:r>
            <a:r>
              <a:rPr lang="zh-CN" altLang="en-US"/>
              <a:t>本节视频讲解摄像头和声卡接口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36ECD4-48E1-354A-BE42-46BAC5C6D0F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6091" y="4188822"/>
            <a:ext cx="11160000" cy="2306972"/>
          </a:xfrm>
        </p:spPr>
        <p:txBody>
          <a:bodyPr/>
          <a:lstStyle/>
          <a:p>
            <a:pPr lvl="1"/>
            <a:r>
              <a:rPr lang="zh-CN" altLang="en-US">
                <a:latin typeface="Arial" charset="0"/>
              </a:rPr>
              <a:t>在上图中，</a:t>
            </a:r>
            <a:r>
              <a:rPr lang="en-US" altLang="zh-CN">
                <a:latin typeface="Arial" charset="0"/>
              </a:rPr>
              <a:t>FFmpeg</a:t>
            </a:r>
            <a:r>
              <a:rPr lang="zh-CN" altLang="en-US">
                <a:latin typeface="Arial" charset="0"/>
              </a:rPr>
              <a:t>怎么去访问摄像头？</a:t>
            </a:r>
            <a:endParaRPr lang="en-US" altLang="zh-CN">
              <a:latin typeface="Arial" charset="0"/>
            </a:endParaRPr>
          </a:p>
          <a:p>
            <a:pPr lvl="2"/>
            <a:r>
              <a:rPr lang="en-US" altLang="zh-CN">
                <a:latin typeface="Arial" charset="0"/>
              </a:rPr>
              <a:t>Linux</a:t>
            </a:r>
            <a:r>
              <a:rPr lang="zh-CN" altLang="en-US">
                <a:latin typeface="Arial" charset="0"/>
              </a:rPr>
              <a:t>中摄像头的驱动称为</a:t>
            </a:r>
            <a:r>
              <a:rPr lang="en-US" altLang="zh-CN">
                <a:latin typeface="Arial" charset="0"/>
              </a:rPr>
              <a:t>v4l2</a:t>
            </a:r>
            <a:r>
              <a:rPr lang="zh-CN" altLang="en-US">
                <a:latin typeface="Arial" charset="0"/>
              </a:rPr>
              <a:t>：</a:t>
            </a:r>
            <a:r>
              <a:rPr lang="en-US" altLang="zh-CN">
                <a:latin typeface="Arial" charset="0"/>
              </a:rPr>
              <a:t>Video for linux2</a:t>
            </a:r>
            <a:r>
              <a:rPr lang="zh-CN" altLang="en-US">
                <a:latin typeface="Arial" charset="0"/>
              </a:rPr>
              <a:t>，就是</a:t>
            </a:r>
            <a:r>
              <a:rPr lang="en-US" altLang="zh-CN">
                <a:latin typeface="Arial" charset="0"/>
              </a:rPr>
              <a:t>linux</a:t>
            </a:r>
            <a:r>
              <a:rPr lang="zh-CN" altLang="en-US">
                <a:latin typeface="Arial" charset="0"/>
              </a:rPr>
              <a:t>下</a:t>
            </a:r>
            <a:r>
              <a:rPr lang="en-US" altLang="zh-CN">
                <a:latin typeface="Arial" charset="0"/>
              </a:rPr>
              <a:t>video</a:t>
            </a:r>
            <a:r>
              <a:rPr lang="zh-CN" altLang="en-US">
                <a:latin typeface="Arial" charset="0"/>
              </a:rPr>
              <a:t>驱动的第</a:t>
            </a:r>
            <a:r>
              <a:rPr lang="en-US" altLang="zh-CN"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版接口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在上图中，</a:t>
            </a:r>
            <a:r>
              <a:rPr lang="en-US" altLang="zh-CN">
                <a:latin typeface="Arial" charset="0"/>
              </a:rPr>
              <a:t>FFmpeg</a:t>
            </a:r>
            <a:r>
              <a:rPr lang="zh-CN" altLang="en-US">
                <a:latin typeface="Arial" charset="0"/>
              </a:rPr>
              <a:t>怎么去访问声卡？</a:t>
            </a:r>
            <a:endParaRPr lang="en-US" altLang="zh-CN">
              <a:latin typeface="Arial" charset="0"/>
            </a:endParaRPr>
          </a:p>
          <a:p>
            <a:pPr lvl="2"/>
            <a:r>
              <a:rPr lang="en-US" altLang="zh-CN">
                <a:latin typeface="Arial" charset="0"/>
              </a:rPr>
              <a:t>Linux</a:t>
            </a:r>
            <a:r>
              <a:rPr lang="zh-CN" altLang="en-US">
                <a:latin typeface="Arial" charset="0"/>
              </a:rPr>
              <a:t>中声卡的驱动称为</a:t>
            </a:r>
            <a:r>
              <a:rPr lang="en-US" altLang="zh-CN">
                <a:latin typeface="Arial" charset="0"/>
              </a:rPr>
              <a:t>ALSA</a:t>
            </a:r>
            <a:r>
              <a:rPr lang="zh-CN" altLang="en-US">
                <a:latin typeface="Arial" charset="0"/>
              </a:rPr>
              <a:t>：</a:t>
            </a:r>
            <a:r>
              <a:rPr lang="en-US" altLang="zh-CN">
                <a:latin typeface="Arial" charset="0"/>
              </a:rPr>
              <a:t> Advanced Linux Sound Architecture</a:t>
            </a:r>
          </a:p>
          <a:p>
            <a:pPr lvl="2"/>
            <a:r>
              <a:rPr lang="zh-CN" altLang="en-US">
                <a:latin typeface="Arial" charset="0"/>
              </a:rPr>
              <a:t>声卡接口比摄像头接口复杂得多</a:t>
            </a:r>
            <a:endParaRPr lang="en-US" altLang="zh-CN">
              <a:latin typeface="Arial" charset="0"/>
            </a:endParaRPr>
          </a:p>
          <a:p>
            <a:pPr lvl="2"/>
            <a:r>
              <a:rPr lang="zh-CN" altLang="en-US">
                <a:latin typeface="Arial" charset="0"/>
              </a:rPr>
              <a:t>我们一般使用</a:t>
            </a:r>
            <a:r>
              <a:rPr lang="en-US" altLang="zh-CN">
                <a:latin typeface="Arial" charset="0"/>
              </a:rPr>
              <a:t>alsa-lib</a:t>
            </a:r>
            <a:r>
              <a:rPr lang="zh-CN" altLang="en-US">
                <a:latin typeface="Arial" charset="0"/>
              </a:rPr>
              <a:t>或</a:t>
            </a:r>
            <a:r>
              <a:rPr lang="en-US" altLang="zh-CN">
                <a:latin typeface="Arial" charset="0"/>
              </a:rPr>
              <a:t>tinyalsa</a:t>
            </a:r>
            <a:r>
              <a:rPr lang="zh-CN" altLang="en-US">
                <a:latin typeface="Arial" charset="0"/>
              </a:rPr>
              <a:t>来访问声卡，</a:t>
            </a:r>
            <a:r>
              <a:rPr lang="en-US" altLang="zh-CN">
                <a:latin typeface="Arial" charset="0"/>
              </a:rPr>
              <a:t>FFmpeg</a:t>
            </a:r>
            <a:r>
              <a:rPr lang="zh-CN" altLang="en-US">
                <a:latin typeface="Arial" charset="0"/>
              </a:rPr>
              <a:t>使用</a:t>
            </a:r>
            <a:r>
              <a:rPr lang="en-US" altLang="zh-CN">
                <a:latin typeface="Arial" charset="0"/>
              </a:rPr>
              <a:t>alsa-lib</a:t>
            </a:r>
            <a:r>
              <a:rPr lang="zh-CN" altLang="en-US">
                <a:latin typeface="Arial" charset="0"/>
              </a:rPr>
              <a:t>，安卓使用</a:t>
            </a:r>
            <a:r>
              <a:rPr lang="en-US" altLang="zh-CN">
                <a:latin typeface="Arial" charset="0"/>
              </a:rPr>
              <a:t>tinyalsa</a:t>
            </a:r>
          </a:p>
          <a:p>
            <a:pPr lvl="1"/>
            <a:r>
              <a:rPr lang="en-US" altLang="zh-CN"/>
              <a:t>TE</a:t>
            </a:r>
            <a:r>
              <a:rPr lang="zh-CN" altLang="en-US"/>
              <a:t>公司是全方位的连接器提供商：</a:t>
            </a:r>
            <a:r>
              <a:rPr lang="en-US" altLang="zh-CN">
                <a:hlinkClick r:id="rId2"/>
              </a:rPr>
              <a:t>https://www.te.com.cn/</a:t>
            </a:r>
            <a:endParaRPr lang="en-US" altLang="zh-CN"/>
          </a:p>
          <a:p>
            <a:pPr marL="228600" lvl="1" indent="0">
              <a:buNone/>
            </a:pPr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>
              <a:latin typeface="Arial" charset="0"/>
            </a:endParaRPr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marL="228600" lvl="1" indent="0">
              <a:buNone/>
            </a:pPr>
            <a:endParaRPr lang="en-US" altLang="zh-CN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8EAA18-D516-4E3E-B581-9114A8828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18" y="819406"/>
            <a:ext cx="10130195" cy="30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6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231B-D628-814F-AA77-C4A1D0B6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91" y="362206"/>
            <a:ext cx="9829800" cy="457200"/>
          </a:xfrm>
        </p:spPr>
        <p:txBody>
          <a:bodyPr/>
          <a:lstStyle/>
          <a:p>
            <a:r>
              <a:rPr lang="en-US"/>
              <a:t>2. </a:t>
            </a:r>
            <a:r>
              <a:rPr lang="zh-CN" altLang="en-US"/>
              <a:t>摄像头接口：</a:t>
            </a:r>
            <a:r>
              <a:rPr lang="en-US" altLang="zh-CN"/>
              <a:t>V4L2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03EFFB73-D97B-4921-8918-A4E572550D6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4480" y="1073359"/>
            <a:ext cx="11160000" cy="4295595"/>
          </a:xfrm>
        </p:spPr>
        <p:txBody>
          <a:bodyPr/>
          <a:lstStyle/>
          <a:p>
            <a:r>
              <a:rPr lang="zh-CN" altLang="en-US">
                <a:latin typeface="Arial" charset="0"/>
              </a:rPr>
              <a:t>学习方法：</a:t>
            </a:r>
            <a:endParaRPr lang="en-US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阅读</a:t>
            </a:r>
            <a:r>
              <a:rPr lang="en-US" altLang="zh-CN">
                <a:latin typeface="Arial" charset="0"/>
              </a:rPr>
              <a:t>MJPG-streamer</a:t>
            </a:r>
            <a:r>
              <a:rPr lang="zh-CN" altLang="en-US">
                <a:latin typeface="Arial" charset="0"/>
              </a:rPr>
              <a:t>的源码可快速掌握：</a:t>
            </a:r>
            <a:r>
              <a:rPr lang="en-US" altLang="zh-CN">
                <a:latin typeface="Arial" charset="0"/>
              </a:rPr>
              <a:t>plugins\input_uvc\v4l2uvc.c</a:t>
            </a:r>
          </a:p>
          <a:p>
            <a:r>
              <a:rPr lang="zh-CN" altLang="en-US">
                <a:latin typeface="Arial" charset="0"/>
              </a:rPr>
              <a:t>硬件接口：</a:t>
            </a:r>
            <a:endParaRPr lang="en-US" altLang="zh-CN">
              <a:latin typeface="Arial" charset="0"/>
            </a:endParaRPr>
          </a:p>
          <a:p>
            <a:pPr lvl="1"/>
            <a:r>
              <a:rPr lang="en-US" altLang="zh-CN">
                <a:latin typeface="Arial" charset="0"/>
              </a:rPr>
              <a:t>USB</a:t>
            </a:r>
          </a:p>
          <a:p>
            <a:pPr lvl="1"/>
            <a:r>
              <a:rPr lang="en-US" altLang="zh-CN">
                <a:latin typeface="Arial" charset="0"/>
              </a:rPr>
              <a:t>CMOS</a:t>
            </a:r>
            <a:r>
              <a:rPr lang="zh-CN" altLang="en-US">
                <a:latin typeface="Arial" charset="0"/>
              </a:rPr>
              <a:t>等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但是它们的驱动遵守同样的标准：</a:t>
            </a:r>
            <a:r>
              <a:rPr lang="en-US" altLang="zh-CN">
                <a:latin typeface="Arial" charset="0"/>
              </a:rPr>
              <a:t>V4L2</a:t>
            </a:r>
          </a:p>
          <a:p>
            <a:pPr lvl="1"/>
            <a:r>
              <a:rPr lang="zh-CN" altLang="en-US">
                <a:latin typeface="Arial" charset="0"/>
              </a:rPr>
              <a:t>所以</a:t>
            </a:r>
            <a:r>
              <a:rPr lang="en-US" altLang="zh-CN">
                <a:latin typeface="Arial" charset="0"/>
              </a:rPr>
              <a:t>APP</a:t>
            </a:r>
            <a:r>
              <a:rPr lang="zh-CN" altLang="en-US">
                <a:latin typeface="Arial" charset="0"/>
              </a:rPr>
              <a:t>可以使用同样的</a:t>
            </a:r>
            <a:r>
              <a:rPr lang="en-US" altLang="zh-CN">
                <a:latin typeface="Arial" charset="0"/>
              </a:rPr>
              <a:t>API</a:t>
            </a:r>
            <a:r>
              <a:rPr lang="zh-CN" altLang="en-US">
                <a:latin typeface="Arial" charset="0"/>
              </a:rPr>
              <a:t>访问不用硬件接口的摄像头</a:t>
            </a:r>
            <a:endParaRPr lang="en-US" altLang="zh-CN">
              <a:latin typeface="Arial" charset="0"/>
            </a:endParaRPr>
          </a:p>
          <a:p>
            <a:r>
              <a:rPr lang="zh-CN" altLang="en-US">
                <a:latin typeface="Arial" charset="0"/>
              </a:rPr>
              <a:t>摄像头参数：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分辨率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数据格式：</a:t>
            </a:r>
            <a:r>
              <a:rPr lang="en-US" altLang="zh-CN">
                <a:latin typeface="Arial" charset="0"/>
              </a:rPr>
              <a:t>RGB,YUV,JPEG,MJPG,H264</a:t>
            </a:r>
          </a:p>
          <a:p>
            <a:pPr lvl="1"/>
            <a:r>
              <a:rPr lang="zh-CN" altLang="en-US">
                <a:latin typeface="Arial" charset="0"/>
              </a:rPr>
              <a:t>帧率</a:t>
            </a:r>
            <a:endParaRPr lang="en-US" altLang="zh-CN">
              <a:latin typeface="Arial" charset="0"/>
            </a:endParaRPr>
          </a:p>
          <a:p>
            <a:pPr lvl="1"/>
            <a:endParaRPr lang="en-US" altLang="zh-CN">
              <a:latin typeface="Arial" charset="0"/>
            </a:endParaRPr>
          </a:p>
          <a:p>
            <a:r>
              <a:rPr lang="en-US" altLang="zh-CN">
                <a:latin typeface="Arial" charset="0"/>
              </a:rPr>
              <a:t>API</a:t>
            </a:r>
            <a:r>
              <a:rPr lang="zh-CN" altLang="en-US">
                <a:latin typeface="Arial" charset="0"/>
              </a:rPr>
              <a:t>接口，按顺序列出：</a:t>
            </a:r>
            <a:endParaRPr lang="en-US" altLang="zh-CN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 marL="644525" lvl="2" indent="0">
              <a:buNone/>
            </a:pPr>
            <a:endParaRPr lang="en-US" dirty="0">
              <a:latin typeface="Arial" charset="0"/>
            </a:endParaRPr>
          </a:p>
          <a:p>
            <a:endParaRPr lang="en-US" dirty="0"/>
          </a:p>
          <a:p>
            <a:r>
              <a:rPr lang="en-US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9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7CF26D15-6BFF-408B-8D6A-6E2935464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565015"/>
              </p:ext>
            </p:extLst>
          </p:nvPr>
        </p:nvGraphicFramePr>
        <p:xfrm>
          <a:off x="273540" y="135254"/>
          <a:ext cx="10204964" cy="614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063">
                  <a:extLst>
                    <a:ext uri="{9D8B030D-6E8A-4147-A177-3AD203B41FA5}">
                      <a16:colId xmlns:a16="http://schemas.microsoft.com/office/drawing/2014/main" val="7213464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3678218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710633647"/>
                    </a:ext>
                  </a:extLst>
                </a:gridCol>
                <a:gridCol w="3543301">
                  <a:extLst>
                    <a:ext uri="{9D8B030D-6E8A-4147-A177-3AD203B41FA5}">
                      <a16:colId xmlns:a16="http://schemas.microsoft.com/office/drawing/2014/main" val="1078986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vd-&gt;fd=open("/dev/videoX", O_RDWR)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打开设备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921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/>
                        <a:t>2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ioctl(vd-&gt;fd, VIDIOC_QUERYCAP, &amp;vd-&gt;cap)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查询能力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32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/>
                        <a:t>3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(vd-&gt;cap.capabilities &amp; V4L2_CAP_STREAMING)</a:t>
                      </a:r>
                    </a:p>
                    <a:p>
                      <a:r>
                        <a:rPr lang="en-US" altLang="zh-CN" sz="1400"/>
                        <a:t>(vd-&gt;cap.capabilities &amp; V4L2_CAP_READWRITE)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Stream</a:t>
                      </a:r>
                      <a:r>
                        <a:rPr lang="zh-CN" altLang="en-US" sz="1400"/>
                        <a:t>方式，常用</a:t>
                      </a:r>
                      <a:endParaRPr lang="en-US" altLang="zh-CN" sz="1400"/>
                    </a:p>
                    <a:p>
                      <a:r>
                        <a:rPr lang="zh-CN" altLang="en-US" sz="1400"/>
                        <a:t>读写方式，不常见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49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/>
                        <a:t>4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ioctl(vd-&gt;fd, VIDIOC_S_FMT, &amp;vd-&gt;fmt)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设置分辨率、数据 格式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硬件不一定支持传入的参数，</a:t>
                      </a:r>
                      <a:endParaRPr lang="en-US" altLang="zh-CN" sz="1400"/>
                    </a:p>
                    <a:p>
                      <a:r>
                        <a:rPr lang="zh-CN" altLang="en-US" sz="1400"/>
                        <a:t>它会把真正的参数传回来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35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/>
                        <a:t>5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ioctl(vd-&gt;fd, VIDIOC_S_PARM, setfps)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设置帧率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6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/>
                        <a:t>6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ioctl(vd-&gt;fd, VIDIOC_REQBUFS, &amp;vd-&gt;rb)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请求</a:t>
                      </a:r>
                      <a:r>
                        <a:rPr lang="en-US" altLang="zh-CN" sz="1400"/>
                        <a:t>buffer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13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/>
                        <a:t>7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ioctl(vd-&gt;fd, VIDIOC_QUERYBUF, &amp;vd-&gt;buf)</a:t>
                      </a:r>
                    </a:p>
                    <a:p>
                      <a:r>
                        <a:rPr lang="en-US" altLang="zh-CN" sz="1400"/>
                        <a:t>mmap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查询并映射</a:t>
                      </a:r>
                      <a:r>
                        <a:rPr lang="en-US" altLang="zh-CN" sz="1400"/>
                        <a:t>buffer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mmap</a:t>
                      </a:r>
                      <a:r>
                        <a:rPr lang="zh-CN" altLang="en-US" sz="1400"/>
                        <a:t>就是把内核的</a:t>
                      </a:r>
                      <a:r>
                        <a:rPr lang="en-US" altLang="zh-CN" sz="1400"/>
                        <a:t>buffer</a:t>
                      </a:r>
                      <a:r>
                        <a:rPr lang="zh-CN" altLang="en-US" sz="1400"/>
                        <a:t>映射出来，</a:t>
                      </a:r>
                      <a:endParaRPr lang="en-US" altLang="zh-CN" sz="1400"/>
                    </a:p>
                    <a:p>
                      <a:r>
                        <a:rPr lang="en-US" altLang="zh-CN" sz="1400"/>
                        <a:t>APP</a:t>
                      </a:r>
                      <a:r>
                        <a:rPr lang="zh-CN" altLang="en-US" sz="1400"/>
                        <a:t>就可以直接访问该</a:t>
                      </a:r>
                      <a:r>
                        <a:rPr lang="en-US" altLang="zh-CN" sz="1400"/>
                        <a:t>buffer</a:t>
                      </a:r>
                      <a:r>
                        <a:rPr lang="zh-CN" altLang="en-US" sz="1400"/>
                        <a:t>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433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/>
                        <a:t>8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ioctl(vd-&gt;fd, VIDIOC_QBUF, &amp;vd-&gt;buf)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把</a:t>
                      </a:r>
                      <a:r>
                        <a:rPr lang="en-US" altLang="zh-CN" sz="1400"/>
                        <a:t>buffer</a:t>
                      </a:r>
                      <a:r>
                        <a:rPr lang="zh-CN" altLang="en-US" sz="1400"/>
                        <a:t>放入队列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队列里都是空闲的、无数据的</a:t>
                      </a:r>
                      <a:r>
                        <a:rPr lang="en-US" altLang="zh-CN" sz="1400"/>
                        <a:t>buffer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82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/>
                        <a:t>9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int type = V4L2_BUF_TYPE_VIDEO_CAPTURE;</a:t>
                      </a:r>
                    </a:p>
                    <a:p>
                      <a:r>
                        <a:rPr lang="en-US" altLang="zh-CN" sz="1400"/>
                        <a:t>ioctl(vd-&gt;fd, VIDIOC_STREAMON, &amp;type);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启动摄像头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4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/>
                        <a:t>10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select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等待数据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03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/>
                        <a:t>11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ioctl(vd-&gt;fd, VIDIOC_DQBUF, &amp;vd-&gt;buf)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取出有数据的</a:t>
                      </a:r>
                      <a:r>
                        <a:rPr lang="en-US" altLang="zh-CN" sz="1400"/>
                        <a:t>buffer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数据的</a:t>
                      </a:r>
                      <a:r>
                        <a:rPr lang="en-US" altLang="zh-CN" sz="1400"/>
                        <a:t>buffer</a:t>
                      </a:r>
                      <a:r>
                        <a:rPr lang="zh-CN" altLang="en-US" sz="1400"/>
                        <a:t>出列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880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/>
                        <a:t>12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ioctl(vd-&gt;fd, VIDIOC_QBUF, &amp;vd-&gt;buf);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处理完数据，</a:t>
                      </a:r>
                      <a:r>
                        <a:rPr lang="en-US" altLang="zh-CN" sz="1400"/>
                        <a:t>buffer</a:t>
                      </a:r>
                      <a:r>
                        <a:rPr lang="zh-CN" altLang="en-US" sz="1400"/>
                        <a:t>入列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95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/>
                        <a:t>13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int type = V4L2_BUF_TYPE_VIDEO_CAPTURE;</a:t>
                      </a:r>
                    </a:p>
                    <a:p>
                      <a:r>
                        <a:rPr lang="en-US" altLang="zh-CN" sz="1400"/>
                        <a:t>ioctl(vd-&gt;fd, VIDIOC_STREAMOFF, &amp;type);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停止摄像头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617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/>
                        <a:t>14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close(vd-&gt;fd);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关闭摄像头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64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45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231B-D628-814F-AA77-C4A1D0B6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91" y="362206"/>
            <a:ext cx="9829800" cy="457200"/>
          </a:xfrm>
        </p:spPr>
        <p:txBody>
          <a:bodyPr/>
          <a:lstStyle/>
          <a:p>
            <a:r>
              <a:rPr lang="en-US" altLang="zh-CN"/>
              <a:t>3</a:t>
            </a:r>
            <a:r>
              <a:rPr lang="en-US"/>
              <a:t>. </a:t>
            </a:r>
            <a:r>
              <a:rPr lang="zh-CN" altLang="en-US"/>
              <a:t>摄像头数据在内核中的组织方法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5C6133B-2A0C-4AC7-853F-DE8920DAF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50" y="1168400"/>
            <a:ext cx="116029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0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231B-D628-814F-AA77-C4A1D0B6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91" y="362206"/>
            <a:ext cx="9829800" cy="457200"/>
          </a:xfrm>
        </p:spPr>
        <p:txBody>
          <a:bodyPr/>
          <a:lstStyle/>
          <a:p>
            <a:r>
              <a:rPr lang="en-US"/>
              <a:t>4. </a:t>
            </a:r>
            <a:r>
              <a:rPr lang="zh-CN" altLang="en-US"/>
              <a:t>声音的采集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F5FDA11-18F7-4E58-B268-D41CD2E78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234" y="706846"/>
            <a:ext cx="7892985" cy="4536198"/>
          </a:xfrm>
          <a:prstGeom prst="rect">
            <a:avLst/>
          </a:prstGeom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5DF8E43-E14C-4EBA-9265-8210B99D115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6091" y="5243044"/>
            <a:ext cx="11160000" cy="981695"/>
          </a:xfrm>
        </p:spPr>
        <p:txBody>
          <a:bodyPr/>
          <a:lstStyle/>
          <a:p>
            <a:r>
              <a:rPr lang="zh-CN" altLang="en-US">
                <a:latin typeface="Arial" charset="0"/>
              </a:rPr>
              <a:t>两个参数：</a:t>
            </a:r>
            <a:endParaRPr lang="en-US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采样频率：一秒钟内采样越多，声音越逼真；但是太多也没必要，人耳分辨不出更高的采样率</a:t>
            </a:r>
            <a:endParaRPr lang="en-US" altLang="zh-CN"/>
          </a:p>
          <a:p>
            <a:pPr lvl="1"/>
            <a:r>
              <a:rPr lang="zh-CN" altLang="en-US">
                <a:latin typeface="Arial" charset="0"/>
              </a:rPr>
              <a:t>数据位宽：位数越多，采集的声音精度越高，常用的是</a:t>
            </a:r>
            <a:r>
              <a:rPr lang="en-US" altLang="zh-CN">
                <a:latin typeface="Arial" charset="0"/>
              </a:rPr>
              <a:t>16bit</a:t>
            </a:r>
            <a:endParaRPr lang="en-US">
              <a:latin typeface="Arial" charset="0"/>
            </a:endParaRPr>
          </a:p>
          <a:p>
            <a:pPr marL="644525" lvl="2" indent="0">
              <a:buNone/>
            </a:pPr>
            <a:endParaRPr lang="en-US" dirty="0">
              <a:latin typeface="Arial" charset="0"/>
            </a:endParaRPr>
          </a:p>
          <a:p>
            <a:endParaRPr lang="en-US" dirty="0"/>
          </a:p>
          <a:p>
            <a:r>
              <a:rPr lang="en-US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96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88D73B0-DB41-42B0-B71B-6983425E6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8" y="127452"/>
            <a:ext cx="9720262" cy="4692182"/>
          </a:xfrm>
          <a:prstGeom prst="rect">
            <a:avLst/>
          </a:prstGeom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C51F7FB3-A696-4DC6-9932-BA968169794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6000" y="4938244"/>
            <a:ext cx="11160000" cy="1338731"/>
          </a:xfrm>
        </p:spPr>
        <p:txBody>
          <a:bodyPr/>
          <a:lstStyle/>
          <a:p>
            <a:r>
              <a:rPr lang="en-US" altLang="zh-CN"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个参数：</a:t>
            </a:r>
            <a:endParaRPr lang="en-US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声道：要声音听起来有空间感，至少要有左、右两声前。</a:t>
            </a:r>
            <a:endParaRPr lang="en-US" altLang="zh-CN"/>
          </a:p>
          <a:p>
            <a:pPr lvl="1"/>
            <a:r>
              <a:rPr lang="zh-CN" altLang="en-US">
                <a:latin typeface="Arial" charset="0"/>
              </a:rPr>
              <a:t>简单地说，录制声音时，模拟左、右耳朵的位置放置两个</a:t>
            </a:r>
            <a:r>
              <a:rPr lang="en-US" altLang="zh-CN">
                <a:latin typeface="Arial" charset="0"/>
              </a:rPr>
              <a:t>ADC</a:t>
            </a:r>
            <a:r>
              <a:rPr lang="zh-CN" altLang="en-US">
                <a:latin typeface="Arial" charset="0"/>
              </a:rPr>
              <a:t>采集声音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播放时，两个耳机的声音不一样</a:t>
            </a:r>
            <a:endParaRPr lang="en-US">
              <a:latin typeface="Arial" charset="0"/>
            </a:endParaRPr>
          </a:p>
          <a:p>
            <a:pPr marL="644525" lvl="2" indent="0">
              <a:buNone/>
            </a:pPr>
            <a:endParaRPr lang="en-US" dirty="0">
              <a:latin typeface="Arial" charset="0"/>
            </a:endParaRPr>
          </a:p>
          <a:p>
            <a:endParaRPr lang="en-US" dirty="0"/>
          </a:p>
          <a:p>
            <a:r>
              <a:rPr lang="en-US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6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231B-D628-814F-AA77-C4A1D0B6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91" y="362206"/>
            <a:ext cx="9829800" cy="457200"/>
          </a:xfrm>
        </p:spPr>
        <p:txBody>
          <a:bodyPr/>
          <a:lstStyle/>
          <a:p>
            <a:r>
              <a:rPr lang="en-US" altLang="zh-CN"/>
              <a:t>5</a:t>
            </a:r>
            <a:r>
              <a:rPr lang="en-US"/>
              <a:t>. </a:t>
            </a:r>
            <a:r>
              <a:rPr lang="zh-CN" altLang="en-US"/>
              <a:t>声卡接口：</a:t>
            </a:r>
            <a:r>
              <a:rPr lang="en-US" altLang="zh-CN"/>
              <a:t>ALSA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03EFFB73-D97B-4921-8918-A4E572550D6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4480" y="1073360"/>
            <a:ext cx="11160000" cy="1707940"/>
          </a:xfrm>
        </p:spPr>
        <p:txBody>
          <a:bodyPr/>
          <a:lstStyle/>
          <a:p>
            <a:r>
              <a:rPr lang="zh-CN" altLang="en-US">
                <a:latin typeface="Arial" charset="0"/>
              </a:rPr>
              <a:t>学习方法：</a:t>
            </a:r>
            <a:endParaRPr lang="en-US">
              <a:latin typeface="Arial" charset="0"/>
            </a:endParaRPr>
          </a:p>
          <a:p>
            <a:pPr lvl="1"/>
            <a:r>
              <a:rPr lang="en-US" altLang="zh-CN">
                <a:latin typeface="Arial" charset="0"/>
              </a:rPr>
              <a:t>A Tutorial on Using the ALSA Audio API</a:t>
            </a:r>
            <a:r>
              <a:rPr lang="zh-CN" altLang="en-US">
                <a:latin typeface="Arial" charset="0"/>
              </a:rPr>
              <a:t>：</a:t>
            </a:r>
            <a:r>
              <a:rPr lang="en-US" altLang="zh-CN">
                <a:hlinkClick r:id="rId2"/>
              </a:rPr>
              <a:t>http://www.equalarea.com/paul/alsa-audio.html</a:t>
            </a:r>
            <a:endParaRPr lang="en-US" altLang="zh-CN"/>
          </a:p>
          <a:p>
            <a:pPr lvl="1"/>
            <a:r>
              <a:rPr lang="en-US" altLang="zh-CN">
                <a:latin typeface="Arial" charset="0"/>
              </a:rPr>
              <a:t>ALSA</a:t>
            </a:r>
            <a:r>
              <a:rPr lang="zh-CN" altLang="en-US">
                <a:latin typeface="Arial" charset="0"/>
              </a:rPr>
              <a:t>接口的复杂之处在于，有很多的</a:t>
            </a:r>
            <a:r>
              <a:rPr lang="en-US" altLang="zh-CN">
                <a:latin typeface="Arial" charset="0"/>
              </a:rPr>
              <a:t>ioctl</a:t>
            </a:r>
            <a:r>
              <a:rPr lang="zh-CN" altLang="en-US">
                <a:latin typeface="Arial" charset="0"/>
              </a:rPr>
              <a:t>来设置很多的参数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所以一般都是基于</a:t>
            </a:r>
            <a:r>
              <a:rPr lang="en-US" altLang="zh-CN">
                <a:latin typeface="Arial" charset="0"/>
              </a:rPr>
              <a:t>alsa-lib</a:t>
            </a:r>
            <a:r>
              <a:rPr lang="zh-CN" altLang="en-US">
                <a:latin typeface="Arial" charset="0"/>
              </a:rPr>
              <a:t>来编写</a:t>
            </a:r>
            <a:r>
              <a:rPr lang="en-US" altLang="zh-CN">
                <a:latin typeface="Arial" charset="0"/>
              </a:rPr>
              <a:t>APP</a:t>
            </a:r>
          </a:p>
          <a:p>
            <a:r>
              <a:rPr lang="en-US" altLang="zh-CN">
                <a:latin typeface="Arial" charset="0"/>
              </a:rPr>
              <a:t>ALSA APP</a:t>
            </a:r>
            <a:r>
              <a:rPr lang="zh-CN" altLang="en-US">
                <a:latin typeface="Arial" charset="0"/>
              </a:rPr>
              <a:t>的伪代码：</a:t>
            </a:r>
            <a:endParaRPr lang="en-US" altLang="zh-CN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 marL="644525" lvl="2" indent="0">
              <a:buNone/>
            </a:pPr>
            <a:endParaRPr lang="en-US" dirty="0">
              <a:latin typeface="Arial" charset="0"/>
            </a:endParaRPr>
          </a:p>
          <a:p>
            <a:endParaRPr lang="en-US" dirty="0"/>
          </a:p>
          <a:p>
            <a:r>
              <a:rPr lang="en-US"/>
              <a:t>  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B2B87A-BE33-4833-BF5E-38C08D230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012" y="2621090"/>
            <a:ext cx="66579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55307"/>
      </p:ext>
    </p:extLst>
  </p:cSld>
  <p:clrMapOvr>
    <a:masterClrMapping/>
  </p:clrMapOvr>
</p:sld>
</file>

<file path=ppt/theme/theme1.xml><?xml version="1.0" encoding="utf-8"?>
<a:theme xmlns:a="http://schemas.openxmlformats.org/drawingml/2006/main" name="TE PowerPoint 16:9">
  <a:themeElements>
    <a:clrScheme name="New">
      <a:dk1>
        <a:srgbClr val="666666"/>
      </a:dk1>
      <a:lt1>
        <a:srgbClr val="FFFFFF"/>
      </a:lt1>
      <a:dk2>
        <a:srgbClr val="FFFFFF"/>
      </a:dk2>
      <a:lt2>
        <a:srgbClr val="E98300"/>
      </a:lt2>
      <a:accent1>
        <a:srgbClr val="E98300"/>
      </a:accent1>
      <a:accent2>
        <a:srgbClr val="666666"/>
      </a:accent2>
      <a:accent3>
        <a:srgbClr val="0066A1"/>
      </a:accent3>
      <a:accent4>
        <a:srgbClr val="3CB7E3"/>
      </a:accent4>
      <a:accent5>
        <a:srgbClr val="FCD350"/>
      </a:accent5>
      <a:accent6>
        <a:srgbClr val="CD202C"/>
      </a:accent6>
      <a:hlink>
        <a:srgbClr val="0066A1"/>
      </a:hlink>
      <a:folHlink>
        <a:srgbClr val="0066A1"/>
      </a:folHlink>
    </a:clrScheme>
    <a:fontScheme name="T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and-PowerPoint-Template-v5" id="{D696D5F3-F1B9-9745-9291-AEFFBCD72A93}" vid="{859C3583-122F-AA49-A05E-322B101CE6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Brand-PowerPoint-Template-2020</Template>
  <TotalTime>2763</TotalTime>
  <Words>1001</Words>
  <Application>Microsoft Office PowerPoint</Application>
  <PresentationFormat>宽屏</PresentationFormat>
  <Paragraphs>166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Arial</vt:lpstr>
      <vt:lpstr>Calibri</vt:lpstr>
      <vt:lpstr>TE PowerPoint 16:9</vt:lpstr>
      <vt:lpstr>无限连动，尽在其中</vt:lpstr>
      <vt:lpstr>视频监控    </vt:lpstr>
      <vt:lpstr>1. 本节视频讲解摄像头和声卡接口</vt:lpstr>
      <vt:lpstr>2. 摄像头接口：V4L2</vt:lpstr>
      <vt:lpstr>PowerPoint 演示文稿</vt:lpstr>
      <vt:lpstr>3. 摄像头数据在内核中的组织方法</vt:lpstr>
      <vt:lpstr>4. 声音的采集</vt:lpstr>
      <vt:lpstr>PowerPoint 演示文稿</vt:lpstr>
      <vt:lpstr>5. 声卡接口：ALSA</vt:lpstr>
      <vt:lpstr>5. 声卡程序示例</vt:lpstr>
      <vt:lpstr>6. 让FFmpeg录制声音</vt:lpstr>
      <vt:lpstr>7. 测试流媒体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Jingjing</dc:creator>
  <cp:keywords/>
  <dc:description/>
  <cp:lastModifiedBy>韦 东山</cp:lastModifiedBy>
  <cp:revision>322</cp:revision>
  <cp:lastPrinted>2020-02-21T12:21:24Z</cp:lastPrinted>
  <dcterms:created xsi:type="dcterms:W3CDTF">2020-03-16T15:00:53Z</dcterms:created>
  <dcterms:modified xsi:type="dcterms:W3CDTF">2020-04-07T07:23:00Z</dcterms:modified>
  <cp:category>2020 - Version 1</cp:category>
</cp:coreProperties>
</file>