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328" r:id="rId2"/>
    <p:sldId id="314" r:id="rId3"/>
    <p:sldId id="327" r:id="rId4"/>
    <p:sldId id="332" r:id="rId5"/>
    <p:sldId id="338" r:id="rId6"/>
    <p:sldId id="333" r:id="rId7"/>
    <p:sldId id="331" r:id="rId8"/>
    <p:sldId id="339" r:id="rId9"/>
    <p:sldId id="340" r:id="rId10"/>
    <p:sldId id="341" r:id="rId11"/>
    <p:sldId id="337" r:id="rId12"/>
    <p:sldId id="342" r:id="rId13"/>
    <p:sldId id="343" r:id="rId14"/>
    <p:sldId id="344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666666"/>
    <a:srgbClr val="404040"/>
    <a:srgbClr val="888888"/>
    <a:srgbClr val="F2F2F2"/>
    <a:srgbClr val="E7E6E6"/>
    <a:srgbClr val="919195"/>
    <a:srgbClr val="F1931C"/>
    <a:srgbClr val="949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72" y="96"/>
      </p:cViewPr>
      <p:guideLst>
        <p:guide orient="horz" pos="2160"/>
        <p:guide pos="3840"/>
        <p:guide pos="7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AB761-8CEB-478F-A91B-E0F6FC4C38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08AE3-7EFC-4A01-B213-ADA2E1E4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C75BEF1C-E970-1146-B430-D64CC68DF7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DD33B4-743D-094D-8306-F969998CF954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987A9-AF90-0846-884F-3288346AD80C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0C5DEA6-4A5A-C842-A4A5-747B5DFD37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lang="en-US" sz="3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Primary: Click to Add Presentation Title in Arial Bold 34pt. Title Case.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C878F1E-8E9D-AC46-ADC9-0E7E194258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83185"/>
            <a:ext cx="4133088" cy="1240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/ Author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1A761-901E-B846-B74B-96C382ADCDD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3A4607-8514-5241-BC9C-9E5080C7AF8C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C6BFCEF-CB7A-D245-9621-D646F4E6C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37072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131225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14348" y="1302389"/>
            <a:ext cx="5400000" cy="499681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 in Arial Bold 28pt. Title Case.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74348" y="1331268"/>
            <a:ext cx="5400000" cy="4963206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5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348" y="1369770"/>
            <a:ext cx="5400000" cy="2834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14348" y="1909512"/>
            <a:ext cx="5400000" cy="438968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4348" y="1369770"/>
            <a:ext cx="5400000" cy="2834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en-US" sz="2000" b="1" dirty="0" smtClean="0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274348" y="1909512"/>
            <a:ext cx="5400000" cy="438968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130167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94348" y="987426"/>
            <a:ext cx="6480000" cy="53117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400"/>
            </a:lvl2pPr>
            <a:lvl3pPr>
              <a:lnSpc>
                <a:spcPct val="110000"/>
              </a:lnSpc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158148"/>
            <a:ext cx="4320000" cy="41410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348" y="655819"/>
            <a:ext cx="4320000" cy="124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4192637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194348" y="975499"/>
            <a:ext cx="6480000" cy="5323701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158148"/>
            <a:ext cx="4320000" cy="41506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4320000" cy="12435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383537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17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512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B2664959-46D8-054F-8588-033E387479F3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on icon to add video</a:t>
            </a:r>
          </a:p>
        </p:txBody>
      </p:sp>
    </p:spTree>
    <p:extLst>
      <p:ext uri="{BB962C8B-B14F-4D97-AF65-F5344CB8AC3E}">
        <p14:creationId xmlns:p14="http://schemas.microsoft.com/office/powerpoint/2010/main" val="1090558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8"/>
            <a:ext cx="3476092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WHEN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TECHNOLOGY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CONNECTS,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SO DOES HUMANITY.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350118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1768B1-9049-DA4B-AA41-3700BA61B7D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2871" y="3463925"/>
            <a:ext cx="4200144" cy="3392424"/>
          </a:xfrm>
          <a:prstGeom prst="rect">
            <a:avLst/>
          </a:prstGeom>
        </p:spPr>
      </p:pic>
      <p:pic>
        <p:nvPicPr>
          <p:cNvPr id="7" name="Picture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D423E103-45C5-C544-AE70-25DAFC51AC46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52" y="0"/>
            <a:ext cx="7242048" cy="34015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DD33B4-743D-094D-8306-F969998CF954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987A9-AF90-0846-884F-3288346AD80C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0C5DEA6-4A5A-C842-A4A5-747B5DFD37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lang="en-US" sz="3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Alternate: Click to Add Presentation Title in Arial Bold 34pt. Title Case.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C878F1E-8E9D-AC46-ADC9-0E7E194258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83185"/>
            <a:ext cx="4133088" cy="1240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/ Author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1A761-901E-B846-B74B-96C382ADCDD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3A4607-8514-5241-BC9C-9E5080C7AF8C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C6BFCEF-CB7A-D245-9621-D646F4E6C4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  <p:pic>
        <p:nvPicPr>
          <p:cNvPr id="17" name="Picture Placeholder 5">
            <a:extLst>
              <a:ext uri="{FF2B5EF4-FFF2-40B4-BE49-F238E27FC236}">
                <a16:creationId xmlns:a16="http://schemas.microsoft.com/office/drawing/2014/main" id="{E20C4E08-39C7-6C4D-814F-E8A69CA4BC1A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5023" y="3465576"/>
            <a:ext cx="2966977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8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7"/>
            <a:ext cx="268819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ANY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CONNECTION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CAN CHANGE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THE WORLD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4146188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7"/>
            <a:ext cx="5182700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CONNECT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LIKE THE WORLD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DEPENDS ON IT.</a:t>
            </a:r>
          </a:p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BECAUSE IT DOES.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14408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Single Lin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Click to Add Title in Arial Bold 28pt. Title Case.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14349" y="1296543"/>
            <a:ext cx="11160000" cy="4989957"/>
          </a:xfrm>
          <a:prstGeom prst="rect">
            <a:avLst/>
          </a:prstGeom>
        </p:spPr>
        <p:txBody>
          <a:bodyPr>
            <a:noAutofit/>
          </a:bodyPr>
          <a:lstStyle>
            <a:lvl2pPr marL="457200" indent="-228600">
              <a:tabLst/>
              <a:defRPr/>
            </a:lvl2pPr>
            <a:lvl3pPr marL="866775" indent="-2222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360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Two Line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015" y="6403974"/>
            <a:ext cx="426914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14349" y="1717964"/>
            <a:ext cx="11160000" cy="457651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18"/>
            <a:ext cx="98298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 in Arial Bold 28pt, Max Two Lines,</a:t>
            </a:r>
            <a:br>
              <a:rPr lang="en-US" dirty="0"/>
            </a:br>
            <a:r>
              <a:rPr lang="en-US" dirty="0"/>
              <a:t>Title Case. </a:t>
            </a:r>
          </a:p>
        </p:txBody>
      </p:sp>
    </p:spTree>
    <p:extLst>
      <p:ext uri="{BB962C8B-B14F-4D97-AF65-F5344CB8AC3E}">
        <p14:creationId xmlns:p14="http://schemas.microsoft.com/office/powerpoint/2010/main" val="35592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0434DB-3B27-D540-AB97-A58DF145623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BDAE19-E5C9-CE47-88B9-5CB7B65E46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A1A39E-D551-804F-B57E-6C5C466A80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 #1: Click to Add Title in Arial Bold 28pt. Title Case.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C7C431-5C9A-5A48-A38A-31C957BB3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820DBE-C751-1D46-86EB-F9BDD8536B0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D8F2F-6B66-B34E-9434-BD1260F62D22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AF696E4D-4639-6D4F-9554-69F1535083D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See following slide for example.</a:t>
            </a:r>
          </a:p>
        </p:txBody>
      </p:sp>
    </p:spTree>
    <p:extLst>
      <p:ext uri="{BB962C8B-B14F-4D97-AF65-F5344CB8AC3E}">
        <p14:creationId xmlns:p14="http://schemas.microsoft.com/office/powerpoint/2010/main" val="6172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A person sitting at a table&#10;&#10;Description automatically generated">
            <a:extLst>
              <a:ext uri="{FF2B5EF4-FFF2-40B4-BE49-F238E27FC236}">
                <a16:creationId xmlns:a16="http://schemas.microsoft.com/office/drawing/2014/main" id="{A69CF6D3-79AF-F547-8DD0-502D1C18E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0434DB-3B27-D540-AB97-A58DF145623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BDAE19-E5C9-CE47-88B9-5CB7B65E46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A1A39E-D551-804F-B57E-6C5C466A80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 #1: Click to Add Title in Arial Bold 28pt. Title Case.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C7C431-5C9A-5A48-A38A-31C957BB3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820DBE-C751-1D46-86EB-F9BDD8536B0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D8F2F-6B66-B34E-9434-BD1260F62D22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538FC-2CE5-4C4B-9799-30B0F841B426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D7202-3699-BA46-B78B-2F371C11B195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3968C-80FF-8944-A2B2-1D658ECECAF0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953533-E534-EF47-83B1-BFE03463253F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01A74A1-591D-334D-A931-1E526E02236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A0AFB1-2720-244B-A01D-0806512E2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#3: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474BA31-7895-4B43-BC23-CFEAC02EDD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748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538FC-2CE5-4C4B-9799-30B0F841B426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D7202-3699-BA46-B78B-2F371C11B195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3968C-80FF-8944-A2B2-1D658ECECAF0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953533-E534-EF47-83B1-BFE03463253F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01A74A1-591D-334D-A931-1E526E02236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A0AFB1-2720-244B-A01D-0806512E2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#3: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474BA31-7895-4B43-BC23-CFEAC02EDD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46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14419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9FB4610-7AB1-DE45-895B-A160C586AA51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A81C1CC2-597F-764A-8A90-3F8C75BC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655820"/>
            <a:ext cx="9880228" cy="4737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A6548F-1EDA-3849-A0DE-A334F27F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7" y="1296543"/>
            <a:ext cx="11156400" cy="4966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B28405B-4E36-3749-A149-C32150EE1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7365" y="6400800"/>
            <a:ext cx="426914" cy="42976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 anchorCtr="1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C5401-B794-1C4D-A638-798EB2B93A3B}"/>
              </a:ext>
            </a:extLst>
          </p:cNvPr>
          <p:cNvSpPr txBox="1"/>
          <p:nvPr userDrawn="1"/>
        </p:nvSpPr>
        <p:spPr>
          <a:xfrm>
            <a:off x="1011514" y="6502165"/>
            <a:ext cx="10255926" cy="1932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© 2020 TE Connectivity.</a:t>
            </a:r>
            <a:r>
              <a:rPr lang="en-US" sz="800" b="1" dirty="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Confidential &amp; Proprietary. Do not reproduce or distribute externally including non-authorized representatives and distributors. </a:t>
            </a:r>
            <a:r>
              <a:rPr lang="en-US" sz="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sustainable future by limiting print copies, and recycling paper.</a:t>
            </a:r>
            <a:endParaRPr 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99BD22-669C-A241-B1AD-864FE94B365C}"/>
              </a:ext>
            </a:extLst>
          </p:cNvPr>
          <p:cNvCxnSpPr>
            <a:cxnSpLocks/>
          </p:cNvCxnSpPr>
          <p:nvPr userDrawn="1"/>
        </p:nvCxnSpPr>
        <p:spPr>
          <a:xfrm>
            <a:off x="0" y="6851527"/>
            <a:ext cx="121920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7" r:id="rId2"/>
    <p:sldLayoutId id="2147483662" r:id="rId3"/>
    <p:sldLayoutId id="2147483735" r:id="rId4"/>
    <p:sldLayoutId id="2147483716" r:id="rId5"/>
    <p:sldLayoutId id="2147483744" r:id="rId6"/>
    <p:sldLayoutId id="2147483742" r:id="rId7"/>
    <p:sldLayoutId id="2147483748" r:id="rId8"/>
    <p:sldLayoutId id="2147483741" r:id="rId9"/>
    <p:sldLayoutId id="2147483749" r:id="rId10"/>
    <p:sldLayoutId id="2147483750" r:id="rId11"/>
    <p:sldLayoutId id="2147483664" r:id="rId12"/>
    <p:sldLayoutId id="2147483665" r:id="rId13"/>
    <p:sldLayoutId id="2147483668" r:id="rId14"/>
    <p:sldLayoutId id="2147483669" r:id="rId15"/>
    <p:sldLayoutId id="2147483745" r:id="rId16"/>
    <p:sldLayoutId id="2147483746" r:id="rId17"/>
    <p:sldLayoutId id="2147483743" r:id="rId18"/>
    <p:sldLayoutId id="2147483738" r:id="rId19"/>
    <p:sldLayoutId id="2147483739" r:id="rId20"/>
    <p:sldLayoutId id="2147483740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deolan.org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aysmy/p/7851911.html" TargetMode="External"/><Relationship Id="rId2" Type="http://schemas.openxmlformats.org/officeDocument/2006/relationships/hyperlink" Target="https://blog.csdn.net/string_kai/article/details/10059826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.com.cn/" TargetMode="External"/><Relationship Id="rId2" Type="http://schemas.openxmlformats.org/officeDocument/2006/relationships/hyperlink" Target="http://tengine.taobao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nshining/nginx-http-flv-module/blob/master/README.CN.md" TargetMode="External"/><Relationship Id="rId2" Type="http://schemas.openxmlformats.org/officeDocument/2006/relationships/hyperlink" Target="https://github.com/winshining/nginx-http-flv-module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96" y="1990798"/>
            <a:ext cx="11255407" cy="457200"/>
          </a:xfrm>
        </p:spPr>
        <p:txBody>
          <a:bodyPr/>
          <a:lstStyle/>
          <a:p>
            <a:pPr algn="ctr"/>
            <a:r>
              <a:rPr lang="zh-CN" altLang="en-US"/>
              <a:t>无限连动，尽在其中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567" y="3590488"/>
            <a:ext cx="11160000" cy="276837"/>
          </a:xfrm>
        </p:spPr>
        <p:txBody>
          <a:bodyPr/>
          <a:lstStyle/>
          <a:p>
            <a:pPr marL="644525" lvl="2" indent="0" algn="ctr">
              <a:buNone/>
            </a:pPr>
            <a:r>
              <a:rPr lang="zh-CN" altLang="en-US"/>
              <a:t>受</a:t>
            </a:r>
            <a:r>
              <a:rPr lang="en-US" altLang="zh-CN"/>
              <a:t>TE</a:t>
            </a:r>
            <a:r>
              <a:rPr lang="zh-CN" altLang="en-US"/>
              <a:t>和达尔闻的邀约，我将为大家分享“视频监控方案”系列课程</a:t>
            </a:r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1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FF8F08-23E8-4A7D-99ED-872512FD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20" y="609600"/>
            <a:ext cx="950684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8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8" y="298260"/>
            <a:ext cx="9829800" cy="457200"/>
          </a:xfrm>
        </p:spPr>
        <p:txBody>
          <a:bodyPr/>
          <a:lstStyle/>
          <a:p>
            <a:r>
              <a:rPr lang="en-US" altLang="zh-CN"/>
              <a:t>8</a:t>
            </a:r>
            <a:r>
              <a:rPr lang="en-US"/>
              <a:t>. </a:t>
            </a:r>
            <a:r>
              <a:rPr lang="zh-CN" altLang="en-US"/>
              <a:t>运行</a:t>
            </a:r>
            <a:r>
              <a:rPr lang="en-US" altLang="zh-CN"/>
              <a:t>Ngnix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0998" y="889396"/>
            <a:ext cx="11160000" cy="754392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在开发板上烧写好映像文件后，开发板启动时会自动运行</a:t>
            </a:r>
            <a:r>
              <a:rPr lang="en-US" altLang="zh-CN">
                <a:latin typeface="Arial" charset="0"/>
              </a:rPr>
              <a:t>Ngnix</a:t>
            </a:r>
            <a:endParaRPr lang="en-US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为了让它支持</a:t>
            </a:r>
            <a:r>
              <a:rPr lang="en-US" altLang="zh-CN">
                <a:latin typeface="Arial" charset="0"/>
              </a:rPr>
              <a:t>RTMP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HTTPFLV</a:t>
            </a:r>
            <a:r>
              <a:rPr lang="zh-CN" altLang="en-US">
                <a:latin typeface="Arial" charset="0"/>
              </a:rPr>
              <a:t>，需要修改配置文件</a:t>
            </a:r>
            <a:r>
              <a:rPr lang="en-US" altLang="zh-CN">
                <a:latin typeface="Arial" charset="0"/>
              </a:rPr>
              <a:t>/etc/nginx/nginx.conf </a:t>
            </a:r>
            <a:r>
              <a:rPr lang="zh-CN" altLang="en-US">
                <a:latin typeface="Arial" charset="0"/>
              </a:rPr>
              <a:t>：</a:t>
            </a:r>
            <a:endParaRPr lang="en-US" altLang="zh-CN">
              <a:latin typeface="Arial" charset="0"/>
            </a:endParaRPr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pPr lvl="1"/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ADEC94-53EA-4ABD-A8AD-A001B4E3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1645910"/>
            <a:ext cx="5867402" cy="3913072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53DC5BD-AB67-4C7E-B52F-3396A0DDC11E}"/>
              </a:ext>
            </a:extLst>
          </p:cNvPr>
          <p:cNvSpPr txBox="1">
            <a:spLocks/>
          </p:cNvSpPr>
          <p:nvPr/>
        </p:nvSpPr>
        <p:spPr>
          <a:xfrm>
            <a:off x="380998" y="5649582"/>
            <a:ext cx="11160000" cy="754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775" indent="-2222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Arial" charset="0"/>
              </a:rPr>
              <a:t>最后，重启</a:t>
            </a:r>
            <a:r>
              <a:rPr lang="en-US" altLang="zh-CN">
                <a:latin typeface="Arial" charset="0"/>
              </a:rPr>
              <a:t>Nginx</a:t>
            </a:r>
            <a:r>
              <a:rPr lang="zh-CN" altLang="en-US">
                <a:latin typeface="Arial" charset="0"/>
              </a:rPr>
              <a:t>服务：</a:t>
            </a:r>
            <a:endParaRPr lang="en-US" altLang="zh-CN">
              <a:latin typeface="Arial" charset="0"/>
            </a:endParaRPr>
          </a:p>
          <a:p>
            <a:r>
              <a:rPr lang="en-US" altLang="zh-CN">
                <a:latin typeface="Arial" charset="0"/>
              </a:rPr>
              <a:t>	/etc/init.d/S50nginx restart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CN">
              <a:latin typeface="Arial" charset="0"/>
            </a:endParaRPr>
          </a:p>
          <a:p>
            <a:pPr lvl="1"/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Font typeface="Arial" panose="020B0604020202020204" pitchFamily="34" charset="0"/>
              <a:buNone/>
            </a:pPr>
            <a:endParaRPr lang="en-US">
              <a:latin typeface="Arial" charset="0"/>
            </a:endParaRPr>
          </a:p>
          <a:p>
            <a:endParaRPr lang="en-US"/>
          </a:p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206EB6-08CD-4A3E-BF46-189A6941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3" y="3555949"/>
            <a:ext cx="5723931" cy="19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2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8" y="298260"/>
            <a:ext cx="9829800" cy="457200"/>
          </a:xfrm>
        </p:spPr>
        <p:txBody>
          <a:bodyPr/>
          <a:lstStyle/>
          <a:p>
            <a:r>
              <a:rPr lang="en-US" altLang="zh-CN"/>
              <a:t>9</a:t>
            </a:r>
            <a:r>
              <a:rPr lang="en-US"/>
              <a:t>. </a:t>
            </a:r>
            <a:r>
              <a:rPr lang="zh-CN" altLang="en-US"/>
              <a:t>测试</a:t>
            </a:r>
            <a:r>
              <a:rPr lang="en-US" altLang="zh-CN"/>
              <a:t>Ngnix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0998" y="889396"/>
            <a:ext cx="11160000" cy="754392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在开发板上运行了</a:t>
            </a:r>
            <a:r>
              <a:rPr lang="en-US" altLang="zh-CN">
                <a:latin typeface="Arial" charset="0"/>
              </a:rPr>
              <a:t>Nginx</a:t>
            </a:r>
            <a:r>
              <a:rPr lang="zh-CN" altLang="en-US">
                <a:latin typeface="Arial" charset="0"/>
              </a:rPr>
              <a:t>后，它就已经是一个</a:t>
            </a:r>
            <a:r>
              <a:rPr lang="en-US" altLang="zh-CN">
                <a:latin typeface="Arial" charset="0"/>
              </a:rPr>
              <a:t>WEB</a:t>
            </a:r>
            <a:r>
              <a:rPr lang="zh-CN" altLang="en-US">
                <a:latin typeface="Arial" charset="0"/>
              </a:rPr>
              <a:t>站点了。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可以在电脑浏览器里输入开发板的</a:t>
            </a:r>
            <a:r>
              <a:rPr lang="en-US" altLang="zh-CN">
                <a:latin typeface="Arial" charset="0"/>
              </a:rPr>
              <a:t>IP</a:t>
            </a:r>
            <a:r>
              <a:rPr lang="zh-CN" altLang="en-US">
                <a:latin typeface="Arial" charset="0"/>
              </a:rPr>
              <a:t>访问开发板：</a:t>
            </a:r>
            <a:endParaRPr lang="en-US" altLang="zh-CN">
              <a:latin typeface="Arial" charset="0"/>
            </a:endParaRPr>
          </a:p>
          <a:p>
            <a:pPr lvl="1"/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9648B1-973A-45A7-9657-E88A359E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2100262"/>
            <a:ext cx="114585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3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8" y="298260"/>
            <a:ext cx="9829800" cy="457200"/>
          </a:xfrm>
        </p:spPr>
        <p:txBody>
          <a:bodyPr/>
          <a:lstStyle/>
          <a:p>
            <a:r>
              <a:rPr lang="en-US" altLang="zh-CN"/>
              <a:t>10</a:t>
            </a:r>
            <a:r>
              <a:rPr lang="en-US"/>
              <a:t>. </a:t>
            </a:r>
            <a:r>
              <a:rPr lang="zh-CN" altLang="en-US"/>
              <a:t>测试流媒体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BEA1929-7009-4C83-A7D4-E13ADE17C2F5}"/>
              </a:ext>
            </a:extLst>
          </p:cNvPr>
          <p:cNvSpPr txBox="1">
            <a:spLocks/>
          </p:cNvSpPr>
          <p:nvPr/>
        </p:nvSpPr>
        <p:spPr>
          <a:xfrm>
            <a:off x="640674" y="1375637"/>
            <a:ext cx="11160000" cy="3644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775" indent="-2222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>
                <a:latin typeface="Arial" charset="0"/>
              </a:rPr>
              <a:t>推流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在开发板上执行：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ffmpeg -f v4l2 -framerate 10 -i /dev/video1 -q 10  -f flv rtmp://127.0.0.1/live/wei</a:t>
            </a:r>
          </a:p>
          <a:p>
            <a:pPr lvl="1"/>
            <a:r>
              <a:rPr lang="zh-CN" altLang="en-US">
                <a:latin typeface="Arial" charset="0"/>
              </a:rPr>
              <a:t>拉流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/>
              <a:t>在</a:t>
            </a:r>
            <a:r>
              <a:rPr lang="en-US" altLang="zh-CN"/>
              <a:t>PC</a:t>
            </a:r>
            <a:r>
              <a:rPr lang="zh-CN" altLang="en-US"/>
              <a:t>上安装</a:t>
            </a:r>
            <a:r>
              <a:rPr lang="en-US" altLang="zh-CN"/>
              <a:t>VLC</a:t>
            </a:r>
            <a:r>
              <a:rPr lang="zh-CN" altLang="en-US"/>
              <a:t>播放器：</a:t>
            </a:r>
            <a:r>
              <a:rPr lang="en-US" altLang="zh-CN" u="sng">
                <a:hlinkClick r:id="rId2"/>
              </a:rPr>
              <a:t>https://www.videolan.org/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RTMP</a:t>
            </a:r>
            <a:r>
              <a:rPr lang="zh-CN" altLang="en-US"/>
              <a:t>协议拉流：</a:t>
            </a:r>
            <a:r>
              <a:rPr lang="en-US" altLang="zh-CN"/>
              <a:t>VLC</a:t>
            </a:r>
            <a:r>
              <a:rPr lang="zh-CN" altLang="en-US"/>
              <a:t>播放器中点击“媒体”</a:t>
            </a:r>
            <a:r>
              <a:rPr lang="en-US" altLang="zh-CN"/>
              <a:t>-&gt;</a:t>
            </a:r>
            <a:r>
              <a:rPr lang="zh-CN" altLang="en-US"/>
              <a:t>“打开网络串流”，输入：</a:t>
            </a:r>
            <a:r>
              <a:rPr lang="en-US" altLang="zh-CN"/>
              <a:t>rtmp://192.168.1.6/live/wei  </a:t>
            </a:r>
            <a:r>
              <a:rPr lang="zh-CN" altLang="en-US"/>
              <a:t>，就可以播放了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HTTPFLV</a:t>
            </a:r>
            <a:r>
              <a:rPr lang="zh-CN" altLang="en-US"/>
              <a:t>协议拉流：</a:t>
            </a:r>
            <a:r>
              <a:rPr lang="en-US" altLang="zh-CN"/>
              <a:t>VLC</a:t>
            </a:r>
            <a:r>
              <a:rPr lang="zh-CN" altLang="en-US"/>
              <a:t>播放器中点击“媒体”</a:t>
            </a:r>
            <a:r>
              <a:rPr lang="en-US" altLang="zh-CN"/>
              <a:t>-&gt;</a:t>
            </a:r>
            <a:r>
              <a:rPr lang="zh-CN" altLang="en-US"/>
              <a:t>“打开网络串流”，输入：</a:t>
            </a:r>
            <a:r>
              <a:rPr lang="en-US" altLang="zh-CN"/>
              <a:t> http://192.168.1.6/test?app=live&amp;stream=wei </a:t>
            </a:r>
            <a:r>
              <a:rPr lang="zh-CN" altLang="en-US"/>
              <a:t>，就可以播放了</a:t>
            </a:r>
            <a:endParaRPr lang="en-US" altLang="zh-CN"/>
          </a:p>
          <a:p>
            <a:pPr lvl="1"/>
            <a:r>
              <a:rPr lang="zh-CN" altLang="en-US">
                <a:latin typeface="Arial" charset="0"/>
              </a:rPr>
              <a:t>缺点：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IMX6ULL</a:t>
            </a:r>
            <a:r>
              <a:rPr lang="zh-CN" altLang="en-US">
                <a:latin typeface="Arial" charset="0"/>
              </a:rPr>
              <a:t>性能太弱，在</a:t>
            </a:r>
            <a:r>
              <a:rPr lang="en-US" altLang="zh-CN">
                <a:latin typeface="Arial" charset="0"/>
              </a:rPr>
              <a:t>VLC</a:t>
            </a:r>
            <a:r>
              <a:rPr lang="zh-CN" altLang="en-US">
                <a:latin typeface="Arial" charset="0"/>
              </a:rPr>
              <a:t>播放器里看到的视频很卡，很滞后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我们可以上传一个</a:t>
            </a:r>
            <a:r>
              <a:rPr lang="en-US" altLang="zh-CN">
                <a:latin typeface="Arial" charset="0"/>
              </a:rPr>
              <a:t>mp4</a:t>
            </a:r>
            <a:r>
              <a:rPr lang="zh-CN" altLang="en-US">
                <a:latin typeface="Arial" charset="0"/>
              </a:rPr>
              <a:t>文件到开发板，把它推到</a:t>
            </a:r>
            <a:r>
              <a:rPr lang="en-US" altLang="zh-CN">
                <a:latin typeface="Arial" charset="0"/>
              </a:rPr>
              <a:t>Nginx</a:t>
            </a:r>
            <a:r>
              <a:rPr lang="zh-CN" altLang="en-US">
                <a:latin typeface="Arial" charset="0"/>
              </a:rPr>
              <a:t>：</a:t>
            </a:r>
            <a:r>
              <a:rPr lang="en-US" altLang="zh-CN">
                <a:latin typeface="Arial" charset="0"/>
              </a:rPr>
              <a:t> ffmpeg -re -i test.mp4 -vcodec copy -acodec copy -f flv rtmp://127.0.0.1/live/wei</a:t>
            </a:r>
          </a:p>
          <a:p>
            <a:pPr lvl="2"/>
            <a:r>
              <a:rPr lang="zh-CN" altLang="en-US">
                <a:latin typeface="Arial" charset="0"/>
              </a:rPr>
              <a:t>然后再用</a:t>
            </a:r>
            <a:r>
              <a:rPr lang="en-US" altLang="zh-CN">
                <a:latin typeface="Arial" charset="0"/>
              </a:rPr>
              <a:t>VLC</a:t>
            </a:r>
            <a:r>
              <a:rPr lang="zh-CN" altLang="en-US">
                <a:latin typeface="Arial" charset="0"/>
              </a:rPr>
              <a:t>拉流看看，会发现很顺畅</a:t>
            </a:r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>
              <a:latin typeface="Arial" charset="0"/>
            </a:endParaRP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5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8" y="298260"/>
            <a:ext cx="9829800" cy="457200"/>
          </a:xfrm>
        </p:spPr>
        <p:txBody>
          <a:bodyPr/>
          <a:lstStyle/>
          <a:p>
            <a:r>
              <a:rPr lang="en-US" altLang="zh-CN"/>
              <a:t>11</a:t>
            </a:r>
            <a:r>
              <a:rPr lang="en-US"/>
              <a:t>. </a:t>
            </a:r>
            <a:r>
              <a:rPr lang="zh-CN" altLang="en-US"/>
              <a:t>浏览器播放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F7B3879-DD0F-46AB-8049-BAE211F148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4480" y="1064971"/>
            <a:ext cx="11160000" cy="4765377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参考：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无插件</a:t>
            </a:r>
            <a:r>
              <a:rPr lang="en-US" altLang="zh-CN">
                <a:latin typeface="Arial" charset="0"/>
              </a:rPr>
              <a:t>web</a:t>
            </a:r>
            <a:r>
              <a:rPr lang="zh-CN" altLang="en-US">
                <a:latin typeface="Arial" charset="0"/>
              </a:rPr>
              <a:t>直播解决方案，</a:t>
            </a:r>
            <a:r>
              <a:rPr lang="en-US" altLang="zh-CN">
                <a:latin typeface="Arial" charset="0"/>
              </a:rPr>
              <a:t>ffmpeg+nginx-http-flv-module+flv.js</a:t>
            </a:r>
          </a:p>
          <a:p>
            <a:pPr lvl="2"/>
            <a:r>
              <a:rPr lang="en-US" altLang="zh-CN">
                <a:latin typeface="Arial" charset="0"/>
                <a:hlinkClick r:id="rId2"/>
              </a:rPr>
              <a:t>https://blog.csdn.net/string_kai/article/details/100598268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HTTP-FLV</a:t>
            </a:r>
            <a:r>
              <a:rPr lang="zh-CN" altLang="en-US">
                <a:latin typeface="Arial" charset="0"/>
              </a:rPr>
              <a:t>直播初探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  <a:hlinkClick r:id="rId3"/>
              </a:rPr>
              <a:t>https://www.cnblogs.com/saysmy/p/7851911.html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修改</a:t>
            </a:r>
            <a:r>
              <a:rPr lang="en-US" altLang="zh-CN">
                <a:latin typeface="Arial" charset="0"/>
              </a:rPr>
              <a:t>/etc/nginx/nginx.conf</a:t>
            </a:r>
            <a:r>
              <a:rPr lang="zh-CN" altLang="en-US">
                <a:latin typeface="Arial" charset="0"/>
              </a:rPr>
              <a:t>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如下：</a:t>
            </a:r>
            <a:endParaRPr lang="en-US" altLang="zh-CN"/>
          </a:p>
          <a:p>
            <a:pPr lvl="1"/>
            <a:r>
              <a:rPr lang="en-US" altLang="zh-CN"/>
              <a:t> location /test {</a:t>
            </a:r>
          </a:p>
          <a:p>
            <a:pPr lvl="1"/>
            <a:r>
              <a:rPr lang="en-US" altLang="zh-CN"/>
              <a:t>            flv_live on;</a:t>
            </a:r>
          </a:p>
          <a:p>
            <a:pPr lvl="1"/>
            <a:r>
              <a:rPr lang="en-US" altLang="zh-CN"/>
              <a:t>            chunked_transfer_encoding on;</a:t>
            </a:r>
          </a:p>
          <a:p>
            <a:pPr lvl="1"/>
            <a:r>
              <a:rPr lang="en-US" altLang="zh-CN"/>
              <a:t>            add_header 'Access-Control-Allow-Origin' '*';</a:t>
            </a:r>
          </a:p>
          <a:p>
            <a:pPr lvl="1"/>
            <a:r>
              <a:rPr lang="en-US" altLang="zh-CN"/>
              <a:t>            add_header 'Access-Control-Allow-Credentials' 'true';</a:t>
            </a:r>
          </a:p>
          <a:p>
            <a:pPr lvl="1"/>
            <a:r>
              <a:rPr lang="en-US" altLang="zh-CN"/>
              <a:t>        }</a:t>
            </a:r>
          </a:p>
          <a:p>
            <a:r>
              <a:rPr lang="zh-CN" altLang="en-US">
                <a:latin typeface="Arial" charset="0"/>
              </a:rPr>
              <a:t>编写</a:t>
            </a:r>
            <a:r>
              <a:rPr lang="en-US" altLang="zh-CN">
                <a:latin typeface="Arial" charset="0"/>
              </a:rPr>
              <a:t>html</a:t>
            </a:r>
            <a:r>
              <a:rPr lang="zh-CN" altLang="en-US">
                <a:latin typeface="Arial" charset="0"/>
              </a:rPr>
              <a:t>文件：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演示</a:t>
            </a:r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r>
              <a:rPr lang="en-US"/>
              <a:t>  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A00BBC-8FFF-40DE-BCB5-B7382292E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90" y="1902466"/>
            <a:ext cx="5825599" cy="21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9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64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FF81-3A70-724E-B7E1-D31A2247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/>
              <a:t>视频监控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12B7-A35B-6640-967D-613EC0C87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流媒体方案的实现之</a:t>
            </a:r>
            <a:r>
              <a:rPr lang="en-US" altLang="zh-CN"/>
              <a:t>Nginx/</a:t>
            </a:r>
            <a:r>
              <a:rPr lang="zh-CN" altLang="en-US"/>
              <a:t>韦东山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/>
              <a:t>1. </a:t>
            </a:r>
            <a:r>
              <a:rPr lang="zh-CN" altLang="en-US"/>
              <a:t>本节视频移植和使用</a:t>
            </a:r>
            <a:r>
              <a:rPr lang="en-US" altLang="zh-CN"/>
              <a:t>Nginx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6091" y="4097002"/>
            <a:ext cx="11160000" cy="2306972"/>
          </a:xfrm>
        </p:spPr>
        <p:txBody>
          <a:bodyPr/>
          <a:lstStyle/>
          <a:p>
            <a:pPr lvl="1"/>
            <a:r>
              <a:rPr lang="en-US" altLang="zh-CN">
                <a:latin typeface="Arial" charset="0"/>
              </a:rPr>
              <a:t>Nginx</a:t>
            </a:r>
            <a:r>
              <a:rPr lang="zh-CN" altLang="en-US">
                <a:latin typeface="Arial" charset="0"/>
              </a:rPr>
              <a:t>是什么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一套开源软件，纯</a:t>
            </a:r>
            <a:r>
              <a:rPr lang="en-US" altLang="zh-CN">
                <a:latin typeface="Arial" charset="0"/>
              </a:rPr>
              <a:t>C</a:t>
            </a:r>
            <a:r>
              <a:rPr lang="zh-CN" altLang="en-US">
                <a:latin typeface="Arial" charset="0"/>
              </a:rPr>
              <a:t>语言编写，效率高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HTTP</a:t>
            </a:r>
            <a:r>
              <a:rPr lang="zh-CN" altLang="en-US">
                <a:latin typeface="Arial" charset="0"/>
              </a:rPr>
              <a:t>和反向代理</a:t>
            </a:r>
            <a:r>
              <a:rPr lang="en-US" altLang="zh-CN">
                <a:latin typeface="Arial" charset="0"/>
              </a:rPr>
              <a:t>web</a:t>
            </a:r>
            <a:r>
              <a:rPr lang="zh-CN" altLang="en-US">
                <a:latin typeface="Arial" charset="0"/>
              </a:rPr>
              <a:t>服务器，同时也是一个 </a:t>
            </a:r>
            <a:r>
              <a:rPr lang="en-US" altLang="zh-CN">
                <a:latin typeface="Arial" charset="0"/>
              </a:rPr>
              <a:t>IMAP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POP3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SMTP </a:t>
            </a:r>
            <a:r>
              <a:rPr lang="zh-CN" altLang="en-US">
                <a:latin typeface="Arial" charset="0"/>
              </a:rPr>
              <a:t>代理服务器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稳定、高效，支持高并发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即使强如阿里巴巴，也是使用</a:t>
            </a:r>
            <a:r>
              <a:rPr lang="en-US" altLang="zh-CN">
                <a:latin typeface="Arial" charset="0"/>
              </a:rPr>
              <a:t>Nginx</a:t>
            </a:r>
            <a:r>
              <a:rPr lang="zh-CN" altLang="en-US">
                <a:latin typeface="Arial" charset="0"/>
              </a:rPr>
              <a:t>：</a:t>
            </a:r>
            <a:r>
              <a:rPr lang="en-US" altLang="zh-CN">
                <a:hlinkClick r:id="rId2"/>
              </a:rPr>
              <a:t> http://tengine.taobao.org/</a:t>
            </a:r>
            <a:r>
              <a:rPr lang="zh-CN" altLang="en-US"/>
              <a:t>，它就是在</a:t>
            </a:r>
            <a:r>
              <a:rPr lang="en-US" altLang="zh-CN"/>
              <a:t>Nginx</a:t>
            </a:r>
            <a:r>
              <a:rPr lang="zh-CN" altLang="en-US"/>
              <a:t>的基础上，针对大访问量网站的需求，添加了很多高级功能和特性。</a:t>
            </a:r>
            <a:endParaRPr lang="en-US" altLang="zh-CN"/>
          </a:p>
          <a:p>
            <a:pPr lvl="2"/>
            <a:r>
              <a:rPr lang="zh-CN" altLang="en-US">
                <a:latin typeface="Arial" charset="0"/>
              </a:rPr>
              <a:t>我们只关注：</a:t>
            </a:r>
            <a:r>
              <a:rPr lang="en-US" altLang="zh-CN">
                <a:latin typeface="Arial" charset="0"/>
              </a:rPr>
              <a:t>Nginx</a:t>
            </a:r>
            <a:r>
              <a:rPr lang="zh-CN" altLang="en-US">
                <a:latin typeface="Arial" charset="0"/>
              </a:rPr>
              <a:t>可以作为流体服务器，支持</a:t>
            </a:r>
            <a:r>
              <a:rPr lang="en-US" altLang="zh-CN">
                <a:latin typeface="Arial" charset="0"/>
              </a:rPr>
              <a:t>RTMP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HTTPFLV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HLS</a:t>
            </a:r>
            <a:r>
              <a:rPr lang="zh-CN" altLang="en-US">
                <a:latin typeface="Arial" charset="0"/>
              </a:rPr>
              <a:t>等协议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/>
              <a:t>TE</a:t>
            </a:r>
            <a:r>
              <a:rPr lang="zh-CN" altLang="en-US"/>
              <a:t>公司是全方位的连接器提供商：</a:t>
            </a:r>
            <a:r>
              <a:rPr lang="en-US" altLang="zh-CN">
                <a:hlinkClick r:id="rId3"/>
              </a:rPr>
              <a:t>https://www.te.com.cn/</a:t>
            </a:r>
            <a:endParaRPr lang="en-US" altLang="zh-CN"/>
          </a:p>
          <a:p>
            <a:pPr marL="228600" lvl="1" indent="0">
              <a:buNone/>
            </a:pP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8EAA18-D516-4E3E-B581-9114A8828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18" y="819406"/>
            <a:ext cx="10130195" cy="30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/>
              <a:t>2. </a:t>
            </a:r>
            <a:r>
              <a:rPr lang="zh-CN" altLang="en-US"/>
              <a:t>三种</a:t>
            </a:r>
            <a:r>
              <a:rPr lang="en-US" altLang="zh-CN"/>
              <a:t>WEB</a:t>
            </a:r>
            <a:r>
              <a:rPr lang="zh-CN" altLang="en-US"/>
              <a:t>服务器的比较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562A56-864D-473C-BF9A-277F7450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46" y="852075"/>
            <a:ext cx="6865121" cy="56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/>
              <a:t>. Nginx</a:t>
            </a:r>
            <a:r>
              <a:rPr lang="zh-CN" altLang="en-US"/>
              <a:t>在流媒体方案中的位置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E517F8-C478-4CA0-BED5-D57DA5DE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41" y="1023413"/>
            <a:ext cx="8983550" cy="3818279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5CD72B7-BA37-400A-A634-F4F2C0CB205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9724" y="5045698"/>
            <a:ext cx="11160000" cy="1450095"/>
          </a:xfrm>
        </p:spPr>
        <p:txBody>
          <a:bodyPr/>
          <a:lstStyle/>
          <a:p>
            <a:pPr lvl="1"/>
            <a:r>
              <a:rPr lang="zh-CN" altLang="en-US">
                <a:latin typeface="Arial" charset="0"/>
              </a:rPr>
              <a:t>推流端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FFmpeg</a:t>
            </a:r>
            <a:r>
              <a:rPr lang="zh-CN" altLang="en-US">
                <a:latin typeface="Arial" charset="0"/>
              </a:rPr>
              <a:t>使用</a:t>
            </a:r>
            <a:r>
              <a:rPr lang="en-US" altLang="zh-CN">
                <a:latin typeface="Arial" charset="0"/>
              </a:rPr>
              <a:t>RTMP</a:t>
            </a:r>
            <a:r>
              <a:rPr lang="zh-CN" altLang="en-US">
                <a:latin typeface="Arial" charset="0"/>
              </a:rPr>
              <a:t>协议向</a:t>
            </a:r>
            <a:r>
              <a:rPr lang="en-US" altLang="zh-CN">
                <a:latin typeface="Arial" charset="0"/>
              </a:rPr>
              <a:t>Nginx</a:t>
            </a:r>
            <a:r>
              <a:rPr lang="zh-CN" altLang="en-US">
                <a:latin typeface="Arial" charset="0"/>
              </a:rPr>
              <a:t>推流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拉流端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VLC</a:t>
            </a:r>
            <a:r>
              <a:rPr lang="zh-CN" altLang="en-US">
                <a:latin typeface="Arial" charset="0"/>
              </a:rPr>
              <a:t>播放器使用</a:t>
            </a:r>
            <a:r>
              <a:rPr lang="en-US" altLang="zh-CN">
                <a:latin typeface="Arial" charset="0"/>
              </a:rPr>
              <a:t>RTMP</a:t>
            </a:r>
            <a:r>
              <a:rPr lang="zh-CN" altLang="en-US">
                <a:latin typeface="Arial" charset="0"/>
              </a:rPr>
              <a:t>或</a:t>
            </a:r>
            <a:r>
              <a:rPr lang="en-US" altLang="zh-CN">
                <a:latin typeface="Arial" charset="0"/>
              </a:rPr>
              <a:t>HTTPFLV</a:t>
            </a:r>
            <a:r>
              <a:rPr lang="zh-CN" altLang="en-US">
                <a:latin typeface="Arial" charset="0"/>
              </a:rPr>
              <a:t>协议从</a:t>
            </a:r>
            <a:r>
              <a:rPr lang="en-US" altLang="zh-CN">
                <a:latin typeface="Arial" charset="0"/>
              </a:rPr>
              <a:t>Nginx</a:t>
            </a:r>
            <a:r>
              <a:rPr lang="zh-CN" altLang="en-US">
                <a:latin typeface="Arial" charset="0"/>
              </a:rPr>
              <a:t>拉流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/>
              <a:t>浏览器使用</a:t>
            </a:r>
            <a:r>
              <a:rPr lang="en-US" altLang="zh-CN"/>
              <a:t>HTTPFLV</a:t>
            </a:r>
            <a:r>
              <a:rPr lang="zh-CN" altLang="en-US"/>
              <a:t>协议从</a:t>
            </a:r>
            <a:r>
              <a:rPr lang="en-US" altLang="zh-CN"/>
              <a:t>Nginx</a:t>
            </a:r>
            <a:r>
              <a:rPr lang="zh-CN" altLang="en-US"/>
              <a:t>拉流</a:t>
            </a:r>
            <a:r>
              <a:rPr lang="en-US" altLang="zh-CN"/>
              <a:t>(</a:t>
            </a:r>
            <a:r>
              <a:rPr lang="zh-CN" altLang="en-US"/>
              <a:t>安装</a:t>
            </a:r>
            <a:r>
              <a:rPr lang="en-US" altLang="zh-CN"/>
              <a:t>flv.js)</a:t>
            </a:r>
          </a:p>
          <a:p>
            <a:pPr lvl="2"/>
            <a:endParaRPr lang="en-US" altLang="zh-CN"/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0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en-US"/>
              <a:t>. </a:t>
            </a:r>
            <a:r>
              <a:rPr lang="zh-CN" altLang="en-US"/>
              <a:t>让</a:t>
            </a:r>
            <a:r>
              <a:rPr lang="en-US" altLang="zh-CN"/>
              <a:t>Ngnix</a:t>
            </a:r>
            <a:r>
              <a:rPr lang="zh-CN" altLang="en-US"/>
              <a:t>支持</a:t>
            </a:r>
            <a:r>
              <a:rPr lang="en-US" altLang="zh-CN"/>
              <a:t>RTMP</a:t>
            </a:r>
            <a:r>
              <a:rPr lang="zh-CN" altLang="en-US"/>
              <a:t>、</a:t>
            </a:r>
            <a:r>
              <a:rPr lang="en-US" altLang="zh-CN"/>
              <a:t>HTTPFLV</a:t>
            </a:r>
            <a:r>
              <a:rPr lang="zh-CN" altLang="en-US"/>
              <a:t>协议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5591A2-9093-4DF6-92E3-A6F20BF1471A}"/>
              </a:ext>
            </a:extLst>
          </p:cNvPr>
          <p:cNvSpPr txBox="1">
            <a:spLocks/>
          </p:cNvSpPr>
          <p:nvPr/>
        </p:nvSpPr>
        <p:spPr>
          <a:xfrm>
            <a:off x="640674" y="1375637"/>
            <a:ext cx="11160000" cy="2659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775" indent="-2222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>
                <a:latin typeface="Arial" charset="0"/>
              </a:rPr>
              <a:t>Nginux</a:t>
            </a:r>
            <a:r>
              <a:rPr lang="zh-CN" altLang="en-US">
                <a:latin typeface="Arial" charset="0"/>
              </a:rPr>
              <a:t>需要第</a:t>
            </a: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方模块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nginx-rtmp-module</a:t>
            </a:r>
            <a:r>
              <a:rPr lang="zh-CN" altLang="en-US">
                <a:latin typeface="Arial" charset="0"/>
              </a:rPr>
              <a:t>：实现了</a:t>
            </a:r>
            <a:r>
              <a:rPr lang="en-US" altLang="zh-CN">
                <a:latin typeface="Arial" charset="0"/>
              </a:rPr>
              <a:t>RTMP</a:t>
            </a:r>
            <a:r>
              <a:rPr lang="zh-CN" altLang="en-US">
                <a:latin typeface="Arial" charset="0"/>
              </a:rPr>
              <a:t>协议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latin typeface="Arial" charset="0"/>
              </a:rPr>
              <a:t>nginx-http-flv-module</a:t>
            </a:r>
            <a:r>
              <a:rPr lang="zh-CN" altLang="en-US">
                <a:latin typeface="Arial" charset="0"/>
              </a:rPr>
              <a:t>：在</a:t>
            </a:r>
            <a:r>
              <a:rPr lang="en-US" altLang="zh-CN">
                <a:latin typeface="Arial" charset="0"/>
              </a:rPr>
              <a:t>nginx-rtmp-module</a:t>
            </a:r>
            <a:r>
              <a:rPr lang="zh-CN" altLang="en-US">
                <a:latin typeface="Arial" charset="0"/>
              </a:rPr>
              <a:t>的基础上，实现了</a:t>
            </a:r>
            <a:r>
              <a:rPr lang="en-US" altLang="zh-CN">
                <a:latin typeface="Arial" charset="0"/>
              </a:rPr>
              <a:t>HTTPFLV</a:t>
            </a:r>
            <a:r>
              <a:rPr lang="zh-CN" altLang="en-US">
                <a:latin typeface="Arial" charset="0"/>
              </a:rPr>
              <a:t>，并覆盖</a:t>
            </a:r>
            <a:r>
              <a:rPr lang="en-US" altLang="zh-CN"/>
              <a:t>nginx-rtmp-module</a:t>
            </a:r>
            <a:r>
              <a:rPr lang="zh-CN" altLang="en-US">
                <a:latin typeface="Arial" charset="0"/>
              </a:rPr>
              <a:t>的所有功能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所以，我们将会在</a:t>
            </a:r>
            <a:r>
              <a:rPr lang="en-US" altLang="zh-CN">
                <a:latin typeface="Arial" charset="0"/>
              </a:rPr>
              <a:t>Nginx</a:t>
            </a:r>
            <a:r>
              <a:rPr lang="zh-CN" altLang="en-US">
                <a:latin typeface="Arial" charset="0"/>
              </a:rPr>
              <a:t>上使用</a:t>
            </a:r>
            <a:r>
              <a:rPr lang="en-US" altLang="zh-CN">
                <a:latin typeface="Arial" charset="0"/>
              </a:rPr>
              <a:t>nginx-http-flv-module</a:t>
            </a:r>
          </a:p>
          <a:p>
            <a:pPr lvl="1"/>
            <a:r>
              <a:rPr lang="zh-CN" altLang="en-US">
                <a:latin typeface="Arial" charset="0"/>
              </a:rPr>
              <a:t>第</a:t>
            </a: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方模块源码：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hlinkClick r:id="rId2"/>
              </a:rPr>
              <a:t>https://github.com/winshining/nginx-http-flv-module/</a:t>
            </a:r>
            <a:endParaRPr lang="en-US" altLang="zh-CN"/>
          </a:p>
          <a:p>
            <a:pPr lvl="1"/>
            <a:r>
              <a:rPr lang="zh-CN" altLang="en-US">
                <a:latin typeface="Arial" charset="0"/>
              </a:rPr>
              <a:t>参考资料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hlinkClick r:id="rId3"/>
              </a:rPr>
              <a:t>https://github.com/winshining/nginx-http-flv-module/blob/master/README.CN.md</a:t>
            </a:r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>
              <a:latin typeface="Arial" charset="0"/>
            </a:endParaRP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8D1548-C258-4206-B67F-0F115B0A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/>
              <a:t>7. </a:t>
            </a:r>
            <a:r>
              <a:rPr lang="zh-CN" altLang="en-US"/>
              <a:t>移植</a:t>
            </a:r>
            <a:r>
              <a:rPr lang="en-US" altLang="zh-CN"/>
              <a:t>Nginx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332F73D-A007-461F-A484-DD0DBC76E9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4480" y="1073360"/>
            <a:ext cx="11160000" cy="4765377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有两种方法：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下载源码，手工编译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使用</a:t>
            </a:r>
            <a:r>
              <a:rPr lang="en-US" altLang="zh-CN">
                <a:latin typeface="Arial" charset="0"/>
              </a:rPr>
              <a:t>Buildroot</a:t>
            </a:r>
            <a:r>
              <a:rPr lang="zh-CN" altLang="en-US">
                <a:latin typeface="Arial" charset="0"/>
              </a:rPr>
              <a:t>，配置选择</a:t>
            </a:r>
            <a:r>
              <a:rPr lang="en-US" altLang="zh-CN">
                <a:latin typeface="Arial" charset="0"/>
              </a:rPr>
              <a:t>Nginx</a:t>
            </a:r>
            <a:r>
              <a:rPr lang="zh-CN" altLang="en-US">
                <a:latin typeface="Arial" charset="0"/>
              </a:rPr>
              <a:t>，直接编译生成映象文件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我们使用</a:t>
            </a:r>
            <a:r>
              <a:rPr lang="en-US" altLang="zh-CN">
                <a:latin typeface="Arial" charset="0"/>
              </a:rPr>
              <a:t>Buildroot</a:t>
            </a:r>
            <a:r>
              <a:rPr lang="zh-CN" altLang="en-US">
                <a:latin typeface="Arial" charset="0"/>
              </a:rPr>
              <a:t>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设置交叉编译工具链</a:t>
            </a:r>
            <a:endParaRPr lang="en-US" altLang="zh-CN"/>
          </a:p>
          <a:p>
            <a:pPr lvl="1"/>
            <a:r>
              <a:rPr lang="zh-CN" altLang="en-US">
                <a:latin typeface="Arial" charset="0"/>
              </a:rPr>
              <a:t>下载第</a:t>
            </a: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方模块：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在</a:t>
            </a:r>
            <a:r>
              <a:rPr lang="en-US" altLang="zh-CN">
                <a:latin typeface="Arial" charset="0"/>
              </a:rPr>
              <a:t>Buildroot</a:t>
            </a:r>
            <a:r>
              <a:rPr lang="zh-CN" altLang="en-US">
                <a:latin typeface="Arial" charset="0"/>
              </a:rPr>
              <a:t>目录下，创建目录：</a:t>
            </a:r>
            <a:r>
              <a:rPr lang="en-US" altLang="zh-CN">
                <a:latin typeface="Arial" charset="0"/>
              </a:rPr>
              <a:t>mkdir  dl/nginx</a:t>
            </a:r>
          </a:p>
          <a:p>
            <a:pPr lvl="2"/>
            <a:r>
              <a:rPr lang="zh-CN" altLang="en-US">
                <a:latin typeface="Arial" charset="0"/>
              </a:rPr>
              <a:t>使用</a:t>
            </a:r>
            <a:r>
              <a:rPr lang="en-US" altLang="zh-CN">
                <a:latin typeface="Arial" charset="0"/>
              </a:rPr>
              <a:t>git</a:t>
            </a:r>
            <a:r>
              <a:rPr lang="zh-CN" altLang="en-US">
                <a:latin typeface="Arial" charset="0"/>
              </a:rPr>
              <a:t>下列载：</a:t>
            </a:r>
            <a:r>
              <a:rPr lang="en-US" altLang="zh-CN">
                <a:latin typeface="Arial" charset="0"/>
              </a:rPr>
              <a:t>cd  dl/nginx  &amp;&amp;  git clone https://github.com/winshining/nginx-http-flv-module.git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Buildroot</a:t>
            </a:r>
            <a:r>
              <a:rPr lang="zh-CN" altLang="en-US"/>
              <a:t>根目录</a:t>
            </a:r>
            <a:endParaRPr lang="en-US" altLang="zh-CN"/>
          </a:p>
          <a:p>
            <a:pPr lvl="2"/>
            <a:r>
              <a:rPr lang="en-US" altLang="zh-CN"/>
              <a:t>make menuconfig</a:t>
            </a:r>
          </a:p>
          <a:p>
            <a:pPr lvl="2"/>
            <a:r>
              <a:rPr lang="zh-CN" altLang="en-US"/>
              <a:t>把原来的</a:t>
            </a:r>
            <a:r>
              <a:rPr lang="en-US" altLang="zh-CN"/>
              <a:t>lighttpd</a:t>
            </a:r>
            <a:r>
              <a:rPr lang="zh-CN" altLang="en-US"/>
              <a:t>去掉，否则板子也会自动启动它，就会有两个</a:t>
            </a:r>
            <a:r>
              <a:rPr lang="en-US" altLang="zh-CN"/>
              <a:t>HTTP</a:t>
            </a:r>
            <a:r>
              <a:rPr lang="zh-CN" altLang="en-US"/>
              <a:t>服务了：</a:t>
            </a:r>
            <a:r>
              <a:rPr lang="en-US" altLang="zh-CN"/>
              <a:t>lighttpd, nginx</a:t>
            </a:r>
          </a:p>
          <a:p>
            <a:pPr lvl="2"/>
            <a:r>
              <a:rPr lang="zh-CN" altLang="en-US"/>
              <a:t>如图选择</a:t>
            </a:r>
            <a:r>
              <a:rPr lang="en-US" altLang="zh-CN"/>
              <a:t>Nginx</a:t>
            </a:r>
            <a:r>
              <a:rPr lang="zh-CN" altLang="en-US"/>
              <a:t>，建议把所有功能都选上</a:t>
            </a:r>
            <a:endParaRPr lang="en-US" altLang="zh-CN"/>
          </a:p>
          <a:p>
            <a:pPr lvl="2"/>
            <a:r>
              <a:rPr lang="zh-CN" altLang="en-US"/>
              <a:t>并且设置额外的参数，在“</a:t>
            </a:r>
            <a:r>
              <a:rPr lang="en-US" altLang="zh-CN"/>
              <a:t>additional modules</a:t>
            </a:r>
            <a:r>
              <a:rPr lang="zh-CN" altLang="en-US"/>
              <a:t>”中添加：</a:t>
            </a:r>
            <a:r>
              <a:rPr lang="en-US" altLang="zh-CN"/>
              <a:t> $(TOPDIR)/dl/nginx/nginx-http-flv-module</a:t>
            </a:r>
          </a:p>
          <a:p>
            <a:pPr lvl="2"/>
            <a:r>
              <a:rPr lang="zh-CN" altLang="en-US"/>
              <a:t>最后执行</a:t>
            </a:r>
            <a:r>
              <a:rPr lang="en-US" altLang="zh-CN"/>
              <a:t>(</a:t>
            </a:r>
            <a:r>
              <a:rPr lang="zh-CN" altLang="en-US"/>
              <a:t>先删除之前编译的</a:t>
            </a:r>
            <a:r>
              <a:rPr lang="en-US" altLang="zh-CN"/>
              <a:t>nginx</a:t>
            </a:r>
            <a:r>
              <a:rPr lang="zh-CN" altLang="en-US"/>
              <a:t>，我发现有时设置的第</a:t>
            </a:r>
            <a:r>
              <a:rPr lang="en-US" altLang="zh-CN"/>
              <a:t>3</a:t>
            </a:r>
            <a:r>
              <a:rPr lang="zh-CN" altLang="en-US"/>
              <a:t>方模块不起作用，删除后再</a:t>
            </a:r>
            <a:r>
              <a:rPr lang="en-US" altLang="zh-CN"/>
              <a:t>make</a:t>
            </a:r>
            <a:r>
              <a:rPr lang="zh-CN" altLang="en-US"/>
              <a:t>就可以了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rm -rf output/build/nginx-1.15.7   &amp;&amp;  make</a:t>
            </a:r>
          </a:p>
          <a:p>
            <a:pPr lvl="2"/>
            <a:r>
              <a:rPr lang="zh-CN" altLang="en-US"/>
              <a:t>这会在</a:t>
            </a:r>
            <a:r>
              <a:rPr lang="en-US" altLang="zh-CN"/>
              <a:t>Buildroot</a:t>
            </a:r>
            <a:r>
              <a:rPr lang="zh-CN" altLang="en-US"/>
              <a:t>的</a:t>
            </a:r>
            <a:r>
              <a:rPr lang="en-US" altLang="zh-CN"/>
              <a:t>dl/</a:t>
            </a:r>
            <a:r>
              <a:rPr lang="en-US" altLang="zh-CN">
                <a:latin typeface="Arial" charset="0"/>
              </a:rPr>
              <a:t>nginx</a:t>
            </a:r>
            <a:r>
              <a:rPr lang="zh-CN" altLang="en-US"/>
              <a:t>目录下自动下载源码，并编译</a:t>
            </a:r>
            <a:endParaRPr lang="en-US" altLang="zh-CN"/>
          </a:p>
          <a:p>
            <a:pPr lvl="2"/>
            <a:r>
              <a:rPr lang="zh-CN" altLang="en-US"/>
              <a:t>结果保存在</a:t>
            </a:r>
            <a:r>
              <a:rPr lang="en-US" altLang="zh-CN"/>
              <a:t>output/images</a:t>
            </a:r>
            <a:r>
              <a:rPr lang="zh-CN" altLang="en-US"/>
              <a:t>目录下，有</a:t>
            </a:r>
            <a:r>
              <a:rPr lang="en-US" altLang="zh-CN"/>
              <a:t>emmc.img, sdcard.img</a:t>
            </a:r>
            <a:r>
              <a:rPr lang="zh-CN" altLang="en-US"/>
              <a:t>，可以直接烧写到板能的</a:t>
            </a:r>
            <a:r>
              <a:rPr lang="en-US" altLang="zh-CN"/>
              <a:t>EMMC</a:t>
            </a:r>
            <a:r>
              <a:rPr lang="zh-CN" altLang="en-US"/>
              <a:t>或</a:t>
            </a:r>
            <a:r>
              <a:rPr lang="en-US" altLang="zh-CN"/>
              <a:t>SD</a:t>
            </a:r>
            <a:r>
              <a:rPr lang="zh-CN" altLang="en-US"/>
              <a:t>卡上</a:t>
            </a:r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2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AC84D0-8EED-4C4F-AEB6-02CB5816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45" y="561975"/>
            <a:ext cx="8767944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2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A9C3CC-197D-4D26-9343-B174BF34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86" y="628651"/>
            <a:ext cx="9032351" cy="53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09582"/>
      </p:ext>
    </p:extLst>
  </p:cSld>
  <p:clrMapOvr>
    <a:masterClrMapping/>
  </p:clrMapOvr>
</p:sld>
</file>

<file path=ppt/theme/theme1.xml><?xml version="1.0" encoding="utf-8"?>
<a:theme xmlns:a="http://schemas.openxmlformats.org/drawingml/2006/main" name="TE PowerPoint 16:9">
  <a:themeElements>
    <a:clrScheme name="New">
      <a:dk1>
        <a:srgbClr val="666666"/>
      </a:dk1>
      <a:lt1>
        <a:srgbClr val="FFFFFF"/>
      </a:lt1>
      <a:dk2>
        <a:srgbClr val="FFFFFF"/>
      </a:dk2>
      <a:lt2>
        <a:srgbClr val="E98300"/>
      </a:lt2>
      <a:accent1>
        <a:srgbClr val="E98300"/>
      </a:accent1>
      <a:accent2>
        <a:srgbClr val="666666"/>
      </a:accent2>
      <a:accent3>
        <a:srgbClr val="0066A1"/>
      </a:accent3>
      <a:accent4>
        <a:srgbClr val="3CB7E3"/>
      </a:accent4>
      <a:accent5>
        <a:srgbClr val="FCD350"/>
      </a:accent5>
      <a:accent6>
        <a:srgbClr val="CD202C"/>
      </a:accent6>
      <a:hlink>
        <a:srgbClr val="0066A1"/>
      </a:hlink>
      <a:folHlink>
        <a:srgbClr val="0066A1"/>
      </a:folHlink>
    </a:clrScheme>
    <a:fontScheme name="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-PowerPoint-Template-v5" id="{D696D5F3-F1B9-9745-9291-AEFFBCD72A93}" vid="{859C3583-122F-AA49-A05E-322B101CE6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Brand-PowerPoint-Template-2020</Template>
  <TotalTime>2303</TotalTime>
  <Words>937</Words>
  <Application>Microsoft Office PowerPoint</Application>
  <PresentationFormat>宽屏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TE PowerPoint 16:9</vt:lpstr>
      <vt:lpstr>无限连动，尽在其中</vt:lpstr>
      <vt:lpstr>视频监控    </vt:lpstr>
      <vt:lpstr>1. 本节视频移植和使用Nginx</vt:lpstr>
      <vt:lpstr>2. 三种WEB服务器的比较</vt:lpstr>
      <vt:lpstr>3. Nginx在流媒体方案中的位置</vt:lpstr>
      <vt:lpstr>4. 让Ngnix支持RTMP、HTTPFLV协议</vt:lpstr>
      <vt:lpstr>7. 移植Nginx</vt:lpstr>
      <vt:lpstr>PowerPoint 演示文稿</vt:lpstr>
      <vt:lpstr>PowerPoint 演示文稿</vt:lpstr>
      <vt:lpstr>PowerPoint 演示文稿</vt:lpstr>
      <vt:lpstr>8. 运行Ngnix</vt:lpstr>
      <vt:lpstr>9. 测试Ngnix</vt:lpstr>
      <vt:lpstr>10. 测试流媒体</vt:lpstr>
      <vt:lpstr>11. 浏览器播放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Jingjing</dc:creator>
  <cp:keywords/>
  <dc:description/>
  <cp:lastModifiedBy>韦 东山</cp:lastModifiedBy>
  <cp:revision>261</cp:revision>
  <cp:lastPrinted>2020-02-21T12:21:24Z</cp:lastPrinted>
  <dcterms:created xsi:type="dcterms:W3CDTF">2020-03-16T15:00:53Z</dcterms:created>
  <dcterms:modified xsi:type="dcterms:W3CDTF">2020-04-06T12:52:25Z</dcterms:modified>
  <cp:category>2020 - Version 1</cp:category>
</cp:coreProperties>
</file>