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3</a:t>
            </a:r>
          </a:p>
        </p:txBody>
      </p:sp>
      <p:sp>
        <p:nvSpPr>
          <p:cNvPr id="120" name="Ethereum Bas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Ethereum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ccounts…"/>
          <p:cNvSpPr txBox="1"/>
          <p:nvPr/>
        </p:nvSpPr>
        <p:spPr>
          <a:xfrm>
            <a:off x="381243" y="1515567"/>
            <a:ext cx="12242314" cy="672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Accounts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20 byte character strings (1 byte or 4 bits = 2 hexadecimal character)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Stored in a merle patricia tree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Types of accounts: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Externally owned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Balance of eth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Can send txn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Initiate SC code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Controlled by private key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nonce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Contract accounts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Balance of eth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Can transfer value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Call other SC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SC initiated by txn sent by externally owned accounts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Can manipulate storage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Nonce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thereum address is derived from public key…"/>
          <p:cNvSpPr txBox="1"/>
          <p:nvPr/>
        </p:nvSpPr>
        <p:spPr>
          <a:xfrm>
            <a:off x="381243" y="2620467"/>
            <a:ext cx="12242314" cy="4512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Ethereum address is derived from public key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New contract address is determined by hash of address of external account that deployed the contract as well as the deployer’s nonce = number of transactions that the address has sent.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How to generate an address?</a:t>
            </a:r>
          </a:p>
          <a:p>
            <a:pPr algn="l">
              <a:defRPr b="0"/>
            </a:pP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Create a random private key from a seed (32 bytes)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Derive public key from public key (64 bytes)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Derive address from public key (20 bytes) via keccek256 hash, take last 40 characters and append behind 0x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ansactions…"/>
          <p:cNvSpPr txBox="1"/>
          <p:nvPr/>
        </p:nvSpPr>
        <p:spPr>
          <a:xfrm>
            <a:off x="381243" y="2252167"/>
            <a:ext cx="12242314" cy="524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Transactions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Messages from 1 account to another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Modify the state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*"/>
              <a:defRPr b="0"/>
            </a:pPr>
            <a:r>
              <a:t>txns from externally owned account are always signed with private key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Ether and data are both optional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If recipient is a contract address, the data will be used to execute the smart contract (it has to be deterministic)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If recipient is not specified or 0 = contract creation event: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Associated txn data is executed, output is stored as smart contract of newly created 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’s in a transaction?…"/>
          <p:cNvSpPr txBox="1"/>
          <p:nvPr/>
        </p:nvSpPr>
        <p:spPr>
          <a:xfrm>
            <a:off x="381243" y="225145"/>
            <a:ext cx="12242314" cy="9303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What’s in a transaction?</a:t>
            </a:r>
          </a:p>
          <a:p>
            <a:pPr algn="l">
              <a:defRPr b="0"/>
            </a:pP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Nonce = number of txn from the sender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V, R, S = Cryptographic Variables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Value = defaults to 0, how much ETH to send in wei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Data = Optional but important when used to create contract or interact with contract address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Specify function calls and parameters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Gas limit / start gas = number of computation steps the txn execution is allowed to take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Gas price = higher price, txn process faster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To = address of recipient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Ethereum contract address can receive 2 types of transactions:</a:t>
            </a:r>
          </a:p>
          <a:p>
            <a:pPr algn="l">
              <a:defRPr b="0"/>
            </a:pP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Msg (contract to contract, no mining is needed)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Txn (from externally owned address, mining required, txn kick starts everything, msg finishes the rest)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sentTransaction function vs call function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sentTransaction is sent to the network, verified by the miners, </a:t>
            </a:r>
            <a:r>
              <a:rPr b="1"/>
              <a:t>sender gets txn hash</a:t>
            </a:r>
            <a:r>
              <a:t>, can change state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Call function is a txn that executes and evaluates the results locally. It is read only and fast, cannot affect blockchain state as it is never sent to the network, </a:t>
            </a:r>
            <a:r>
              <a:rPr b="1"/>
              <a:t>sender gets the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nd fees…"/>
          <p:cNvSpPr txBox="1"/>
          <p:nvPr/>
        </p:nvSpPr>
        <p:spPr>
          <a:xfrm>
            <a:off x="381243" y="963117"/>
            <a:ext cx="12242314" cy="782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and fees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Executing transactions costs a fee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maintains security in the network since PoW is expensive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Fees given to the successful miner as incentives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All gas in a block = reward for mining that block + regular mining rewards e.g. 12.5 btc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Gas is the metering unit of EVM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Each operation consumes gas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Diff ops costs diff amounts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Paid for with ether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Start gas / gas limit and gas price are specified in the transaction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Market price of gas fluctuates with the network demand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Gas costs can be estimated before it is sent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Txn cannot consume more gas than is sent in the transaction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If txn runs out of gas, sender gets nothing in return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If txn is successful, sender gets refunded extra gas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Fees help to protect network by preventing bad actors from spamming / overloading the network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Since ETH is Turing complete, infinite loops can occur. Gas limits can prevent that.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Gas is stored in escrow while txn is being processed.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thereum blockchain structure allows for:…"/>
          <p:cNvSpPr txBox="1"/>
          <p:nvPr/>
        </p:nvSpPr>
        <p:spPr>
          <a:xfrm>
            <a:off x="381243" y="42367"/>
            <a:ext cx="12242314" cy="966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Ethereum blockchain structure allows for: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state management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Trustless-ness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Traceability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Irreversibility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permission-less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EVM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execution environment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Runs on every node in the network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Turing complete (256 bit)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Executes arbitrary EVM byte code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Slow (10-20 txn/s since it is processed by every node)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Designed that way to help maintain decentralisation i.e. only as fast as the slowest machine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Pros of decentralisation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Mutability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Significantly improved fault tolerance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0 down time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EVM byte code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specifies how state txn are applied to network state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Txn contains byte code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Contract address keeps contract byte code in storage, EVM executes byte code when txn is received with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users broadcast txn to network…"/>
          <p:cNvSpPr txBox="1"/>
          <p:nvPr/>
        </p:nvSpPr>
        <p:spPr>
          <a:xfrm>
            <a:off x="381243" y="1883867"/>
            <a:ext cx="12242314" cy="5985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arenR" startAt="1"/>
              <a:defRPr b="0"/>
            </a:pPr>
            <a:r>
              <a:t>users broadcast txn to network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Miners observe these txn and race to include them in a block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Compute valid network state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When valid block hash is found with the given set of txn and nonce, it is packaged into a block with the previous hash, state root, txn root, receipts root, block number, gas used and time stamp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Miner broadcasts block with the txn list, uncles list and block header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Uncles are a consequence of eth short block time and pow consensus i.e. a valid block that is not in the main chain (similar to orphan blocks in btc)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Uncle blocks are also rewarded to incentivise miners to stay decentralised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Block is found ~ every 15 seconds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low difficulty causes simultaneous discovery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Network delivery is also an advantage for those who are physically closer to the miner of the last block since they will receive the broadcast earlier and have a head start in mining but this promotes physical centralisation to mining pools.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y Ethereum?…"/>
          <p:cNvSpPr txBox="1"/>
          <p:nvPr/>
        </p:nvSpPr>
        <p:spPr>
          <a:xfrm>
            <a:off x="381243" y="2988767"/>
            <a:ext cx="12242314" cy="377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Why Ethereum?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Turing completeness allows for smart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Digital identity management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Value transfer (banks / wallets)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Dapps on Ethereum has the security of a blockchain and benefits from future protocol development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Interoperability between dapps on ethereum network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Frontier -&gt; Homestead -&gt; Byzantium -&gt; Constantinople -&gt; Serenity (last one)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