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dule 4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4</a:t>
            </a:r>
          </a:p>
        </p:txBody>
      </p:sp>
      <p:sp>
        <p:nvSpPr>
          <p:cNvPr id="120" name="Traditional and decentralised application develop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Traditional and decentralised application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pp dev vs centralised app dev…"/>
          <p:cNvSpPr txBox="1"/>
          <p:nvPr/>
        </p:nvSpPr>
        <p:spPr>
          <a:xfrm>
            <a:off x="381243" y="778967"/>
            <a:ext cx="12242314" cy="819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Dapp dev vs centralised app dev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When to use blockchain?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Does it define digital relationships? If yes, account management on blockchain.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Does it need to be dynamic and auditable (with audit trail)? Yes = blockchain 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Should data be managed by central authority? If privacy is paramount, cannot use blockchain since it is too transparent.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Is speed of the network important? If consistency is more important then yes, blockchain is good.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Example architecture for simple dapp built on Ethereum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Web3 capable browser &lt;-(http/s)-&gt; static front end &lt;-(rpc)-&gt; node &lt;-(Dev p2p to network)-&gt; network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Traditional</a:t>
            </a:r>
          </a:p>
          <a:p>
            <a:pPr lvl="1" indent="0" algn="l">
              <a:defRPr b="0"/>
            </a:pPr>
            <a:r>
              <a:t>  Client                              Traditional web app</a:t>
            </a:r>
          </a:p>
          <a:p>
            <a:pPr lvl="1" indent="0" algn="l">
              <a:defRPr b="0"/>
            </a:pPr>
            <a:r>
              <a:t>Browser &lt;-(html, css, js)-&gt; file server &lt;-&gt; DB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Blockchain</a:t>
            </a:r>
          </a:p>
          <a:p>
            <a:pPr algn="l">
              <a:defRPr b="0"/>
            </a:pPr>
            <a:r>
              <a:t>  Client                                                            Blockchain web app</a:t>
            </a:r>
          </a:p>
          <a:p>
            <a:pPr algn="l">
              <a:defRPr b="0"/>
            </a:pPr>
            <a:r>
              <a:t>Browser &lt;-(html, css, js)-&gt; Eth node (blockchain data, EVM) &lt;-&gt; ethereum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"/>
          <p:cNvGraphicFramePr/>
          <p:nvPr/>
        </p:nvGraphicFramePr>
        <p:xfrm>
          <a:off x="952500" y="1270000"/>
          <a:ext cx="11099800" cy="7213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3699933"/>
                <a:gridCol w="3699933"/>
                <a:gridCol w="3699933"/>
              </a:tblGrid>
              <a:tr h="180340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Helvetica Neue"/>
                        </a:rPr>
                        <a:t>Stack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Helvetica Neue"/>
                        </a:rPr>
                        <a:t>Same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Helvetica Neue"/>
                        </a:rPr>
                        <a:t>Difference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Web / App UI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UI framework and tools like react, angular, JQuery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Need to add additional web3.js library to interface with blockchain via RPC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App / Business logic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Client server environment e.g. docker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Additional layer on top of logic to establish trustless environment  (consensus)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Data storage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DB to store logic and data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Logic and data are programmed via smart contract on / off chain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ypes of networks:…"/>
          <p:cNvSpPr txBox="1"/>
          <p:nvPr/>
        </p:nvSpPr>
        <p:spPr>
          <a:xfrm>
            <a:off x="381243" y="3172917"/>
            <a:ext cx="12242314" cy="3407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Types of networks: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Main net - highest security, real value, immutable, public, expensive, slow, highest risk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Test net - e.g. ropsten, public, free ether, not final, slow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Private network - free, fast, private and isolated, no real value, good development environment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Start with private for coding and debugging, then stress test in test net and lastly main net.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ypes of tools used in blockchain dev…"/>
          <p:cNvSpPr txBox="1"/>
          <p:nvPr/>
        </p:nvSpPr>
        <p:spPr>
          <a:xfrm>
            <a:off x="381243" y="1515567"/>
            <a:ext cx="12242314" cy="6722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Types of tools used in blockchain dev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•"/>
              <a:defRPr b="0"/>
            </a:pPr>
            <a:r>
              <a:t>Geth</a:t>
            </a:r>
          </a:p>
          <a:p>
            <a:pPr marL="333375" indent="-333375" algn="l">
              <a:buSzPct val="145000"/>
              <a:buChar char="•"/>
              <a:defRPr b="0"/>
            </a:pPr>
            <a:r>
              <a:t>Parity</a:t>
            </a:r>
          </a:p>
          <a:p>
            <a:pPr marL="333375" indent="-333375" algn="l">
              <a:buSzPct val="145000"/>
              <a:buChar char="•"/>
              <a:defRPr b="0"/>
            </a:pPr>
            <a:r>
              <a:t>Ganache </a:t>
            </a:r>
          </a:p>
          <a:p>
            <a:pPr marL="333375" indent="-333375" algn="l">
              <a:buSzPct val="145000"/>
              <a:buChar char="•"/>
              <a:defRPr b="0"/>
            </a:pPr>
            <a:r>
              <a:t>Remix</a:t>
            </a:r>
          </a:p>
          <a:p>
            <a:pPr marL="333375" indent="-333375" algn="l">
              <a:buSzPct val="145000"/>
              <a:buChar char="•"/>
              <a:defRPr b="0"/>
            </a:pPr>
            <a:r>
              <a:t>Metamask</a:t>
            </a:r>
          </a:p>
          <a:p>
            <a:pPr marL="333375" indent="-333375" algn="l">
              <a:buSzPct val="145000"/>
              <a:buChar char="•"/>
              <a:defRPr b="0"/>
            </a:pPr>
            <a:r>
              <a:t>Mist</a:t>
            </a:r>
          </a:p>
          <a:p>
            <a:pPr marL="333375" indent="-333375" algn="l">
              <a:buSzPct val="145000"/>
              <a:buChar char="•"/>
              <a:defRPr b="0"/>
            </a:pPr>
            <a:r>
              <a:t>web3.js</a:t>
            </a:r>
          </a:p>
          <a:p>
            <a:pPr marL="333375" indent="-333375" algn="l">
              <a:buSzPct val="145000"/>
              <a:buChar char="•"/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  <a:r>
              <a:t>Workflow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Create account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Fund account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Develop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Compile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Deploy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Interact and test, if bugs, go back to 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reating Accounts…"/>
          <p:cNvSpPr txBox="1"/>
          <p:nvPr/>
        </p:nvSpPr>
        <p:spPr>
          <a:xfrm>
            <a:off x="381243" y="42367"/>
            <a:ext cx="12242314" cy="9668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Creating Accounts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Geth allows you to create and manage accounts via JS console (uncommon), good to show how to works at a low level. Good to setting up private network among multiple machines.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Metamask allows for account creation and management, requires a browser as it is a browser extension. Good for interacting with app on test networks.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Ganache and remix comes with 10 and 5 accounts refunded respectively. Good for debugging applications on test networks</a:t>
            </a:r>
            <a:br/>
          </a:p>
          <a:p>
            <a:pPr algn="l">
              <a:defRPr b="0"/>
            </a:pPr>
            <a:r>
              <a:t>Fund accounts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private dev environment e.g. ganache / remix are refunded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Test net = free eth from faucet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Main net = purchase eth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Developing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Remix is a solidity browser IDE for smart contract development.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Can write code on any text editor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Compiling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Remix contains solidity SC compiler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Solc command line solidity compiler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Truffle dev framework contains solidity SC compiler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ign &amp; Deploy (migrate)…"/>
          <p:cNvSpPr txBox="1"/>
          <p:nvPr/>
        </p:nvSpPr>
        <p:spPr>
          <a:xfrm>
            <a:off x="381243" y="1699717"/>
            <a:ext cx="12242314" cy="6354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Sign &amp; Deploy (migrate)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Mist is a web3 enabled browser with wallet and contract development (under development)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Remix ide allows you to connect to an ETH node and deploy simple contracts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Truffle for sophisticated SC management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Interact &amp; Test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Remix has functionalities to interact with the blockchain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Metamask allows you to interact with deployed contract via browser interface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Truffle has automated testing framework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IPFS / SWARM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Decentralised file storage solution for web 3.0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Data integrity via hashing and content based addressing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Easily integrable with smart contract.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