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7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7</a:t>
            </a:r>
          </a:p>
        </p:txBody>
      </p:sp>
      <p:sp>
        <p:nvSpPr>
          <p:cNvPr id="120" name="Writing smart contrac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smart contracts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n what you need, the variables, events, modifiers, functions…"/>
          <p:cNvSpPr txBox="1"/>
          <p:nvPr/>
        </p:nvSpPr>
        <p:spPr>
          <a:xfrm>
            <a:off x="333705" y="2068017"/>
            <a:ext cx="12337390" cy="561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Plan what you need, the variables, events, modifiers, functions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Call vs callcode (deprecated, do not use) vs delegatecall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 have a global var called N and a function called setN which assigns the global variable a value.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call: If you call B.call(setN) inside of A, you use and update B’s context and storage</a:t>
            </a:r>
          </a:p>
          <a:p>
            <a:pPr algn="l">
              <a:defRPr b="0"/>
            </a:pPr>
            <a:r>
              <a:t>callcode: if you call B.callcode(setN) inside of A, you use and update A’s context and storage</a:t>
            </a:r>
          </a:p>
          <a:p>
            <a:pPr algn="l">
              <a:defRPr b="0"/>
            </a:pPr>
            <a:r>
              <a:t>Delegatecall: the same as call code except it also preserves msg.sender and msg.value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e.g. inside of A, you run B.callcode(setN), A.n = updated to new value, A.sender = A</a:t>
            </a:r>
          </a:p>
          <a:p>
            <a:pPr algn="l">
              <a:defRPr b="0"/>
            </a:pPr>
            <a:r>
              <a:t>Inside of A, you run B.delegatecode(setN), A.n = updated to new value, A.sender = address of the account that initiate the txn which invoked this function.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heritance…"/>
          <p:cNvSpPr txBox="1"/>
          <p:nvPr/>
        </p:nvSpPr>
        <p:spPr>
          <a:xfrm>
            <a:off x="333705" y="226517"/>
            <a:ext cx="12337390" cy="930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Inheritance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A contract can inherit multiple contracts; separate with “,”. 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Functions in the derived contract can override functions in the base contract as long as signature is same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Base functions can be called if you call base contract explicitly.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If constructor in base needs an argument, you need it in the derived constructor too. 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contract Base { uint x; constructor(uint _x) public { x = _x; } }</a:t>
            </a:r>
          </a:p>
          <a:p>
            <a:pPr algn="l">
              <a:defRPr b="0"/>
            </a:pP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contract Derived1 is Base(7) { constructor (uint _y) public {} } 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contract Derived2 is Base { constructor (uint_y) Base (_y) public {} }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1 is more convenient if constructor argument is constant</a:t>
            </a:r>
          </a:p>
          <a:p>
            <a:pPr algn="l">
              <a:defRPr b="0"/>
            </a:pPr>
            <a:r>
              <a:t>2 is better if the constructor args in the base contract depends on those of the derived contract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Order of inheritance matters, from most base to most derived</a:t>
            </a:r>
          </a:p>
          <a:p>
            <a:pPr algn="l">
              <a:defRPr b="0"/>
            </a:pPr>
            <a:r>
              <a:t>contract A {}</a:t>
            </a:r>
          </a:p>
          <a:p>
            <a:pPr algn="l">
              <a:defRPr b="0"/>
            </a:pPr>
            <a:r>
              <a:t>contract B is A {}</a:t>
            </a:r>
          </a:p>
          <a:p>
            <a:pPr algn="l">
              <a:defRPr b="0"/>
            </a:pPr>
            <a:r>
              <a:t>contract C is B, A{} = wrong</a:t>
            </a:r>
          </a:p>
          <a:p>
            <a:pPr algn="l">
              <a:defRPr b="0"/>
            </a:pPr>
            <a:r>
              <a:t>contract D is A,B{} = correct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bstract contracts…"/>
          <p:cNvSpPr txBox="1"/>
          <p:nvPr/>
        </p:nvSpPr>
        <p:spPr>
          <a:xfrm>
            <a:off x="333705" y="1147267"/>
            <a:ext cx="12337390" cy="745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Abstract contracts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will not compile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Must be overridden otherwise derived contract is considered abstract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Interface contracts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similar to abstract contracts except they cannot implement any functions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Interface keyword instead of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Interface contracts can be inherited but cannot inherit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No constructors, vars, structs or enums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Libraries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contracts that do not have storage, can’t hold ether nor inherit or be inherited by other contracts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 library keyword instead of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Have no state but can modify the contract’s storage using delegatecall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Libraries can save a lot of gas but only if you don’t call library functions that often. Trade off is between deployment costs and calling costs. If you deploy a lot but call a few times, library is better. If you call a lot but deploy a few times, normal approach is better. &lt;- read up more on this.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