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support.exodus.io/article/168-what-is-a-replay-attack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dule 9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9</a:t>
            </a:r>
          </a:p>
        </p:txBody>
      </p:sp>
      <p:sp>
        <p:nvSpPr>
          <p:cNvPr id="120" name="Smart contract pitfalls, testing and debugg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Smart contract pitfalls, testing and debugging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ost common vulnerabilities…"/>
          <p:cNvSpPr txBox="1"/>
          <p:nvPr/>
        </p:nvSpPr>
        <p:spPr>
          <a:xfrm>
            <a:off x="316788" y="2436317"/>
            <a:ext cx="12371224" cy="4880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Most common vulnerabilities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reentrancy (mostly because the contract does msg.sender.call.value…, this calls the fallback function in msg.sender which then prevents the rest of the code from being accessed).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Cross function race condition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Pitfalls in race condition solutions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Transaction ordering dependence / front running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Timestamp dependence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Integer over/underflow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DoS with (unexpected) revert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DoS with block gas limit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Forcibly sending ether to a contract</a:t>
            </a:r>
          </a:p>
          <a:p>
            <a:pPr algn="l">
              <a:defRPr b="0"/>
            </a:pPr>
            <a:r>
              <a:t>https://consensys.github.io/smart-contract-best-practices/known_attacks/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Unit Testing…"/>
          <p:cNvSpPr txBox="1"/>
          <p:nvPr/>
        </p:nvSpPr>
        <p:spPr>
          <a:xfrm>
            <a:off x="316788" y="1883867"/>
            <a:ext cx="12371224" cy="5985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Unit Testing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write tests to verify correct behaviour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Consider edge cases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Consider possible inputs from users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Writing tests is not about finding bugs and more about defining contract behaviour i.e. contract can only do what you want it to do</a:t>
            </a:r>
          </a:p>
          <a:p>
            <a:pPr algn="l">
              <a:defRPr b="0"/>
            </a:pPr>
            <a:r>
              <a:t>Test driven development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Test as you code</a:t>
            </a:r>
          </a:p>
          <a:p>
            <a:pPr algn="l">
              <a:defRPr b="0"/>
            </a:pPr>
          </a:p>
          <a:p>
            <a:pPr lvl="1" indent="0" algn="l">
              <a:defRPr b="0"/>
            </a:pPr>
            <a:r>
              <a:t>Truffle test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written in solidity or JS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Testing contracts should not extend any other contracts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Import Assert.sol library for assert functionality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Import DeployedAddresses.sol to retrieve the address of the contract being deployed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Import name of the contract you wish to test (must start with Test)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Function tests must start with 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oks…"/>
          <p:cNvSpPr txBox="1"/>
          <p:nvPr/>
        </p:nvSpPr>
        <p:spPr>
          <a:xfrm>
            <a:off x="316788" y="2068017"/>
            <a:ext cx="12371224" cy="561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Hooks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Same as the hooks used in the mocha JS testing framework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beforeEach(), beforeAll(), afterEach(), afterAll()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Use to setup and teardown before and after each test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Possible for setup function to exceed block gas limit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Testing with JS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Truffle uses mocha framework and chai for assertions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Use contract() instead of describe()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Before each contract(), contracts are redeployed to provide a clean slate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Can still use describe() when contract() is not necessary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Use artifacts.require(“name of file”) to import contract</a:t>
            </a:r>
          </a:p>
          <a:p>
            <a:pPr algn="l">
              <a:defRPr b="0"/>
            </a:pPr>
            <a:r>
              <a:t>contract() provides a list of accounts and web3 is provided. </a:t>
            </a:r>
          </a:p>
          <a:p>
            <a:pPr algn="l">
              <a:defRPr b="0"/>
            </a:pPr>
            <a:r>
              <a:t>Similar structure to migration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mart contract best practices…"/>
          <p:cNvSpPr txBox="1"/>
          <p:nvPr/>
        </p:nvSpPr>
        <p:spPr>
          <a:xfrm>
            <a:off x="316788" y="2436317"/>
            <a:ext cx="12371224" cy="4880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Smart contract best practices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high cost of failure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Difficult to change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Generally, not a good idea to “move fast and break things”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prepare for failure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Circuit breaker design pattern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Manage amt money at risks with rate limiting / caps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Set up upgrade paths for improvements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Roll out carefully (try to catch bugs before release)</a:t>
            </a:r>
          </a:p>
          <a:p>
            <a:pPr lvl="1" marL="777875" indent="-333375" algn="l">
              <a:buSzPct val="145000"/>
              <a:buChar char="•"/>
              <a:defRPr b="0"/>
            </a:pPr>
            <a:r>
              <a:t>Automated testing, testnet, time locking alpha and beta releases, third party security audits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Bug bounties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Keep contracts simple…"/>
          <p:cNvSpPr txBox="1"/>
          <p:nvPr/>
        </p:nvSpPr>
        <p:spPr>
          <a:xfrm>
            <a:off x="316788" y="1147267"/>
            <a:ext cx="12371224" cy="7459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-"/>
              <a:defRPr b="0"/>
            </a:pPr>
            <a:r>
              <a:t>Keep contracts simple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Reuse audited code when possible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Clarity is often better than performance and only use blockchain if appropriate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Know your environment 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Be wary of calling external contracts as you’re giving them control over your contract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Functions are public that may be called by malicious actors in unintended ways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Contract data is also public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Trade offs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trade offs between engineering and security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modular, reuses code and supports upgradeable components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Rigidity vs upgradability (good from software engineering perspective but greatly increases complexity and malleability but may be required)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When contracts perform a limited functionality over a period of time, simplicity should triumph complexity since upgradeability not much a requirement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Monolithic vs modular (easier to maintain)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Security favours simple short lived contract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Software favours more complex upgradable contracts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Code duplication vs reuse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Hooks…"/>
          <p:cNvSpPr txBox="1"/>
          <p:nvPr/>
        </p:nvSpPr>
        <p:spPr>
          <a:xfrm>
            <a:off x="316788" y="2068017"/>
            <a:ext cx="12371224" cy="561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Hooks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Same as the hooks used in the mocha JS testing framework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beforeEach(), beforeAll(), afterEach(), afterAll()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Use to setup and teardown before and after each test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Possible for setup function to exceed block gas limit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Testing with JS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Truffle uses mocha framework and chai for assertions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Use contract() instead of describe()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Before each contract(), contracts are redeployed to provide a clean slate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Can still use describe() when contract() is not necessary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Use artifacts.require(“name of file”) to import contract</a:t>
            </a:r>
          </a:p>
          <a:p>
            <a:pPr algn="l">
              <a:defRPr b="0"/>
            </a:pPr>
            <a:r>
              <a:t>contract() provides a list of accounts and web3 is provided. </a:t>
            </a:r>
          </a:p>
          <a:p>
            <a:pPr algn="l">
              <a:defRPr b="0"/>
            </a:pPr>
            <a:r>
              <a:t>Similar structure to migration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afety checklist…"/>
          <p:cNvSpPr txBox="1"/>
          <p:nvPr/>
        </p:nvSpPr>
        <p:spPr>
          <a:xfrm>
            <a:off x="316788" y="594817"/>
            <a:ext cx="12371224" cy="856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Safety checklist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Automated and comprehensive unit testing ensures that your contract behaves as expected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Following coding standards and best practices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Avoid complex rules and implementations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Reentrancy attacks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attack via external function calls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Same exploit as in the DAO hack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Integer underflow or overflow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if too small or too big, will silently under or overflow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Use library for safe operation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Divide back to ensure that overflow didn’t occur.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uint256 total = price * amount;</a:t>
            </a:r>
          </a:p>
          <a:p>
            <a:pPr lvl="1" marL="777875" indent="-333375" algn="l">
              <a:buSzPct val="145000"/>
              <a:buChar char="-"/>
              <a:defRPr b="0"/>
            </a:pPr>
            <a:r>
              <a:t>assert(amount == total / price);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Poison data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user input that will break your smart contract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Assume users will input will try and break your contract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Sanitise and check user input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Require conditions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xposure…"/>
          <p:cNvSpPr txBox="1"/>
          <p:nvPr/>
        </p:nvSpPr>
        <p:spPr>
          <a:xfrm>
            <a:off x="316788" y="1147267"/>
            <a:ext cx="12371224" cy="7459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Exposure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accidentally expose functions that should only be accessible by contract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Solidity functions defaults to public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Get code audited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All storage variables are public (even if you make them private)</a:t>
            </a:r>
          </a:p>
          <a:p>
            <a:pPr lvl="1" marL="777875" indent="-333375" algn="l">
              <a:buSzPct val="145000"/>
              <a:buChar char="•"/>
              <a:defRPr b="0"/>
            </a:pPr>
            <a:r>
              <a:t>Making them private only prevents them from being accessed by other smart contracts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Timestamp vulnerabilities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miners can influence timestamp of txn in block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Not good idea to depend on provided timestamp variable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Privileged access to certain addresses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consider the consequences in the event these addresses are compromised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Limit their power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Multisig contract owners come with the costs of complexity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Off chain safety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use traditional web security best practices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https, 2fa, encrypting data through hashing and salting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rosschain replay…"/>
          <p:cNvSpPr txBox="1"/>
          <p:nvPr/>
        </p:nvSpPr>
        <p:spPr>
          <a:xfrm>
            <a:off x="316788" y="2131517"/>
            <a:ext cx="12371224" cy="549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Crosschain replay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2 similar blockchain runnings in parallel following a hardfork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All txn are valid on both chains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If you post txn on one chain, it can be replayed on the other without your consent and it will persist in that chain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Generally not a problem if users stick to 1 blockchain</a:t>
            </a:r>
          </a:p>
          <a:p>
            <a:pPr algn="l" defTabSz="457200">
              <a:defRPr b="0" sz="1600">
                <a:solidFill>
                  <a:srgbClr val="55555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https://support.exodus.io/article/168-what-is-a-replay-attack</a:t>
            </a:r>
            <a:r>
              <a:t> 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Tx.origin and Gas limits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tx.origin is never required 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Do not assume that tx.origin will not be deprecated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Use msg.sender instead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Be wary of gas limits e.g. do not loop over arrays with undetermined length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Run tests for gas costs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Limit length of user supplied data e.g. if your contract is storing 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