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58DE2-E49D-9B74-3CF9-49E74ADE0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5B8C53-AEAF-4B82-3CD0-829E4A73F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B3EBB-27ED-30C1-C31E-D756B40B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BA97-BE89-4783-9AD0-3A55D4785EE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A43DB-D103-04CE-1220-6CCF51F7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C5E01-8A23-55E2-7A52-48A4D1FA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6EE5-23EC-4239-A42E-97B63553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1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A0753-F8B4-845D-01BD-36B6A5F2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EBA835-4A62-BE20-32CD-60807DE6C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205A5-FF07-3C31-E57A-28C5DD73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BA97-BE89-4783-9AD0-3A55D4785EE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7E450-2CF2-2309-8A76-8BB5CC8E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F1328-4D3A-E204-F330-17BC3E4E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6EE5-23EC-4239-A42E-97B63553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6579DE-C0C1-C228-6554-B78D20D84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AC5645-1E1F-1537-EFA2-39302E37D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582CC-8E21-AFD0-384D-D6013375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BA97-BE89-4783-9AD0-3A55D4785EE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B4EA8-8C0B-0A2A-E1F9-4E15E8B7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D4377-4FA8-3907-FC41-FD3D6CAA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6EE5-23EC-4239-A42E-97B63553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10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28803-20E4-22B0-635A-32C9C7C7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6F662E-0BA0-DA6C-9730-DC3CDD1C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E0AF61-DE42-0343-9753-BD23A9E5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BA97-BE89-4783-9AD0-3A55D4785EE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8F964-0F6E-EA1A-24D6-6B7D3285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B45DA-C42D-26AA-2FD3-899B4F1B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6EE5-23EC-4239-A42E-97B63553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CDD89-46AB-68A8-1469-6B237E0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4675A-2BEB-DABC-D077-497B0EEC6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FEC1B-8239-15E6-191A-E27E1ED1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BA97-BE89-4783-9AD0-3A55D4785EE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22873-38BF-524A-F349-83CDDEAC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FF20F-1E94-0E39-342D-C02F665D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6EE5-23EC-4239-A42E-97B63553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6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BB228-5C04-BF93-3FB5-C38F0EC2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6935F-F673-778A-D69C-EAC30A420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DB1B3E-D52A-D1F4-F3D3-15F335C16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55048-FBD6-E369-E39E-BB7E0DA8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BA97-BE89-4783-9AD0-3A55D4785EE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6693E-7C0A-E5F5-5A72-AB539BF3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5DC492-2931-3893-FC18-9BFFE000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6EE5-23EC-4239-A42E-97B63553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5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8793F-702A-3D43-940E-2C529B63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28284-032F-B03F-CDEB-C2F6690D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B0747-6BF3-172E-5585-AAA8755DE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5C8B30-244C-945B-E395-B1855E134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22281C-AD2D-83A4-894C-4D1CB5550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94971F-C4CF-39D2-13E3-A2CDA726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BA97-BE89-4783-9AD0-3A55D4785EE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5FA37E-096A-7429-C547-6B6432EC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DD2FB7-FD86-2290-71B0-98D4E7C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6EE5-23EC-4239-A42E-97B63553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4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847C3-8AC6-DA9A-3618-FB74E5CF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D2CD25-E70A-C089-557D-8E1F068C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BA97-BE89-4783-9AD0-3A55D4785EE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1FF5DC-5682-C005-6505-FCE89657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179D20-F241-37D6-759C-E5BAA0D1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6EE5-23EC-4239-A42E-97B63553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8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99F6BA-9F9E-0C51-C1DB-320D58D9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BA97-BE89-4783-9AD0-3A55D4785EE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FE9988-2109-AF1E-4C99-B261F84C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9CD906-CE10-3AAB-5373-26D63869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6EE5-23EC-4239-A42E-97B63553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45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15DA7-ED35-92C9-C451-E76AF536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79523-ED2F-6859-889D-379046AC3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C15018-F79E-8439-658E-F42B70B15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B8FCB-A117-BAB0-C82E-2FF08A61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BA97-BE89-4783-9AD0-3A55D4785EE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D1676-4152-39F1-060C-ED7D0ACE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8F7A2-66D2-F55C-FA60-3A144E07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6EE5-23EC-4239-A42E-97B63553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8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F5151-26ED-DE8D-84EE-ECED31BE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F910C5-3E68-9A1A-4F00-D70380F7A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A0081D-822E-DC9F-67D7-5C59B8E03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9A9FC-B3F2-27F9-ACDC-ADC5C395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BA97-BE89-4783-9AD0-3A55D4785EE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7AC49-5BB6-0AC4-AD24-12A8228C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E32211-BFF9-1121-918D-16D726EC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6EE5-23EC-4239-A42E-97B63553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2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65153C-D500-E804-958C-9DB187A1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25B52-D20E-C2F5-A3FA-9426152AE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D8A6F-0CF7-67B6-626D-8A8AAE035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DBA97-BE89-4783-9AD0-3A55D4785EE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81CCE-3FEB-5CD2-3D2D-CE499327E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FD72C-D496-B5AE-58D1-1737E4EE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A6EE5-23EC-4239-A42E-97B63553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5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7E91E68-1F4B-A66E-2AF3-9A5725DEBE4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5274000" cy="1451696"/>
            <a:chOff x="0" y="0"/>
            <a:chExt cx="13841700" cy="381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B8CF340-03BC-0BB1-E37E-7640C9473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62500" cy="3810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B134BF9-63EC-8C02-5257-0D8CC5E62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9600" y="0"/>
              <a:ext cx="4762500" cy="381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02AF894-5DB5-6997-31B8-D02F4B8D7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9200" y="0"/>
              <a:ext cx="4762500" cy="3810000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670C351-2F56-6F1E-8EF6-3B65062BD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966" y="1108710"/>
            <a:ext cx="2160000" cy="172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3238539-8A97-1156-515B-6F964CB47D5E}"/>
              </a:ext>
            </a:extLst>
          </p:cNvPr>
          <p:cNvSpPr txBox="1"/>
          <p:nvPr/>
        </p:nvSpPr>
        <p:spPr>
          <a:xfrm>
            <a:off x="7463096" y="3231759"/>
            <a:ext cx="1533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8Tswarm</a:t>
            </a:r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30F8AAF-B580-3671-7801-720516ADB678}"/>
              </a:ext>
            </a:extLst>
          </p:cNvPr>
          <p:cNvGrpSpPr/>
          <p:nvPr/>
        </p:nvGrpSpPr>
        <p:grpSpPr>
          <a:xfrm>
            <a:off x="911120" y="2095200"/>
            <a:ext cx="4808980" cy="3238800"/>
            <a:chOff x="911120" y="2095200"/>
            <a:chExt cx="4808980" cy="32388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F4D8361-6FE3-C099-E74C-F532D6D72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1120" y="3429000"/>
              <a:ext cx="2377440" cy="1905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362FF3E-2BAA-8949-1D69-5923B9164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8560" y="3429000"/>
              <a:ext cx="2377440" cy="1905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9935AB1-F076-3052-2910-5F690B7C4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7600" y="2095200"/>
              <a:ext cx="4762500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04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1DD371C-79A3-C22B-073D-568CFDEC4CC2}"/>
              </a:ext>
            </a:extLst>
          </p:cNvPr>
          <p:cNvGrpSpPr/>
          <p:nvPr/>
        </p:nvGrpSpPr>
        <p:grpSpPr>
          <a:xfrm>
            <a:off x="910800" y="2095200"/>
            <a:ext cx="4809300" cy="3240600"/>
            <a:chOff x="910800" y="2095200"/>
            <a:chExt cx="4809300" cy="32406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FD62AC7-15A3-79E3-D284-CB349E591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800" y="3430800"/>
              <a:ext cx="2377440" cy="1905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CA34BBA-0D0F-2072-33B9-D2EE33BB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0400" y="3430800"/>
              <a:ext cx="2377440" cy="1905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E04FF30-EE0E-9CB7-5655-0E04F57D4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7600" y="2095200"/>
              <a:ext cx="4762500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78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0D5838E-5A26-1C0E-5C01-F2DFF8E2C612}"/>
              </a:ext>
            </a:extLst>
          </p:cNvPr>
          <p:cNvGrpSpPr/>
          <p:nvPr/>
        </p:nvGrpSpPr>
        <p:grpSpPr>
          <a:xfrm>
            <a:off x="910800" y="2095200"/>
            <a:ext cx="4809300" cy="3240600"/>
            <a:chOff x="910800" y="2095200"/>
            <a:chExt cx="4809300" cy="32406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95B2AC4-577B-B66C-E245-CF2948500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800" y="3430800"/>
              <a:ext cx="2377440" cy="1905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135F776-84BB-11F4-EF4C-01B34A80B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0400" y="3430800"/>
              <a:ext cx="2377440" cy="1905000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B7B015F-4CEF-8730-3933-5AA272DE3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7600" y="2095200"/>
              <a:ext cx="4762500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60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196A779-85A7-B307-AE04-30A9D60A9E55}"/>
              </a:ext>
            </a:extLst>
          </p:cNvPr>
          <p:cNvGrpSpPr/>
          <p:nvPr/>
        </p:nvGrpSpPr>
        <p:grpSpPr>
          <a:xfrm>
            <a:off x="910800" y="2095200"/>
            <a:ext cx="4809300" cy="3240600"/>
            <a:chOff x="910800" y="2095200"/>
            <a:chExt cx="4809300" cy="32406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4271461-2986-2A11-805F-E7B881771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0400" y="3430800"/>
              <a:ext cx="2377440" cy="1905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A237DF5-8EF9-07B7-FDD3-309A23C51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800" y="3430800"/>
              <a:ext cx="2377440" cy="1905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CE9ED6C-6064-0307-9F2C-F70A70857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7600" y="2095200"/>
              <a:ext cx="4762500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40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32BF464-331C-8FAE-A39A-6628E15EE377}"/>
              </a:ext>
            </a:extLst>
          </p:cNvPr>
          <p:cNvGrpSpPr/>
          <p:nvPr/>
        </p:nvGrpSpPr>
        <p:grpSpPr>
          <a:xfrm>
            <a:off x="910800" y="2095200"/>
            <a:ext cx="4809300" cy="3240600"/>
            <a:chOff x="910800" y="2095200"/>
            <a:chExt cx="4809300" cy="32406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694D2BB-1766-D54D-E40A-388057264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800" y="3430800"/>
              <a:ext cx="2377440" cy="1905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CFCF31D-9119-D961-B3AB-3526F5AF0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0400" y="3430800"/>
              <a:ext cx="2377440" cy="1905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305ABA2-3240-9F9F-A1D7-994EACBE4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7600" y="2095200"/>
              <a:ext cx="4762500" cy="133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73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庭渊 史</dc:creator>
  <cp:lastModifiedBy>庭渊 史</cp:lastModifiedBy>
  <cp:revision>7</cp:revision>
  <dcterms:created xsi:type="dcterms:W3CDTF">2024-07-29T06:51:43Z</dcterms:created>
  <dcterms:modified xsi:type="dcterms:W3CDTF">2025-01-23T16:16:58Z</dcterms:modified>
</cp:coreProperties>
</file>