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55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E0E35-B7BC-0E89-417A-F56B28B33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8D563D-9AA5-FA54-4946-F3BE515D8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58F472-4980-E035-5CCF-10F7A5EE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C09C9C-5C18-C6BA-7A25-8CE79878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D2B6F-8721-8634-D888-C0DA770D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7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97A5F-A6EC-DFD9-D425-E7010C6F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5A4DF1-AE2E-5D41-485B-BE9A30716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955D8-113D-C042-56FC-3F81345C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BE67A-97BB-3514-A19B-627EF527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64D63-80EE-051D-05AD-A0696864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EC2471-F1E5-6F06-A531-9A8824147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EF44FD-19A8-7509-F986-B2399FC3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19BD56-2ED1-4801-8A85-6DB2B424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1516D-0BA5-6A20-7697-EE519FF63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C6979-24A4-9A77-991A-13819650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397D-11BC-4F33-A237-9ED10BC9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B9983-D91F-2FFE-FC07-AB3C7CDB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EE201-8528-44BE-71F3-78B839B2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894F-C149-7480-FAEB-796E7675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681A2-0FE5-AE74-95AB-94502C4F1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9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8160-D4BE-C661-7CCE-E8A45B3B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2B6228-DBBC-DDCC-B0FA-D81D833C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ECAE1-32E0-CE85-DB6B-9D644EF4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5B196-9CDC-7A72-4604-FDB4348E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8F077-0DC5-549A-C575-394412C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3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CDA3-1136-0570-BD40-2DE8D041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AAD62-8205-28DA-2376-74EBB7D5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F0632E-28AB-F25B-A75D-820CDF2CA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37A2F-F887-4C1A-8D25-E72B63A5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8B871-A9D0-B77C-5761-06E8319C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ECB6D-C9B9-C077-0481-95FF828D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6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E8B58-5AAC-E46E-E929-5B44EBF9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25C44-8751-5896-8487-77DF8161A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5C656-3FF6-14A7-3A64-B736659F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CAF4F4-673B-8794-42E1-0A5D35A41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E9BAA-6DBA-A530-6958-5EA86A453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29F7E6-6C43-AEA9-CA80-3E5D535C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6C4297-2A62-09E7-690D-98E616F7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A1F5F5-E67F-7FF4-DCAA-9108B3EF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2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B795-A904-3394-C65A-32301356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E03DB4-E8C2-11AF-6B24-70ECC1EE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1CE4C-F35F-5617-5269-5C8DB358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7BCDE4-7524-6B53-D71B-0ACE541A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2CB3B5-1178-9875-69ED-A27C11B8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26E1BF-FD0B-F642-49A9-66115CB3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E0B198-B7F5-7E55-700C-45D355E1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27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DF1FE-7E44-AC71-06A8-B76DFB22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70CC-CA4A-EBF1-3E98-929E7D14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73A759-7945-F895-45D1-90AC96F43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E962BB-20E9-E6B9-8B5F-E364881C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AB3D34-410A-AC04-FDD3-C23C0B53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DE10F-1925-9E34-59FF-BC895122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0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B6315-2E52-A07A-A98C-18C92E7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42435A-B636-AA3A-A586-744971A5D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C57AB4-993E-5EA4-F2C4-58C0DF79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2DB5BF-0992-3C5D-5587-F16A7E50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65956-D369-6E5F-53C9-3849E071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B14AC1-2D66-4AC6-848E-9EAECD5E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DB7DE1-6562-B782-E15B-E1F75D9A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A90D6-176D-D921-3F75-5EA9DEC9C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7B72B3-F697-3F5C-180F-C3331A8AB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4096B-CA1D-41D8-93C0-A79B66A7B0E2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C7B7D-2A26-23EE-F737-DE956F83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68F52-02B4-84C6-3C61-362B14ABB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9E476-5056-486C-8D6B-0EF0F34BD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9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47A0E0-306B-0EFB-6B8F-04B737CF7B9E}"/>
              </a:ext>
            </a:extLst>
          </p:cNvPr>
          <p:cNvGrpSpPr/>
          <p:nvPr/>
        </p:nvGrpSpPr>
        <p:grpSpPr>
          <a:xfrm>
            <a:off x="0" y="0"/>
            <a:ext cx="13841700" cy="7446000"/>
            <a:chOff x="0" y="0"/>
            <a:chExt cx="13841700" cy="7446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EA96204-D741-BE7C-965B-FDE7386E9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60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958A340-C933-2F84-E2AA-608035310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200" y="0"/>
              <a:ext cx="4762500" cy="3810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D7371F-76A8-D00B-4352-15CB8BC9A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200" y="3636000"/>
              <a:ext cx="4762500" cy="3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497A30F-410F-DD64-D303-10840BAAC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39600" y="3636000"/>
              <a:ext cx="4762500" cy="38100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B5C7FA8-48CF-22FA-B710-F6BDE8C4E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363600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0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581FBE4-D2A1-74B1-C2BB-2C5BD7FA868A}"/>
              </a:ext>
            </a:extLst>
          </p:cNvPr>
          <p:cNvGrpSpPr/>
          <p:nvPr/>
        </p:nvGrpSpPr>
        <p:grpSpPr>
          <a:xfrm>
            <a:off x="0" y="0"/>
            <a:ext cx="13841700" cy="3810000"/>
            <a:chOff x="0" y="0"/>
            <a:chExt cx="13841700" cy="381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5251FD7-D048-D8E6-898F-9009AAF74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14ABBA3-24FA-9734-479E-0366CF65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569958-03A8-8629-5354-7AF88ADFE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27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36199-0169-22E2-29C9-EDF9703E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8BFDB87-E7F2-DF56-B285-6B68A55FD15A}"/>
              </a:ext>
            </a:extLst>
          </p:cNvPr>
          <p:cNvGrpSpPr/>
          <p:nvPr/>
        </p:nvGrpSpPr>
        <p:grpSpPr>
          <a:xfrm>
            <a:off x="2271600" y="0"/>
            <a:ext cx="9302100" cy="7446000"/>
            <a:chOff x="2271600" y="0"/>
            <a:chExt cx="9302100" cy="74460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CBE411-F974-6561-36D1-EA7E19AF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1600" y="0"/>
              <a:ext cx="4762500" cy="38100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66263E6-3A54-57AA-5C96-BB4B283E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1200" y="0"/>
              <a:ext cx="4762500" cy="381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F180C09-6961-12B9-4139-F4DFC530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1600" y="3636000"/>
              <a:ext cx="4762500" cy="38100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E717729-46CE-EE75-F875-595E1E35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1200" y="363600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18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577B-3F1A-9A06-2BB9-13BE09BC9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21DCB39A-61B5-999E-C20A-0B44DEB7DD9F}"/>
              </a:ext>
            </a:extLst>
          </p:cNvPr>
          <p:cNvGrpSpPr/>
          <p:nvPr/>
        </p:nvGrpSpPr>
        <p:grpSpPr>
          <a:xfrm>
            <a:off x="0" y="0"/>
            <a:ext cx="13841700" cy="7629600"/>
            <a:chOff x="0" y="0"/>
            <a:chExt cx="13841700" cy="76296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65BA845-01D9-A75F-B741-A8DEC321D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79200" y="3819600"/>
              <a:ext cx="4762500" cy="38100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A1454F3-1E72-4AAD-15F9-FEA783F6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3819600"/>
              <a:ext cx="4762500" cy="381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91B1BA2-9DCA-5D13-845D-C138CB52E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3819600"/>
              <a:ext cx="4762500" cy="38100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1D04623-A03A-0C5D-146A-7A43EC371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1200" y="0"/>
              <a:ext cx="4762500" cy="38100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A865644-0C61-F184-AB34-1496F8E2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7160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441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庭渊 史</dc:creator>
  <cp:lastModifiedBy>庭渊 史</cp:lastModifiedBy>
  <cp:revision>5</cp:revision>
  <dcterms:created xsi:type="dcterms:W3CDTF">2024-07-23T14:41:28Z</dcterms:created>
  <dcterms:modified xsi:type="dcterms:W3CDTF">2024-12-14T11:44:18Z</dcterms:modified>
</cp:coreProperties>
</file>