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8379F-990D-1C7D-10E2-E33C831FC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8C1D-4DA4-3778-DA0A-24FE367F3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C0552-516C-6129-4846-06834946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6781A-8E7E-B4D1-005D-8E3E96A7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53519-A465-F77F-83A1-D99AF003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5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E9D3C-822E-87B1-3135-D459CA462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16B68-81B1-1A3F-3C3B-3D64B340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460398-761E-268A-52BD-3205F669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5CA6D-62D7-E947-B183-0F47CB3CF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73277-7BFA-495F-FE18-52FADAFE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74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947D08-DA83-5E5F-EF7C-E1DFB5AA6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CAF781-C486-A1A5-4799-3112A2588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7E034-F0A9-03BC-1808-51063434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2E58B-6A21-CCAC-AEAC-BB5DAD7C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1EF407-53E5-D219-28B4-5FA7C95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26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5399F-9FEC-BF5E-D789-6AE16C8F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5B154-2B5C-DF25-AD33-C4676208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7F231-EF85-3C1D-01F8-2C6498A0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FF020-68CF-A815-3B12-F3FA6AF1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C9034-62E6-E8E3-EDD1-1833DA7D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97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26161-287A-EB64-1ADD-4DC82E05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5C011-E105-22D4-49FB-73FEDD5A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2EF789-04E3-E4B0-2AFF-081CBA18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5C75B8-7095-FA82-E7EB-4AE426AB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655FF-6F33-0BA7-7C42-146A9F76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56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8B187-3657-8360-E9BB-B99CBDD8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4B527-641F-2F4E-77B7-F04C7C00E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9C3E37-368B-E22F-0DC8-9C933B2F6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459D2-0677-3600-55B2-D073DD48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923406-B8B9-23A8-CB8A-DADDD280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02704-5750-CD39-3479-9A67E89B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72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6DAA7-A4DE-8C2A-9B10-243D4B72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A134B6-5F15-53DD-DE92-B3A050918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2CA82-5303-8922-5D13-3D9A10DDE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D6C2BE-A1FA-FEF6-B683-5FAA52D06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67669B-401C-2A09-1353-53A303436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309B73-4B05-42C3-F6D1-1A4E9042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547669-9855-2A5F-18FF-71C71411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AD17A8-C36E-55E1-BBE5-DAEBDD22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2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864E-57E7-EF95-34E2-174C1DB1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61AECB-AE38-C7F0-C780-E9484C20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2A7F2F-1B57-A6BB-D75D-C2C89CB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CBB9FE-6729-6EBA-A5F3-25FA87C4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96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3FD8D5-11D4-0474-0C37-CDDDCA151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710725-91D2-9A74-098F-B9B1974B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A20B8-3CC6-6610-5E45-37AA6672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74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9A72B-8701-E395-60DC-1F613178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0B043-CC49-4E8E-BC35-2ABFFE824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8AAC3-A3BF-FCB5-0ADB-E27BB23AE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26D81-E04E-6969-1953-8567FACA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8CA5F5-4AD7-0EF5-9497-0D468258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88EBE4-4C32-3B25-F1DF-693FC5C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2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4DADF-9654-00BF-1CC5-959F542B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00E755-CD00-0772-C6B9-EADF69A7C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8AF12A-6AFB-0DB7-9744-6D0ACA9E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4D746-A5CE-A4DE-AEE1-CA6CBE11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5E0AEE-5499-E934-D315-4B6CF0C67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AB972D-4067-B6FB-3706-05321DB8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43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4ECA75-477A-84F0-D2D9-586E7B85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B57FB9-35F8-7C52-11F8-115C3C535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B2030-9767-8B7B-DE3B-21B2A2266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359F-FA7A-4985-A2C8-D07AF939DA3F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7B6DD-CEAB-52DF-D90C-B6A687F23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7FB5F-0822-4BFD-8E51-4F07BFDBA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67C8-F937-4C4B-9650-94F438035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3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AD78541-91A7-18D6-14E8-6E29EA864804}"/>
              </a:ext>
            </a:extLst>
          </p:cNvPr>
          <p:cNvGrpSpPr/>
          <p:nvPr/>
        </p:nvGrpSpPr>
        <p:grpSpPr>
          <a:xfrm>
            <a:off x="0" y="0"/>
            <a:ext cx="9302100" cy="3810000"/>
            <a:chOff x="0" y="0"/>
            <a:chExt cx="9302100" cy="381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6BDEE7D-3DC9-9C14-722B-59BC92F21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AB83FB8-E492-054F-9511-994FA3E3D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1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31997FF-42ED-B81C-A366-79F9CAB2A2C8}"/>
              </a:ext>
            </a:extLst>
          </p:cNvPr>
          <p:cNvGrpSpPr/>
          <p:nvPr/>
        </p:nvGrpSpPr>
        <p:grpSpPr>
          <a:xfrm>
            <a:off x="0" y="0"/>
            <a:ext cx="13841700" cy="3810000"/>
            <a:chOff x="0" y="0"/>
            <a:chExt cx="13841700" cy="3810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12DF12-6C0F-EAF0-2E5C-FE3554A4D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15A7F3A-A582-BFB5-A8F4-11AF88F44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C923EC3-3A2F-391B-B8CC-4BB5DB419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7920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630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44340-7B72-130A-91D2-012F0B27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8C15FAE-2D0D-7A5D-B542-CA55CF0D7B30}"/>
              </a:ext>
            </a:extLst>
          </p:cNvPr>
          <p:cNvGrpSpPr/>
          <p:nvPr/>
        </p:nvGrpSpPr>
        <p:grpSpPr>
          <a:xfrm>
            <a:off x="0" y="0"/>
            <a:ext cx="9302100" cy="3810000"/>
            <a:chOff x="0" y="0"/>
            <a:chExt cx="9302100" cy="3810000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E91FFBE-4E42-8538-2B74-B2806E8CD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39600" y="0"/>
              <a:ext cx="4762500" cy="3810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7E85810-E0E2-7844-61A5-6A8254B8A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7625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296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庭渊 史</dc:creator>
  <cp:lastModifiedBy>庭渊 史</cp:lastModifiedBy>
  <cp:revision>6</cp:revision>
  <dcterms:created xsi:type="dcterms:W3CDTF">2024-07-23T14:45:50Z</dcterms:created>
  <dcterms:modified xsi:type="dcterms:W3CDTF">2024-12-14T16:49:16Z</dcterms:modified>
</cp:coreProperties>
</file>