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43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67FCFD-A735-549E-3943-F05DF26FF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E22009-07A9-4DE5-687C-B522286814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F3ADA9-2668-C497-14C1-FF41D52F6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62D3-8CF5-4EDE-AF83-80000377F89E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2E71D2-B205-EA12-DE49-23C3A4FFA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8D0EAF-D199-06B5-E047-92801CAC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223C-DE3F-47F5-8826-D167688C3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388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B595D4-E730-B7E4-E2C7-C7BD5DF32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8045F4-11AF-E133-8824-8C60C9207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1130FB-4938-40CD-0944-F07425408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62D3-8CF5-4EDE-AF83-80000377F89E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050C65-AC12-30ED-0392-1EAB86F6D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A429BD-9AEA-40F7-D50F-DBA5E6706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223C-DE3F-47F5-8826-D167688C3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93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70D87D-6C0F-26E8-C553-91B30778EB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F1D9FE-E21F-29B0-14EE-6415A25BD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FAAAD9-8108-A8CA-A2A7-A8867DD04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62D3-8CF5-4EDE-AF83-80000377F89E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E5EA75-E1F0-3ED4-EA65-E682C2925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93F36A-9BC0-A652-2B30-1C6312CA4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223C-DE3F-47F5-8826-D167688C3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24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6A0AA-55FD-B8E5-1AAB-37CC64D41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E2B95C-D240-7E65-1D46-F6B4F181E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D546A-6A57-1DFC-21A4-473D2A6D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62D3-8CF5-4EDE-AF83-80000377F89E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8719E4-EA26-0D58-C348-02A6597B9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7BB670-10FB-7AB1-4D20-D202FD13B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223C-DE3F-47F5-8826-D167688C3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7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295900-BA4B-9596-DDA2-4152094C8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01A055-C5CB-2D25-08D9-0B9B65F53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B6C8B0-8FA0-C84C-77F6-780288F46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62D3-8CF5-4EDE-AF83-80000377F89E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82FEAD-47C9-4316-21A2-39DA3DC62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D4C5F2-85B7-77DA-84CE-A28837BA4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223C-DE3F-47F5-8826-D167688C3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28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E100C-09D5-C077-AD7A-F24B5CCE1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CC2E77-1382-9868-F10C-204745EAF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6989D3-EE7D-D733-08CD-649248E17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A81E8A-7204-FEAE-6479-3AFC16EDA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62D3-8CF5-4EDE-AF83-80000377F89E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8B14D9-F6C9-9337-A863-A6F36CB91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2FB843-0B57-1B0A-04CC-1BDBAC20F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223C-DE3F-47F5-8826-D167688C3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56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8FF6A-1F22-282E-7E1C-9A8B942E3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9EBC7F-3459-5DAC-0ADF-1EE3B53AA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24D06D-AA50-8DF3-0B49-862F606EF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78F20A-683D-A309-6C4A-76D6F6C81A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4F2A95-3A1E-9FDC-AF89-B12E8784A5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8A22D4-2344-E599-34DC-9C6FA5D74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62D3-8CF5-4EDE-AF83-80000377F89E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10EF0C-3690-C87C-6A4C-7320E3D78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D5C24F-1D94-EB4F-F6D7-0332422E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223C-DE3F-47F5-8826-D167688C3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38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2A1BF-5D67-BE44-ECB0-667D0E2E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41B222-D6E6-B867-4CE3-818C1DBA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62D3-8CF5-4EDE-AF83-80000377F89E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C4FB75-F0B0-AC4E-A57E-6E6ED795F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1AFCEF-2A12-96A6-A463-A056FA80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223C-DE3F-47F5-8826-D167688C3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067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C0BA90-F665-2B56-1100-C47023557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62D3-8CF5-4EDE-AF83-80000377F89E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44AF73-A6C7-A818-3319-79A9220B8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AFAA9B-F355-2CBB-D55A-FFCC73287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223C-DE3F-47F5-8826-D167688C3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49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88B0B-167E-95B7-0778-AB1DB9207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3C54F1-3F1F-3C59-69CD-EE18C0564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E4D7E3-D883-98C9-9445-68DD19220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C7621C-7B37-1299-0DB2-35724C16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62D3-8CF5-4EDE-AF83-80000377F89E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7D561D-5968-8ED4-920D-BAE31FB24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96D974-DA48-DBC2-A703-730D70FBC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223C-DE3F-47F5-8826-D167688C3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94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55E631-9ACD-B7C9-F621-45854C5DC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FA67A5-6F8D-BE03-FD2F-EEA18A7D77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451E1E-340F-3E3E-1116-154B5BD00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553952-FF3F-DCB2-AAD5-81F7853E5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62D3-8CF5-4EDE-AF83-80000377F89E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297ADB-9B85-3E8E-4A8F-4362525FF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FE81B7-9102-60F8-384D-475C382C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223C-DE3F-47F5-8826-D167688C3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34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4596DB-8EE6-BACE-7F74-35715993B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CB8BC9-8F9C-13CD-6C1A-B93D725D6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42E72C-9078-9369-1959-0044289690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962D3-8CF5-4EDE-AF83-80000377F89E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4E58A5-408F-3542-6464-87DC758649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873179-AD13-9793-2FEE-2D51B6E88D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7223C-DE3F-47F5-8826-D167688C3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094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B649068F-4C6C-39D9-4FA7-EEB96E2DEF1D}"/>
              </a:ext>
            </a:extLst>
          </p:cNvPr>
          <p:cNvGrpSpPr/>
          <p:nvPr/>
        </p:nvGrpSpPr>
        <p:grpSpPr>
          <a:xfrm>
            <a:off x="0" y="0"/>
            <a:ext cx="13841700" cy="3810000"/>
            <a:chOff x="0" y="0"/>
            <a:chExt cx="13841700" cy="38100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FD3432D4-DCDC-B214-49A3-091C597ABE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39600" y="0"/>
              <a:ext cx="4762500" cy="381000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116CD0B1-BD98-72F6-9A08-E7DCDA7E1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79200" y="0"/>
              <a:ext cx="4762500" cy="3810000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B35D11C8-E7C1-5662-C179-AC4CA5925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4762500" cy="381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3121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AF433D2-EA05-695C-FF9D-A40425A25CA0}"/>
              </a:ext>
            </a:extLst>
          </p:cNvPr>
          <p:cNvGrpSpPr/>
          <p:nvPr/>
        </p:nvGrpSpPr>
        <p:grpSpPr>
          <a:xfrm>
            <a:off x="0" y="0"/>
            <a:ext cx="13841700" cy="3810000"/>
            <a:chOff x="0" y="0"/>
            <a:chExt cx="13841700" cy="38100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C5CFB1B-02D9-9385-E61F-765A1249C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762500" cy="381000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6EE883B-AC53-0422-5BDB-9F8B50083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39600" y="0"/>
              <a:ext cx="4762500" cy="381000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D4FA4B05-D57F-AE86-28F7-CF38AF6DF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79200" y="0"/>
              <a:ext cx="4762500" cy="381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8047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0E46C3-D3EF-FF42-1930-13CCF9146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47AFF038-E7C5-FE39-79C0-B097DFB41225}"/>
              </a:ext>
            </a:extLst>
          </p:cNvPr>
          <p:cNvGrpSpPr/>
          <p:nvPr/>
        </p:nvGrpSpPr>
        <p:grpSpPr>
          <a:xfrm>
            <a:off x="0" y="0"/>
            <a:ext cx="13841700" cy="3810000"/>
            <a:chOff x="0" y="0"/>
            <a:chExt cx="13841700" cy="38100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35EF52BB-B62A-165E-0AD8-96A03F566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79200" y="0"/>
              <a:ext cx="4762500" cy="381000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A52689A3-7DE9-C509-120D-2FBE60ACD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39600" y="0"/>
              <a:ext cx="4762500" cy="3810000"/>
            </a:xfrm>
            <a:prstGeom prst="rect">
              <a:avLst/>
            </a:prstGeom>
          </p:spPr>
        </p:pic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1FF5AFD7-4690-FD08-C06D-E9140AD91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4762500" cy="381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146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庭渊 史</dc:creator>
  <cp:lastModifiedBy>庭渊 史</cp:lastModifiedBy>
  <cp:revision>7</cp:revision>
  <dcterms:created xsi:type="dcterms:W3CDTF">2024-07-20T15:56:21Z</dcterms:created>
  <dcterms:modified xsi:type="dcterms:W3CDTF">2024-12-14T11:52:09Z</dcterms:modified>
</cp:coreProperties>
</file>