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73" r:id="rId6"/>
    <p:sldId id="261" r:id="rId7"/>
    <p:sldId id="272" r:id="rId8"/>
    <p:sldId id="274" r:id="rId9"/>
    <p:sldId id="271" r:id="rId10"/>
    <p:sldId id="270" r:id="rId11"/>
    <p:sldId id="275" r:id="rId12"/>
    <p:sldId id="269" r:id="rId13"/>
    <p:sldId id="268" r:id="rId14"/>
    <p:sldId id="276" r:id="rId15"/>
    <p:sldId id="267" r:id="rId16"/>
    <p:sldId id="277" r:id="rId17"/>
    <p:sldId id="266" r:id="rId18"/>
    <p:sldId id="265" r:id="rId19"/>
    <p:sldId id="264" r:id="rId20"/>
    <p:sldId id="263" r:id="rId21"/>
    <p:sldId id="278" r:id="rId22"/>
    <p:sldId id="26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0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ABE5"/>
    <a:srgbClr val="002C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5A6A81-F47C-7300-A6B0-8D8B93129486}" v="2907" dt="2024-12-08T03:18:53.289"/>
    <p1510:client id="{57B64B56-4E54-3E1B-5DE1-78EBDEFC6686}" v="1054" dt="2024-12-08T20:59:00.721"/>
    <p1510:client id="{6B64757F-6853-EC0B-3B5C-D05F6670F981}" v="3432" dt="2024-12-08T22:25:2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46" autoAdjust="0"/>
    <p:restoredTop sz="96327" autoAdjust="0"/>
  </p:normalViewPr>
  <p:slideViewPr>
    <p:cSldViewPr snapToGrid="0" snapToObjects="1" showGuides="1">
      <p:cViewPr varScale="1">
        <p:scale>
          <a:sx n="119" d="100"/>
          <a:sy n="119" d="100"/>
        </p:scale>
        <p:origin x="1160" y="184"/>
      </p:cViewPr>
      <p:guideLst>
        <p:guide orient="horz" pos="4207"/>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tan Taj" userId="S::tajs@sunypoly.edu::07f1dc5a-a741-4134-bfce-483bcbf6a338" providerId="AD" clId="Web-{575A6A81-F47C-7300-A6B0-8D8B93129486}"/>
    <pc:docChg chg="addSld modSld sldOrd">
      <pc:chgData name="Sultan Taj" userId="S::tajs@sunypoly.edu::07f1dc5a-a741-4134-bfce-483bcbf6a338" providerId="AD" clId="Web-{575A6A81-F47C-7300-A6B0-8D8B93129486}" dt="2024-12-08T03:18:53.289" v="2787" actId="20577"/>
      <pc:docMkLst>
        <pc:docMk/>
      </pc:docMkLst>
      <pc:sldChg chg="modSp">
        <pc:chgData name="Sultan Taj" userId="S::tajs@sunypoly.edu::07f1dc5a-a741-4134-bfce-483bcbf6a338" providerId="AD" clId="Web-{575A6A81-F47C-7300-A6B0-8D8B93129486}" dt="2024-12-08T01:21:54.714" v="326" actId="1076"/>
        <pc:sldMkLst>
          <pc:docMk/>
          <pc:sldMk cId="4163886054" sldId="256"/>
        </pc:sldMkLst>
        <pc:spChg chg="mod">
          <ac:chgData name="Sultan Taj" userId="S::tajs@sunypoly.edu::07f1dc5a-a741-4134-bfce-483bcbf6a338" providerId="AD" clId="Web-{575A6A81-F47C-7300-A6B0-8D8B93129486}" dt="2024-12-08T01:21:54.714" v="326" actId="1076"/>
          <ac:spMkLst>
            <pc:docMk/>
            <pc:sldMk cId="4163886054" sldId="256"/>
            <ac:spMk id="2" creationId="{00000000-0000-0000-0000-000000000000}"/>
          </ac:spMkLst>
        </pc:spChg>
        <pc:spChg chg="mod">
          <ac:chgData name="Sultan Taj" userId="S::tajs@sunypoly.edu::07f1dc5a-a741-4134-bfce-483bcbf6a338" providerId="AD" clId="Web-{575A6A81-F47C-7300-A6B0-8D8B93129486}" dt="2024-12-08T01:20:51.183" v="306" actId="20577"/>
          <ac:spMkLst>
            <pc:docMk/>
            <pc:sldMk cId="4163886054" sldId="256"/>
            <ac:spMk id="3" creationId="{00000000-0000-0000-0000-000000000000}"/>
          </ac:spMkLst>
        </pc:spChg>
      </pc:sldChg>
      <pc:sldChg chg="modSp ord">
        <pc:chgData name="Sultan Taj" userId="S::tajs@sunypoly.edu::07f1dc5a-a741-4134-bfce-483bcbf6a338" providerId="AD" clId="Web-{575A6A81-F47C-7300-A6B0-8D8B93129486}" dt="2024-12-08T01:58:12.134" v="981" actId="20577"/>
        <pc:sldMkLst>
          <pc:docMk/>
          <pc:sldMk cId="3205552603" sldId="257"/>
        </pc:sldMkLst>
        <pc:spChg chg="mod">
          <ac:chgData name="Sultan Taj" userId="S::tajs@sunypoly.edu::07f1dc5a-a741-4134-bfce-483bcbf6a338" providerId="AD" clId="Web-{575A6A81-F47C-7300-A6B0-8D8B93129486}" dt="2024-12-08T01:22:15.214" v="334" actId="20577"/>
          <ac:spMkLst>
            <pc:docMk/>
            <pc:sldMk cId="3205552603" sldId="257"/>
            <ac:spMk id="2" creationId="{00000000-0000-0000-0000-000000000000}"/>
          </ac:spMkLst>
        </pc:spChg>
        <pc:spChg chg="mod">
          <ac:chgData name="Sultan Taj" userId="S::tajs@sunypoly.edu::07f1dc5a-a741-4134-bfce-483bcbf6a338" providerId="AD" clId="Web-{575A6A81-F47C-7300-A6B0-8D8B93129486}" dt="2024-12-08T01:58:12.134" v="981" actId="20577"/>
          <ac:spMkLst>
            <pc:docMk/>
            <pc:sldMk cId="3205552603" sldId="257"/>
            <ac:spMk id="3" creationId="{00000000-0000-0000-0000-000000000000}"/>
          </ac:spMkLst>
        </pc:spChg>
      </pc:sldChg>
      <pc:sldChg chg="modSp add replId">
        <pc:chgData name="Sultan Taj" userId="S::tajs@sunypoly.edu::07f1dc5a-a741-4134-bfce-483bcbf6a338" providerId="AD" clId="Web-{575A6A81-F47C-7300-A6B0-8D8B93129486}" dt="2024-12-08T02:34:55.337" v="1441" actId="20577"/>
        <pc:sldMkLst>
          <pc:docMk/>
          <pc:sldMk cId="2281134111" sldId="259"/>
        </pc:sldMkLst>
        <pc:spChg chg="mod">
          <ac:chgData name="Sultan Taj" userId="S::tajs@sunypoly.edu::07f1dc5a-a741-4134-bfce-483bcbf6a338" providerId="AD" clId="Web-{575A6A81-F47C-7300-A6B0-8D8B93129486}" dt="2024-12-08T01:23:29.292" v="389" actId="20577"/>
          <ac:spMkLst>
            <pc:docMk/>
            <pc:sldMk cId="2281134111" sldId="259"/>
            <ac:spMk id="2" creationId="{00000000-0000-0000-0000-000000000000}"/>
          </ac:spMkLst>
        </pc:spChg>
        <pc:spChg chg="mod">
          <ac:chgData name="Sultan Taj" userId="S::tajs@sunypoly.edu::07f1dc5a-a741-4134-bfce-483bcbf6a338" providerId="AD" clId="Web-{575A6A81-F47C-7300-A6B0-8D8B93129486}" dt="2024-12-08T02:34:55.337" v="1441" actId="20577"/>
          <ac:spMkLst>
            <pc:docMk/>
            <pc:sldMk cId="2281134111" sldId="259"/>
            <ac:spMk id="3" creationId="{00000000-0000-0000-0000-000000000000}"/>
          </ac:spMkLst>
        </pc:spChg>
      </pc:sldChg>
      <pc:sldChg chg="modSp add replId">
        <pc:chgData name="Sultan Taj" userId="S::tajs@sunypoly.edu::07f1dc5a-a741-4134-bfce-483bcbf6a338" providerId="AD" clId="Web-{575A6A81-F47C-7300-A6B0-8D8B93129486}" dt="2024-12-08T02:55:28.024" v="2088" actId="20577"/>
        <pc:sldMkLst>
          <pc:docMk/>
          <pc:sldMk cId="804212060" sldId="260"/>
        </pc:sldMkLst>
        <pc:spChg chg="mod">
          <ac:chgData name="Sultan Taj" userId="S::tajs@sunypoly.edu::07f1dc5a-a741-4134-bfce-483bcbf6a338" providerId="AD" clId="Web-{575A6A81-F47C-7300-A6B0-8D8B93129486}" dt="2024-12-08T01:23:50.479" v="397" actId="20577"/>
          <ac:spMkLst>
            <pc:docMk/>
            <pc:sldMk cId="804212060" sldId="260"/>
            <ac:spMk id="2" creationId="{00000000-0000-0000-0000-000000000000}"/>
          </ac:spMkLst>
        </pc:spChg>
        <pc:spChg chg="mod">
          <ac:chgData name="Sultan Taj" userId="S::tajs@sunypoly.edu::07f1dc5a-a741-4134-bfce-483bcbf6a338" providerId="AD" clId="Web-{575A6A81-F47C-7300-A6B0-8D8B93129486}" dt="2024-12-08T02:55:28.024" v="2088" actId="20577"/>
          <ac:spMkLst>
            <pc:docMk/>
            <pc:sldMk cId="804212060" sldId="260"/>
            <ac:spMk id="3" creationId="{00000000-0000-0000-0000-000000000000}"/>
          </ac:spMkLst>
        </pc:spChg>
      </pc:sldChg>
      <pc:sldChg chg="modSp new">
        <pc:chgData name="Sultan Taj" userId="S::tajs@sunypoly.edu::07f1dc5a-a741-4134-bfce-483bcbf6a338" providerId="AD" clId="Web-{575A6A81-F47C-7300-A6B0-8D8B93129486}" dt="2024-12-08T03:09:48.350" v="2633" actId="20577"/>
        <pc:sldMkLst>
          <pc:docMk/>
          <pc:sldMk cId="3449069203" sldId="261"/>
        </pc:sldMkLst>
        <pc:spChg chg="mod">
          <ac:chgData name="Sultan Taj" userId="S::tajs@sunypoly.edu::07f1dc5a-a741-4134-bfce-483bcbf6a338" providerId="AD" clId="Web-{575A6A81-F47C-7300-A6B0-8D8B93129486}" dt="2024-12-08T01:24:35.354" v="413" actId="20577"/>
          <ac:spMkLst>
            <pc:docMk/>
            <pc:sldMk cId="3449069203" sldId="261"/>
            <ac:spMk id="2" creationId="{C4201248-C3B0-5DF4-5226-D9D41CBF5758}"/>
          </ac:spMkLst>
        </pc:spChg>
        <pc:spChg chg="mod">
          <ac:chgData name="Sultan Taj" userId="S::tajs@sunypoly.edu::07f1dc5a-a741-4134-bfce-483bcbf6a338" providerId="AD" clId="Web-{575A6A81-F47C-7300-A6B0-8D8B93129486}" dt="2024-12-08T03:09:48.350" v="2633" actId="20577"/>
          <ac:spMkLst>
            <pc:docMk/>
            <pc:sldMk cId="3449069203" sldId="261"/>
            <ac:spMk id="3" creationId="{7235E30B-E076-929B-F0C3-960A1774C7D6}"/>
          </ac:spMkLst>
        </pc:spChg>
      </pc:sldChg>
      <pc:sldChg chg="modSp add replId">
        <pc:chgData name="Sultan Taj" userId="S::tajs@sunypoly.edu::07f1dc5a-a741-4134-bfce-483bcbf6a338" providerId="AD" clId="Web-{575A6A81-F47C-7300-A6B0-8D8B93129486}" dt="2024-12-08T01:32:53.165" v="520" actId="20577"/>
        <pc:sldMkLst>
          <pc:docMk/>
          <pc:sldMk cId="1820509669" sldId="262"/>
        </pc:sldMkLst>
        <pc:spChg chg="mod">
          <ac:chgData name="Sultan Taj" userId="S::tajs@sunypoly.edu::07f1dc5a-a741-4134-bfce-483bcbf6a338" providerId="AD" clId="Web-{575A6A81-F47C-7300-A6B0-8D8B93129486}" dt="2024-12-08T01:32:53.165" v="520" actId="20577"/>
          <ac:spMkLst>
            <pc:docMk/>
            <pc:sldMk cId="1820509669" sldId="262"/>
            <ac:spMk id="2" creationId="{C4201248-C3B0-5DF4-5226-D9D41CBF5758}"/>
          </ac:spMkLst>
        </pc:spChg>
      </pc:sldChg>
      <pc:sldChg chg="modSp add replId">
        <pc:chgData name="Sultan Taj" userId="S::tajs@sunypoly.edu::07f1dc5a-a741-4134-bfce-483bcbf6a338" providerId="AD" clId="Web-{575A6A81-F47C-7300-A6B0-8D8B93129486}" dt="2024-12-08T01:26:53.198" v="517" actId="20577"/>
        <pc:sldMkLst>
          <pc:docMk/>
          <pc:sldMk cId="916235553" sldId="263"/>
        </pc:sldMkLst>
        <pc:spChg chg="mod">
          <ac:chgData name="Sultan Taj" userId="S::tajs@sunypoly.edu::07f1dc5a-a741-4134-bfce-483bcbf6a338" providerId="AD" clId="Web-{575A6A81-F47C-7300-A6B0-8D8B93129486}" dt="2024-12-08T01:26:53.198" v="517" actId="20577"/>
          <ac:spMkLst>
            <pc:docMk/>
            <pc:sldMk cId="916235553" sldId="263"/>
            <ac:spMk id="2" creationId="{C4201248-C3B0-5DF4-5226-D9D41CBF5758}"/>
          </ac:spMkLst>
        </pc:spChg>
      </pc:sldChg>
      <pc:sldChg chg="modSp add replId">
        <pc:chgData name="Sultan Taj" userId="S::tajs@sunypoly.edu::07f1dc5a-a741-4134-bfce-483bcbf6a338" providerId="AD" clId="Web-{575A6A81-F47C-7300-A6B0-8D8B93129486}" dt="2024-12-08T01:26:38.619" v="512" actId="20577"/>
        <pc:sldMkLst>
          <pc:docMk/>
          <pc:sldMk cId="1199544074" sldId="264"/>
        </pc:sldMkLst>
        <pc:spChg chg="mod">
          <ac:chgData name="Sultan Taj" userId="S::tajs@sunypoly.edu::07f1dc5a-a741-4134-bfce-483bcbf6a338" providerId="AD" clId="Web-{575A6A81-F47C-7300-A6B0-8D8B93129486}" dt="2024-12-08T01:26:38.619" v="512" actId="20577"/>
          <ac:spMkLst>
            <pc:docMk/>
            <pc:sldMk cId="1199544074" sldId="264"/>
            <ac:spMk id="2" creationId="{C4201248-C3B0-5DF4-5226-D9D41CBF5758}"/>
          </ac:spMkLst>
        </pc:spChg>
      </pc:sldChg>
      <pc:sldChg chg="modSp add replId">
        <pc:chgData name="Sultan Taj" userId="S::tajs@sunypoly.edu::07f1dc5a-a741-4134-bfce-483bcbf6a338" providerId="AD" clId="Web-{575A6A81-F47C-7300-A6B0-8D8B93129486}" dt="2024-12-08T01:26:32.635" v="511" actId="20577"/>
        <pc:sldMkLst>
          <pc:docMk/>
          <pc:sldMk cId="2493902445" sldId="265"/>
        </pc:sldMkLst>
        <pc:spChg chg="mod">
          <ac:chgData name="Sultan Taj" userId="S::tajs@sunypoly.edu::07f1dc5a-a741-4134-bfce-483bcbf6a338" providerId="AD" clId="Web-{575A6A81-F47C-7300-A6B0-8D8B93129486}" dt="2024-12-08T01:26:32.635" v="511" actId="20577"/>
          <ac:spMkLst>
            <pc:docMk/>
            <pc:sldMk cId="2493902445" sldId="265"/>
            <ac:spMk id="2" creationId="{C4201248-C3B0-5DF4-5226-D9D41CBF5758}"/>
          </ac:spMkLst>
        </pc:spChg>
      </pc:sldChg>
      <pc:sldChg chg="modSp add replId">
        <pc:chgData name="Sultan Taj" userId="S::tajs@sunypoly.edu::07f1dc5a-a741-4134-bfce-483bcbf6a338" providerId="AD" clId="Web-{575A6A81-F47C-7300-A6B0-8D8B93129486}" dt="2024-12-08T01:26:27.588" v="509" actId="20577"/>
        <pc:sldMkLst>
          <pc:docMk/>
          <pc:sldMk cId="4165742930" sldId="266"/>
        </pc:sldMkLst>
        <pc:spChg chg="mod">
          <ac:chgData name="Sultan Taj" userId="S::tajs@sunypoly.edu::07f1dc5a-a741-4134-bfce-483bcbf6a338" providerId="AD" clId="Web-{575A6A81-F47C-7300-A6B0-8D8B93129486}" dt="2024-12-08T01:26:27.588" v="509" actId="20577"/>
          <ac:spMkLst>
            <pc:docMk/>
            <pc:sldMk cId="4165742930" sldId="266"/>
            <ac:spMk id="2" creationId="{C4201248-C3B0-5DF4-5226-D9D41CBF5758}"/>
          </ac:spMkLst>
        </pc:spChg>
      </pc:sldChg>
      <pc:sldChg chg="modSp add replId">
        <pc:chgData name="Sultan Taj" userId="S::tajs@sunypoly.edu::07f1dc5a-a741-4134-bfce-483bcbf6a338" providerId="AD" clId="Web-{575A6A81-F47C-7300-A6B0-8D8B93129486}" dt="2024-12-08T01:26:10.401" v="504" actId="20577"/>
        <pc:sldMkLst>
          <pc:docMk/>
          <pc:sldMk cId="2876651819" sldId="267"/>
        </pc:sldMkLst>
        <pc:spChg chg="mod">
          <ac:chgData name="Sultan Taj" userId="S::tajs@sunypoly.edu::07f1dc5a-a741-4134-bfce-483bcbf6a338" providerId="AD" clId="Web-{575A6A81-F47C-7300-A6B0-8D8B93129486}" dt="2024-12-08T01:26:10.401" v="504" actId="20577"/>
          <ac:spMkLst>
            <pc:docMk/>
            <pc:sldMk cId="2876651819" sldId="267"/>
            <ac:spMk id="2" creationId="{C4201248-C3B0-5DF4-5226-D9D41CBF5758}"/>
          </ac:spMkLst>
        </pc:spChg>
      </pc:sldChg>
      <pc:sldChg chg="modSp add replId">
        <pc:chgData name="Sultan Taj" userId="S::tajs@sunypoly.edu::07f1dc5a-a741-4134-bfce-483bcbf6a338" providerId="AD" clId="Web-{575A6A81-F47C-7300-A6B0-8D8B93129486}" dt="2024-12-08T01:26:06.041" v="485" actId="20577"/>
        <pc:sldMkLst>
          <pc:docMk/>
          <pc:sldMk cId="1497396234" sldId="268"/>
        </pc:sldMkLst>
        <pc:spChg chg="mod">
          <ac:chgData name="Sultan Taj" userId="S::tajs@sunypoly.edu::07f1dc5a-a741-4134-bfce-483bcbf6a338" providerId="AD" clId="Web-{575A6A81-F47C-7300-A6B0-8D8B93129486}" dt="2024-12-08T01:26:06.041" v="485" actId="20577"/>
          <ac:spMkLst>
            <pc:docMk/>
            <pc:sldMk cId="1497396234" sldId="268"/>
            <ac:spMk id="2" creationId="{C4201248-C3B0-5DF4-5226-D9D41CBF5758}"/>
          </ac:spMkLst>
        </pc:spChg>
      </pc:sldChg>
      <pc:sldChg chg="modSp add replId">
        <pc:chgData name="Sultan Taj" userId="S::tajs@sunypoly.edu::07f1dc5a-a741-4134-bfce-483bcbf6a338" providerId="AD" clId="Web-{575A6A81-F47C-7300-A6B0-8D8B93129486}" dt="2024-12-08T01:25:25.057" v="468" actId="20577"/>
        <pc:sldMkLst>
          <pc:docMk/>
          <pc:sldMk cId="3639816179" sldId="269"/>
        </pc:sldMkLst>
        <pc:spChg chg="mod">
          <ac:chgData name="Sultan Taj" userId="S::tajs@sunypoly.edu::07f1dc5a-a741-4134-bfce-483bcbf6a338" providerId="AD" clId="Web-{575A6A81-F47C-7300-A6B0-8D8B93129486}" dt="2024-12-08T01:25:25.057" v="468" actId="20577"/>
          <ac:spMkLst>
            <pc:docMk/>
            <pc:sldMk cId="3639816179" sldId="269"/>
            <ac:spMk id="2" creationId="{C4201248-C3B0-5DF4-5226-D9D41CBF5758}"/>
          </ac:spMkLst>
        </pc:spChg>
      </pc:sldChg>
      <pc:sldChg chg="modSp add replId">
        <pc:chgData name="Sultan Taj" userId="S::tajs@sunypoly.edu::07f1dc5a-a741-4134-bfce-483bcbf6a338" providerId="AD" clId="Web-{575A6A81-F47C-7300-A6B0-8D8B93129486}" dt="2024-12-08T01:25:17.776" v="453" actId="20577"/>
        <pc:sldMkLst>
          <pc:docMk/>
          <pc:sldMk cId="3958359933" sldId="270"/>
        </pc:sldMkLst>
        <pc:spChg chg="mod">
          <ac:chgData name="Sultan Taj" userId="S::tajs@sunypoly.edu::07f1dc5a-a741-4134-bfce-483bcbf6a338" providerId="AD" clId="Web-{575A6A81-F47C-7300-A6B0-8D8B93129486}" dt="2024-12-08T01:25:17.776" v="453" actId="20577"/>
          <ac:spMkLst>
            <pc:docMk/>
            <pc:sldMk cId="3958359933" sldId="270"/>
            <ac:spMk id="2" creationId="{C4201248-C3B0-5DF4-5226-D9D41CBF5758}"/>
          </ac:spMkLst>
        </pc:spChg>
      </pc:sldChg>
      <pc:sldChg chg="modSp add ord replId">
        <pc:chgData name="Sultan Taj" userId="S::tajs@sunypoly.edu::07f1dc5a-a741-4134-bfce-483bcbf6a338" providerId="AD" clId="Web-{575A6A81-F47C-7300-A6B0-8D8B93129486}" dt="2024-12-08T03:17:35.068" v="2762"/>
        <pc:sldMkLst>
          <pc:docMk/>
          <pc:sldMk cId="997444057" sldId="271"/>
        </pc:sldMkLst>
        <pc:spChg chg="mod">
          <ac:chgData name="Sultan Taj" userId="S::tajs@sunypoly.edu::07f1dc5a-a741-4134-bfce-483bcbf6a338" providerId="AD" clId="Web-{575A6A81-F47C-7300-A6B0-8D8B93129486}" dt="2024-12-08T01:25:04.995" v="440" actId="20577"/>
          <ac:spMkLst>
            <pc:docMk/>
            <pc:sldMk cId="997444057" sldId="271"/>
            <ac:spMk id="2" creationId="{C4201248-C3B0-5DF4-5226-D9D41CBF5758}"/>
          </ac:spMkLst>
        </pc:spChg>
      </pc:sldChg>
      <pc:sldChg chg="addSp delSp modSp add replId">
        <pc:chgData name="Sultan Taj" userId="S::tajs@sunypoly.edu::07f1dc5a-a741-4134-bfce-483bcbf6a338" providerId="AD" clId="Web-{575A6A81-F47C-7300-A6B0-8D8B93129486}" dt="2024-12-08T03:16:53.801" v="2741" actId="20577"/>
        <pc:sldMkLst>
          <pc:docMk/>
          <pc:sldMk cId="1105066940" sldId="272"/>
        </pc:sldMkLst>
        <pc:spChg chg="mod">
          <ac:chgData name="Sultan Taj" userId="S::tajs@sunypoly.edu::07f1dc5a-a741-4134-bfce-483bcbf6a338" providerId="AD" clId="Web-{575A6A81-F47C-7300-A6B0-8D8B93129486}" dt="2024-12-08T03:16:53.801" v="2741" actId="20577"/>
          <ac:spMkLst>
            <pc:docMk/>
            <pc:sldMk cId="1105066940" sldId="272"/>
            <ac:spMk id="2" creationId="{C4201248-C3B0-5DF4-5226-D9D41CBF5758}"/>
          </ac:spMkLst>
        </pc:spChg>
        <pc:spChg chg="del">
          <ac:chgData name="Sultan Taj" userId="S::tajs@sunypoly.edu::07f1dc5a-a741-4134-bfce-483bcbf6a338" providerId="AD" clId="Web-{575A6A81-F47C-7300-A6B0-8D8B93129486}" dt="2024-12-08T03:10:15.976" v="2634"/>
          <ac:spMkLst>
            <pc:docMk/>
            <pc:sldMk cId="1105066940" sldId="272"/>
            <ac:spMk id="3" creationId="{7235E30B-E076-929B-F0C3-960A1774C7D6}"/>
          </ac:spMkLst>
        </pc:spChg>
        <pc:spChg chg="add mod">
          <ac:chgData name="Sultan Taj" userId="S::tajs@sunypoly.edu::07f1dc5a-a741-4134-bfce-483bcbf6a338" providerId="AD" clId="Web-{575A6A81-F47C-7300-A6B0-8D8B93129486}" dt="2024-12-08T03:12:24.042" v="2695" actId="1076"/>
          <ac:spMkLst>
            <pc:docMk/>
            <pc:sldMk cId="1105066940" sldId="272"/>
            <ac:spMk id="6" creationId="{6F15955A-7E33-6A5A-417E-155F5D85C673}"/>
          </ac:spMkLst>
        </pc:spChg>
        <pc:spChg chg="add mod">
          <ac:chgData name="Sultan Taj" userId="S::tajs@sunypoly.edu::07f1dc5a-a741-4134-bfce-483bcbf6a338" providerId="AD" clId="Web-{575A6A81-F47C-7300-A6B0-8D8B93129486}" dt="2024-12-08T03:13:29.857" v="2713" actId="1076"/>
          <ac:spMkLst>
            <pc:docMk/>
            <pc:sldMk cId="1105066940" sldId="272"/>
            <ac:spMk id="7" creationId="{C01004DA-71CB-E00B-FE00-181C1ED0B321}"/>
          </ac:spMkLst>
        </pc:spChg>
        <pc:picChg chg="add mod ord">
          <ac:chgData name="Sultan Taj" userId="S::tajs@sunypoly.edu::07f1dc5a-a741-4134-bfce-483bcbf6a338" providerId="AD" clId="Web-{575A6A81-F47C-7300-A6B0-8D8B93129486}" dt="2024-12-08T03:12:16.402" v="2694" actId="14100"/>
          <ac:picMkLst>
            <pc:docMk/>
            <pc:sldMk cId="1105066940" sldId="272"/>
            <ac:picMk id="4" creationId="{208C5C0E-2126-6B2E-0D3D-8F78712C8ACF}"/>
          </ac:picMkLst>
        </pc:picChg>
        <pc:picChg chg="add mod">
          <ac:chgData name="Sultan Taj" userId="S::tajs@sunypoly.edu::07f1dc5a-a741-4134-bfce-483bcbf6a338" providerId="AD" clId="Web-{575A6A81-F47C-7300-A6B0-8D8B93129486}" dt="2024-12-08T03:12:41.699" v="2699" actId="1076"/>
          <ac:picMkLst>
            <pc:docMk/>
            <pc:sldMk cId="1105066940" sldId="272"/>
            <ac:picMk id="5" creationId="{990172C6-21F8-7FFC-04B5-531A657F5C8F}"/>
          </ac:picMkLst>
        </pc:picChg>
      </pc:sldChg>
      <pc:sldChg chg="addSp delSp modSp add replId">
        <pc:chgData name="Sultan Taj" userId="S::tajs@sunypoly.edu::07f1dc5a-a741-4134-bfce-483bcbf6a338" providerId="AD" clId="Web-{575A6A81-F47C-7300-A6B0-8D8B93129486}" dt="2024-12-08T03:17:02.005" v="2760" actId="20577"/>
        <pc:sldMkLst>
          <pc:docMk/>
          <pc:sldMk cId="3949744151" sldId="273"/>
        </pc:sldMkLst>
        <pc:spChg chg="mod">
          <ac:chgData name="Sultan Taj" userId="S::tajs@sunypoly.edu::07f1dc5a-a741-4134-bfce-483bcbf6a338" providerId="AD" clId="Web-{575A6A81-F47C-7300-A6B0-8D8B93129486}" dt="2024-12-08T03:17:02.005" v="2760" actId="20577"/>
          <ac:spMkLst>
            <pc:docMk/>
            <pc:sldMk cId="3949744151" sldId="273"/>
            <ac:spMk id="2" creationId="{00000000-0000-0000-0000-000000000000}"/>
          </ac:spMkLst>
        </pc:spChg>
        <pc:spChg chg="del mod">
          <ac:chgData name="Sultan Taj" userId="S::tajs@sunypoly.edu::07f1dc5a-a741-4134-bfce-483bcbf6a338" providerId="AD" clId="Web-{575A6A81-F47C-7300-A6B0-8D8B93129486}" dt="2024-12-08T02:46:04.143" v="1861"/>
          <ac:spMkLst>
            <pc:docMk/>
            <pc:sldMk cId="3949744151" sldId="273"/>
            <ac:spMk id="3" creationId="{00000000-0000-0000-0000-000000000000}"/>
          </ac:spMkLst>
        </pc:spChg>
        <pc:spChg chg="add mod">
          <ac:chgData name="Sultan Taj" userId="S::tajs@sunypoly.edu::07f1dc5a-a741-4134-bfce-483bcbf6a338" providerId="AD" clId="Web-{575A6A81-F47C-7300-A6B0-8D8B93129486}" dt="2024-12-08T02:47:45.958" v="1906" actId="20577"/>
          <ac:spMkLst>
            <pc:docMk/>
            <pc:sldMk cId="3949744151" sldId="273"/>
            <ac:spMk id="5" creationId="{3A4586C0-7F13-C2AF-BCDD-FBC8B58C49E4}"/>
          </ac:spMkLst>
        </pc:spChg>
        <pc:picChg chg="add mod ord">
          <ac:chgData name="Sultan Taj" userId="S::tajs@sunypoly.edu::07f1dc5a-a741-4134-bfce-483bcbf6a338" providerId="AD" clId="Web-{575A6A81-F47C-7300-A6B0-8D8B93129486}" dt="2024-12-08T02:46:22.971" v="1866"/>
          <ac:picMkLst>
            <pc:docMk/>
            <pc:sldMk cId="3949744151" sldId="273"/>
            <ac:picMk id="4" creationId="{E3FB7F43-A4B7-67E4-594F-731E9863CF3D}"/>
          </ac:picMkLst>
        </pc:picChg>
      </pc:sldChg>
      <pc:sldChg chg="modSp add replId">
        <pc:chgData name="Sultan Taj" userId="S::tajs@sunypoly.edu::07f1dc5a-a741-4134-bfce-483bcbf6a338" providerId="AD" clId="Web-{575A6A81-F47C-7300-A6B0-8D8B93129486}" dt="2024-12-08T03:18:53.289" v="2787" actId="20577"/>
        <pc:sldMkLst>
          <pc:docMk/>
          <pc:sldMk cId="2204641424" sldId="274"/>
        </pc:sldMkLst>
        <pc:spChg chg="mod">
          <ac:chgData name="Sultan Taj" userId="S::tajs@sunypoly.edu::07f1dc5a-a741-4134-bfce-483bcbf6a338" providerId="AD" clId="Web-{575A6A81-F47C-7300-A6B0-8D8B93129486}" dt="2024-12-08T03:18:53.289" v="2787" actId="20577"/>
          <ac:spMkLst>
            <pc:docMk/>
            <pc:sldMk cId="2204641424" sldId="274"/>
            <ac:spMk id="2" creationId="{C4201248-C3B0-5DF4-5226-D9D41CBF5758}"/>
          </ac:spMkLst>
        </pc:spChg>
      </pc:sldChg>
    </pc:docChg>
  </pc:docChgLst>
  <pc:docChgLst>
    <pc:chgData name="Sultan Taj" userId="S::tajs@sunypoly.edu::07f1dc5a-a741-4134-bfce-483bcbf6a338" providerId="AD" clId="Web-{6B64757F-6853-EC0B-3B5C-D05F6670F981}"/>
    <pc:docChg chg="addSld delSld modSld">
      <pc:chgData name="Sultan Taj" userId="S::tajs@sunypoly.edu::07f1dc5a-a741-4134-bfce-483bcbf6a338" providerId="AD" clId="Web-{6B64757F-6853-EC0B-3B5C-D05F6670F981}" dt="2024-12-08T22:25:25.206" v="3068" actId="20577"/>
      <pc:docMkLst>
        <pc:docMk/>
      </pc:docMkLst>
      <pc:sldChg chg="del">
        <pc:chgData name="Sultan Taj" userId="S::tajs@sunypoly.edu::07f1dc5a-a741-4134-bfce-483bcbf6a338" providerId="AD" clId="Web-{6B64757F-6853-EC0B-3B5C-D05F6670F981}" dt="2024-12-08T21:20:28.428" v="606"/>
        <pc:sldMkLst>
          <pc:docMk/>
          <pc:sldMk cId="2062283326" sldId="258"/>
        </pc:sldMkLst>
      </pc:sldChg>
      <pc:sldChg chg="modSp">
        <pc:chgData name="Sultan Taj" userId="S::tajs@sunypoly.edu::07f1dc5a-a741-4134-bfce-483bcbf6a338" providerId="AD" clId="Web-{6B64757F-6853-EC0B-3B5C-D05F6670F981}" dt="2024-12-08T22:25:25.206" v="3068" actId="20577"/>
        <pc:sldMkLst>
          <pc:docMk/>
          <pc:sldMk cId="804212060" sldId="260"/>
        </pc:sldMkLst>
        <pc:spChg chg="mod">
          <ac:chgData name="Sultan Taj" userId="S::tajs@sunypoly.edu::07f1dc5a-a741-4134-bfce-483bcbf6a338" providerId="AD" clId="Web-{6B64757F-6853-EC0B-3B5C-D05F6670F981}" dt="2024-12-08T22:25:25.206" v="3068" actId="20577"/>
          <ac:spMkLst>
            <pc:docMk/>
            <pc:sldMk cId="804212060" sldId="260"/>
            <ac:spMk id="3" creationId="{00000000-0000-0000-0000-000000000000}"/>
          </ac:spMkLst>
        </pc:spChg>
      </pc:sldChg>
      <pc:sldChg chg="modSp">
        <pc:chgData name="Sultan Taj" userId="S::tajs@sunypoly.edu::07f1dc5a-a741-4134-bfce-483bcbf6a338" providerId="AD" clId="Web-{6B64757F-6853-EC0B-3B5C-D05F6670F981}" dt="2024-12-08T22:12:25.785" v="3013" actId="20577"/>
        <pc:sldMkLst>
          <pc:docMk/>
          <pc:sldMk cId="1820509669" sldId="262"/>
        </pc:sldMkLst>
        <pc:spChg chg="mod">
          <ac:chgData name="Sultan Taj" userId="S::tajs@sunypoly.edu::07f1dc5a-a741-4134-bfce-483bcbf6a338" providerId="AD" clId="Web-{6B64757F-6853-EC0B-3B5C-D05F6670F981}" dt="2024-12-08T22:12:25.785" v="3013" actId="20577"/>
          <ac:spMkLst>
            <pc:docMk/>
            <pc:sldMk cId="1820509669" sldId="262"/>
            <ac:spMk id="3" creationId="{7235E30B-E076-929B-F0C3-960A1774C7D6}"/>
          </ac:spMkLst>
        </pc:spChg>
      </pc:sldChg>
      <pc:sldChg chg="modSp">
        <pc:chgData name="Sultan Taj" userId="S::tajs@sunypoly.edu::07f1dc5a-a741-4134-bfce-483bcbf6a338" providerId="AD" clId="Web-{6B64757F-6853-EC0B-3B5C-D05F6670F981}" dt="2024-12-08T22:10:47.672" v="2978" actId="14100"/>
        <pc:sldMkLst>
          <pc:docMk/>
          <pc:sldMk cId="916235553" sldId="263"/>
        </pc:sldMkLst>
        <pc:spChg chg="mod">
          <ac:chgData name="Sultan Taj" userId="S::tajs@sunypoly.edu::07f1dc5a-a741-4134-bfce-483bcbf6a338" providerId="AD" clId="Web-{6B64757F-6853-EC0B-3B5C-D05F6670F981}" dt="2024-12-08T22:10:47.672" v="2978" actId="14100"/>
          <ac:spMkLst>
            <pc:docMk/>
            <pc:sldMk cId="916235553" sldId="263"/>
            <ac:spMk id="3" creationId="{7235E30B-E076-929B-F0C3-960A1774C7D6}"/>
          </ac:spMkLst>
        </pc:spChg>
      </pc:sldChg>
      <pc:sldChg chg="modSp">
        <pc:chgData name="Sultan Taj" userId="S::tajs@sunypoly.edu::07f1dc5a-a741-4134-bfce-483bcbf6a338" providerId="AD" clId="Web-{6B64757F-6853-EC0B-3B5C-D05F6670F981}" dt="2024-12-08T22:05:20.347" v="2414" actId="14100"/>
        <pc:sldMkLst>
          <pc:docMk/>
          <pc:sldMk cId="1199544074" sldId="264"/>
        </pc:sldMkLst>
        <pc:spChg chg="mod">
          <ac:chgData name="Sultan Taj" userId="S::tajs@sunypoly.edu::07f1dc5a-a741-4134-bfce-483bcbf6a338" providerId="AD" clId="Web-{6B64757F-6853-EC0B-3B5C-D05F6670F981}" dt="2024-12-08T22:05:20.347" v="2414" actId="14100"/>
          <ac:spMkLst>
            <pc:docMk/>
            <pc:sldMk cId="1199544074" sldId="264"/>
            <ac:spMk id="3" creationId="{7235E30B-E076-929B-F0C3-960A1774C7D6}"/>
          </ac:spMkLst>
        </pc:spChg>
      </pc:sldChg>
      <pc:sldChg chg="modSp">
        <pc:chgData name="Sultan Taj" userId="S::tajs@sunypoly.edu::07f1dc5a-a741-4134-bfce-483bcbf6a338" providerId="AD" clId="Web-{6B64757F-6853-EC0B-3B5C-D05F6670F981}" dt="2024-12-08T21:56:55.953" v="1776" actId="20577"/>
        <pc:sldMkLst>
          <pc:docMk/>
          <pc:sldMk cId="2493902445" sldId="265"/>
        </pc:sldMkLst>
        <pc:spChg chg="mod">
          <ac:chgData name="Sultan Taj" userId="S::tajs@sunypoly.edu::07f1dc5a-a741-4134-bfce-483bcbf6a338" providerId="AD" clId="Web-{6B64757F-6853-EC0B-3B5C-D05F6670F981}" dt="2024-12-08T21:56:55.953" v="1776" actId="20577"/>
          <ac:spMkLst>
            <pc:docMk/>
            <pc:sldMk cId="2493902445" sldId="265"/>
            <ac:spMk id="3" creationId="{7235E30B-E076-929B-F0C3-960A1774C7D6}"/>
          </ac:spMkLst>
        </pc:spChg>
      </pc:sldChg>
      <pc:sldChg chg="addSp modSp">
        <pc:chgData name="Sultan Taj" userId="S::tajs@sunypoly.edu::07f1dc5a-a741-4134-bfce-483bcbf6a338" providerId="AD" clId="Web-{6B64757F-6853-EC0B-3B5C-D05F6670F981}" dt="2024-12-08T21:46:52.852" v="1337" actId="20577"/>
        <pc:sldMkLst>
          <pc:docMk/>
          <pc:sldMk cId="4165742930" sldId="266"/>
        </pc:sldMkLst>
        <pc:spChg chg="mod">
          <ac:chgData name="Sultan Taj" userId="S::tajs@sunypoly.edu::07f1dc5a-a741-4134-bfce-483bcbf6a338" providerId="AD" clId="Web-{6B64757F-6853-EC0B-3B5C-D05F6670F981}" dt="2024-12-08T21:46:10.036" v="1290" actId="14100"/>
          <ac:spMkLst>
            <pc:docMk/>
            <pc:sldMk cId="4165742930" sldId="266"/>
            <ac:spMk id="3" creationId="{7235E30B-E076-929B-F0C3-960A1774C7D6}"/>
          </ac:spMkLst>
        </pc:spChg>
        <pc:spChg chg="add mod">
          <ac:chgData name="Sultan Taj" userId="S::tajs@sunypoly.edu::07f1dc5a-a741-4134-bfce-483bcbf6a338" providerId="AD" clId="Web-{6B64757F-6853-EC0B-3B5C-D05F6670F981}" dt="2024-12-08T21:46:52.852" v="1337" actId="20577"/>
          <ac:spMkLst>
            <pc:docMk/>
            <pc:sldMk cId="4165742930" sldId="266"/>
            <ac:spMk id="5" creationId="{4F3BCC19-C266-9405-6556-272D04FDDEB8}"/>
          </ac:spMkLst>
        </pc:spChg>
        <pc:picChg chg="add mod">
          <ac:chgData name="Sultan Taj" userId="S::tajs@sunypoly.edu::07f1dc5a-a741-4134-bfce-483bcbf6a338" providerId="AD" clId="Web-{6B64757F-6853-EC0B-3B5C-D05F6670F981}" dt="2024-12-08T21:46:18.255" v="1291" actId="1076"/>
          <ac:picMkLst>
            <pc:docMk/>
            <pc:sldMk cId="4165742930" sldId="266"/>
            <ac:picMk id="4" creationId="{495F9A6D-9F8D-1F33-6571-5031575A94D9}"/>
          </ac:picMkLst>
        </pc:picChg>
      </pc:sldChg>
      <pc:sldChg chg="addSp modSp">
        <pc:chgData name="Sultan Taj" userId="S::tajs@sunypoly.edu::07f1dc5a-a741-4134-bfce-483bcbf6a338" providerId="AD" clId="Web-{6B64757F-6853-EC0B-3B5C-D05F6670F981}" dt="2024-12-08T21:27:59.745" v="640" actId="14100"/>
        <pc:sldMkLst>
          <pc:docMk/>
          <pc:sldMk cId="2876651819" sldId="267"/>
        </pc:sldMkLst>
        <pc:spChg chg="mod">
          <ac:chgData name="Sultan Taj" userId="S::tajs@sunypoly.edu::07f1dc5a-a741-4134-bfce-483bcbf6a338" providerId="AD" clId="Web-{6B64757F-6853-EC0B-3B5C-D05F6670F981}" dt="2024-12-08T21:27:59.745" v="640" actId="14100"/>
          <ac:spMkLst>
            <pc:docMk/>
            <pc:sldMk cId="2876651819" sldId="267"/>
            <ac:spMk id="3" creationId="{7235E30B-E076-929B-F0C3-960A1774C7D6}"/>
          </ac:spMkLst>
        </pc:spChg>
        <pc:spChg chg="add mod">
          <ac:chgData name="Sultan Taj" userId="S::tajs@sunypoly.edu::07f1dc5a-a741-4134-bfce-483bcbf6a338" providerId="AD" clId="Web-{6B64757F-6853-EC0B-3B5C-D05F6670F981}" dt="2024-12-08T21:18:18.033" v="605" actId="20577"/>
          <ac:spMkLst>
            <pc:docMk/>
            <pc:sldMk cId="2876651819" sldId="267"/>
            <ac:spMk id="5" creationId="{AF722727-973C-1C6C-5A84-1FDF583FCC30}"/>
          </ac:spMkLst>
        </pc:spChg>
        <pc:picChg chg="add mod">
          <ac:chgData name="Sultan Taj" userId="S::tajs@sunypoly.edu::07f1dc5a-a741-4134-bfce-483bcbf6a338" providerId="AD" clId="Web-{6B64757F-6853-EC0B-3B5C-D05F6670F981}" dt="2024-12-08T21:27:46.869" v="638" actId="1076"/>
          <ac:picMkLst>
            <pc:docMk/>
            <pc:sldMk cId="2876651819" sldId="267"/>
            <ac:picMk id="4" creationId="{52B612DE-A3FA-190F-86A2-E99D5130B517}"/>
          </ac:picMkLst>
        </pc:picChg>
      </pc:sldChg>
      <pc:sldChg chg="addSp modSp">
        <pc:chgData name="Sultan Taj" userId="S::tajs@sunypoly.edu::07f1dc5a-a741-4134-bfce-483bcbf6a338" providerId="AD" clId="Web-{6B64757F-6853-EC0B-3B5C-D05F6670F981}" dt="2024-12-08T21:02:53.747" v="161" actId="20577"/>
        <pc:sldMkLst>
          <pc:docMk/>
          <pc:sldMk cId="1497396234" sldId="268"/>
        </pc:sldMkLst>
        <pc:spChg chg="add mod">
          <ac:chgData name="Sultan Taj" userId="S::tajs@sunypoly.edu::07f1dc5a-a741-4134-bfce-483bcbf6a338" providerId="AD" clId="Web-{6B64757F-6853-EC0B-3B5C-D05F6670F981}" dt="2024-12-08T21:02:53.747" v="161" actId="20577"/>
          <ac:spMkLst>
            <pc:docMk/>
            <pc:sldMk cId="1497396234" sldId="268"/>
            <ac:spMk id="3" creationId="{24257476-8BB1-7105-1AA2-8948299D819D}"/>
          </ac:spMkLst>
        </pc:spChg>
        <pc:spChg chg="mod">
          <ac:chgData name="Sultan Taj" userId="S::tajs@sunypoly.edu::07f1dc5a-a741-4134-bfce-483bcbf6a338" providerId="AD" clId="Web-{6B64757F-6853-EC0B-3B5C-D05F6670F981}" dt="2024-12-08T21:01:55.930" v="141" actId="20577"/>
          <ac:spMkLst>
            <pc:docMk/>
            <pc:sldMk cId="1497396234" sldId="268"/>
            <ac:spMk id="13" creationId="{D6403FAD-6C4E-2E66-C5DF-3418CC011BB4}"/>
          </ac:spMkLst>
        </pc:spChg>
      </pc:sldChg>
      <pc:sldChg chg="addSp modSp">
        <pc:chgData name="Sultan Taj" userId="S::tajs@sunypoly.edu::07f1dc5a-a741-4134-bfce-483bcbf6a338" providerId="AD" clId="Web-{6B64757F-6853-EC0B-3B5C-D05F6670F981}" dt="2024-12-08T21:03:47.936" v="191" actId="20577"/>
        <pc:sldMkLst>
          <pc:docMk/>
          <pc:sldMk cId="3466331535" sldId="276"/>
        </pc:sldMkLst>
        <pc:spChg chg="add mod">
          <ac:chgData name="Sultan Taj" userId="S::tajs@sunypoly.edu::07f1dc5a-a741-4134-bfce-483bcbf6a338" providerId="AD" clId="Web-{6B64757F-6853-EC0B-3B5C-D05F6670F981}" dt="2024-12-08T21:03:47.936" v="191" actId="20577"/>
          <ac:spMkLst>
            <pc:docMk/>
            <pc:sldMk cId="3466331535" sldId="276"/>
            <ac:spMk id="3" creationId="{759583DA-3F8D-6A85-AA03-3315EE0A830E}"/>
          </ac:spMkLst>
        </pc:spChg>
      </pc:sldChg>
      <pc:sldChg chg="addSp delSp modSp new mod modClrScheme chgLayout">
        <pc:chgData name="Sultan Taj" userId="S::tajs@sunypoly.edu::07f1dc5a-a741-4134-bfce-483bcbf6a338" providerId="AD" clId="Web-{6B64757F-6853-EC0B-3B5C-D05F6670F981}" dt="2024-12-08T21:33:19.897" v="906" actId="1076"/>
        <pc:sldMkLst>
          <pc:docMk/>
          <pc:sldMk cId="3810858029" sldId="277"/>
        </pc:sldMkLst>
        <pc:spChg chg="mod">
          <ac:chgData name="Sultan Taj" userId="S::tajs@sunypoly.edu::07f1dc5a-a741-4134-bfce-483bcbf6a338" providerId="AD" clId="Web-{6B64757F-6853-EC0B-3B5C-D05F6670F981}" dt="2024-12-08T21:23:33.250" v="634"/>
          <ac:spMkLst>
            <pc:docMk/>
            <pc:sldMk cId="3810858029" sldId="277"/>
            <ac:spMk id="2" creationId="{C8AEF67A-2C0F-7D27-4096-8F7577FFBD5F}"/>
          </ac:spMkLst>
        </pc:spChg>
        <pc:spChg chg="del">
          <ac:chgData name="Sultan Taj" userId="S::tajs@sunypoly.edu::07f1dc5a-a741-4134-bfce-483bcbf6a338" providerId="AD" clId="Web-{6B64757F-6853-EC0B-3B5C-D05F6670F981}" dt="2024-12-08T21:21:35.665" v="618"/>
          <ac:spMkLst>
            <pc:docMk/>
            <pc:sldMk cId="3810858029" sldId="277"/>
            <ac:spMk id="3" creationId="{8F5D524C-DAB1-F2E7-4F65-83D4E2ACE934}"/>
          </ac:spMkLst>
        </pc:spChg>
        <pc:spChg chg="add mod">
          <ac:chgData name="Sultan Taj" userId="S::tajs@sunypoly.edu::07f1dc5a-a741-4134-bfce-483bcbf6a338" providerId="AD" clId="Web-{6B64757F-6853-EC0B-3B5C-D05F6670F981}" dt="2024-12-08T21:32:17.317" v="876" actId="20577"/>
          <ac:spMkLst>
            <pc:docMk/>
            <pc:sldMk cId="3810858029" sldId="277"/>
            <ac:spMk id="6" creationId="{D97E5813-4497-1B9C-69F8-192F8E5C168A}"/>
          </ac:spMkLst>
        </pc:spChg>
        <pc:spChg chg="add mod">
          <ac:chgData name="Sultan Taj" userId="S::tajs@sunypoly.edu::07f1dc5a-a741-4134-bfce-483bcbf6a338" providerId="AD" clId="Web-{6B64757F-6853-EC0B-3B5C-D05F6670F981}" dt="2024-12-08T21:33:14.897" v="905" actId="20577"/>
          <ac:spMkLst>
            <pc:docMk/>
            <pc:sldMk cId="3810858029" sldId="277"/>
            <ac:spMk id="7" creationId="{CFE39A98-381E-543D-15B0-357CBE4E9E52}"/>
          </ac:spMkLst>
        </pc:spChg>
        <pc:spChg chg="add del mod">
          <ac:chgData name="Sultan Taj" userId="S::tajs@sunypoly.edu::07f1dc5a-a741-4134-bfce-483bcbf6a338" providerId="AD" clId="Web-{6B64757F-6853-EC0B-3B5C-D05F6670F981}" dt="2024-12-08T21:23:27.891" v="629"/>
          <ac:spMkLst>
            <pc:docMk/>
            <pc:sldMk cId="3810858029" sldId="277"/>
            <ac:spMk id="9" creationId="{4E1E14BE-37D6-EEC9-04AB-12566020FE18}"/>
          </ac:spMkLst>
        </pc:spChg>
        <pc:picChg chg="add mod ord">
          <ac:chgData name="Sultan Taj" userId="S::tajs@sunypoly.edu::07f1dc5a-a741-4134-bfce-483bcbf6a338" providerId="AD" clId="Web-{6B64757F-6853-EC0B-3B5C-D05F6670F981}" dt="2024-12-08T21:33:19.897" v="906" actId="1076"/>
          <ac:picMkLst>
            <pc:docMk/>
            <pc:sldMk cId="3810858029" sldId="277"/>
            <ac:picMk id="4" creationId="{4224A467-0ED8-C398-4401-6703A9AF2042}"/>
          </ac:picMkLst>
        </pc:picChg>
        <pc:picChg chg="add del mod">
          <ac:chgData name="Sultan Taj" userId="S::tajs@sunypoly.edu::07f1dc5a-a741-4134-bfce-483bcbf6a338" providerId="AD" clId="Web-{6B64757F-6853-EC0B-3B5C-D05F6670F981}" dt="2024-12-08T21:23:18.640" v="627"/>
          <ac:picMkLst>
            <pc:docMk/>
            <pc:sldMk cId="3810858029" sldId="277"/>
            <ac:picMk id="5" creationId="{C4EA82BF-3092-D8B9-5C8A-DB8A14BB6E70}"/>
          </ac:picMkLst>
        </pc:picChg>
      </pc:sldChg>
      <pc:sldChg chg="modSp new">
        <pc:chgData name="Sultan Taj" userId="S::tajs@sunypoly.edu::07f1dc5a-a741-4134-bfce-483bcbf6a338" providerId="AD" clId="Web-{6B64757F-6853-EC0B-3B5C-D05F6670F981}" dt="2024-12-08T22:14:49.056" v="3061" actId="20577"/>
        <pc:sldMkLst>
          <pc:docMk/>
          <pc:sldMk cId="3713423000" sldId="278"/>
        </pc:sldMkLst>
        <pc:spChg chg="mod">
          <ac:chgData name="Sultan Taj" userId="S::tajs@sunypoly.edu::07f1dc5a-a741-4134-bfce-483bcbf6a338" providerId="AD" clId="Web-{6B64757F-6853-EC0B-3B5C-D05F6670F981}" dt="2024-12-08T21:48:12.980" v="1341" actId="20577"/>
          <ac:spMkLst>
            <pc:docMk/>
            <pc:sldMk cId="3713423000" sldId="278"/>
            <ac:spMk id="2" creationId="{8070EC18-13C8-DE06-8581-A5D62B25BE96}"/>
          </ac:spMkLst>
        </pc:spChg>
        <pc:spChg chg="mod">
          <ac:chgData name="Sultan Taj" userId="S::tajs@sunypoly.edu::07f1dc5a-a741-4134-bfce-483bcbf6a338" providerId="AD" clId="Web-{6B64757F-6853-EC0B-3B5C-D05F6670F981}" dt="2024-12-08T22:14:49.056" v="3061" actId="20577"/>
          <ac:spMkLst>
            <pc:docMk/>
            <pc:sldMk cId="3713423000" sldId="278"/>
            <ac:spMk id="3" creationId="{F0A0D8E0-EC27-2A3B-248B-A7049025562B}"/>
          </ac:spMkLst>
        </pc:spChg>
      </pc:sldChg>
    </pc:docChg>
  </pc:docChgLst>
  <pc:docChgLst>
    <pc:chgData name="Sultan Taj" userId="S::tajs@sunypoly.edu::07f1dc5a-a741-4134-bfce-483bcbf6a338" providerId="AD" clId="Web-{57B64B56-4E54-3E1B-5DE1-78EBDEFC6686}"/>
    <pc:docChg chg="addSld delSld modSld">
      <pc:chgData name="Sultan Taj" userId="S::tajs@sunypoly.edu::07f1dc5a-a741-4134-bfce-483bcbf6a338" providerId="AD" clId="Web-{57B64B56-4E54-3E1B-5DE1-78EBDEFC6686}" dt="2024-12-08T20:59:00.721" v="990" actId="20577"/>
      <pc:docMkLst>
        <pc:docMk/>
      </pc:docMkLst>
      <pc:sldChg chg="addSp delSp modSp mod modClrScheme chgLayout">
        <pc:chgData name="Sultan Taj" userId="S::tajs@sunypoly.edu::07f1dc5a-a741-4134-bfce-483bcbf6a338" providerId="AD" clId="Web-{57B64B56-4E54-3E1B-5DE1-78EBDEFC6686}" dt="2024-12-08T20:59:00.721" v="990" actId="20577"/>
        <pc:sldMkLst>
          <pc:docMk/>
          <pc:sldMk cId="1497396234" sldId="268"/>
        </pc:sldMkLst>
        <pc:spChg chg="mod">
          <ac:chgData name="Sultan Taj" userId="S::tajs@sunypoly.edu::07f1dc5a-a741-4134-bfce-483bcbf6a338" providerId="AD" clId="Web-{57B64B56-4E54-3E1B-5DE1-78EBDEFC6686}" dt="2024-12-08T20:29:28.455" v="683"/>
          <ac:spMkLst>
            <pc:docMk/>
            <pc:sldMk cId="1497396234" sldId="268"/>
            <ac:spMk id="2" creationId="{C4201248-C3B0-5DF4-5226-D9D41CBF5758}"/>
          </ac:spMkLst>
        </pc:spChg>
        <pc:spChg chg="del">
          <ac:chgData name="Sultan Taj" userId="S::tajs@sunypoly.edu::07f1dc5a-a741-4134-bfce-483bcbf6a338" providerId="AD" clId="Web-{57B64B56-4E54-3E1B-5DE1-78EBDEFC6686}" dt="2024-12-08T20:25:11.331" v="669"/>
          <ac:spMkLst>
            <pc:docMk/>
            <pc:sldMk cId="1497396234" sldId="268"/>
            <ac:spMk id="3" creationId="{7235E30B-E076-929B-F0C3-960A1774C7D6}"/>
          </ac:spMkLst>
        </pc:spChg>
        <pc:spChg chg="add del mod">
          <ac:chgData name="Sultan Taj" userId="S::tajs@sunypoly.edu::07f1dc5a-a741-4134-bfce-483bcbf6a338" providerId="AD" clId="Web-{57B64B56-4E54-3E1B-5DE1-78EBDEFC6686}" dt="2024-12-08T20:29:28.455" v="682"/>
          <ac:spMkLst>
            <pc:docMk/>
            <pc:sldMk cId="1497396234" sldId="268"/>
            <ac:spMk id="6" creationId="{CC4451F6-D153-BB36-7388-7D2ECBFCE78E}"/>
          </ac:spMkLst>
        </pc:spChg>
        <pc:spChg chg="add del mod">
          <ac:chgData name="Sultan Taj" userId="S::tajs@sunypoly.edu::07f1dc5a-a741-4134-bfce-483bcbf6a338" providerId="AD" clId="Web-{57B64B56-4E54-3E1B-5DE1-78EBDEFC6686}" dt="2024-12-08T20:40:02.707" v="700"/>
          <ac:spMkLst>
            <pc:docMk/>
            <pc:sldMk cId="1497396234" sldId="268"/>
            <ac:spMk id="8" creationId="{414C91E1-E6BB-D47E-077C-9421765B99B4}"/>
          </ac:spMkLst>
        </pc:spChg>
        <pc:spChg chg="add del mod">
          <ac:chgData name="Sultan Taj" userId="S::tajs@sunypoly.edu::07f1dc5a-a741-4134-bfce-483bcbf6a338" providerId="AD" clId="Web-{57B64B56-4E54-3E1B-5DE1-78EBDEFC6686}" dt="2024-12-08T20:26:30.721" v="671"/>
          <ac:spMkLst>
            <pc:docMk/>
            <pc:sldMk cId="1497396234" sldId="268"/>
            <ac:spMk id="9" creationId="{AE64A26A-24C2-6431-0AE1-1051612DB3A6}"/>
          </ac:spMkLst>
        </pc:spChg>
        <pc:spChg chg="add del mod">
          <ac:chgData name="Sultan Taj" userId="S::tajs@sunypoly.edu::07f1dc5a-a741-4134-bfce-483bcbf6a338" providerId="AD" clId="Web-{57B64B56-4E54-3E1B-5DE1-78EBDEFC6686}" dt="2024-12-08T20:26:33.143" v="673"/>
          <ac:spMkLst>
            <pc:docMk/>
            <pc:sldMk cId="1497396234" sldId="268"/>
            <ac:spMk id="11" creationId="{C3A33EDE-796C-148C-8A3E-024485A3F3AA}"/>
          </ac:spMkLst>
        </pc:spChg>
        <pc:spChg chg="add mod">
          <ac:chgData name="Sultan Taj" userId="S::tajs@sunypoly.edu::07f1dc5a-a741-4134-bfce-483bcbf6a338" providerId="AD" clId="Web-{57B64B56-4E54-3E1B-5DE1-78EBDEFC6686}" dt="2024-12-08T20:59:00.721" v="990" actId="20577"/>
          <ac:spMkLst>
            <pc:docMk/>
            <pc:sldMk cId="1497396234" sldId="268"/>
            <ac:spMk id="13" creationId="{D6403FAD-6C4E-2E66-C5DF-3418CC011BB4}"/>
          </ac:spMkLst>
        </pc:spChg>
        <pc:picChg chg="add mod ord">
          <ac:chgData name="Sultan Taj" userId="S::tajs@sunypoly.edu::07f1dc5a-a741-4134-bfce-483bcbf6a338" providerId="AD" clId="Web-{57B64B56-4E54-3E1B-5DE1-78EBDEFC6686}" dt="2024-12-08T20:40:39.145" v="705" actId="1076"/>
          <ac:picMkLst>
            <pc:docMk/>
            <pc:sldMk cId="1497396234" sldId="268"/>
            <ac:picMk id="4" creationId="{9DD76ABB-DBA0-004B-9BC0-EBC96CA6C543}"/>
          </ac:picMkLst>
        </pc:picChg>
      </pc:sldChg>
      <pc:sldChg chg="addSp delSp modSp">
        <pc:chgData name="Sultan Taj" userId="S::tajs@sunypoly.edu::07f1dc5a-a741-4134-bfce-483bcbf6a338" providerId="AD" clId="Web-{57B64B56-4E54-3E1B-5DE1-78EBDEFC6686}" dt="2024-12-08T20:20:32.251" v="668" actId="1076"/>
        <pc:sldMkLst>
          <pc:docMk/>
          <pc:sldMk cId="3639816179" sldId="269"/>
        </pc:sldMkLst>
        <pc:spChg chg="mod">
          <ac:chgData name="Sultan Taj" userId="S::tajs@sunypoly.edu::07f1dc5a-a741-4134-bfce-483bcbf6a338" providerId="AD" clId="Web-{57B64B56-4E54-3E1B-5DE1-78EBDEFC6686}" dt="2024-12-08T20:17:00.892" v="612"/>
          <ac:spMkLst>
            <pc:docMk/>
            <pc:sldMk cId="3639816179" sldId="269"/>
            <ac:spMk id="2" creationId="{C4201248-C3B0-5DF4-5226-D9D41CBF5758}"/>
          </ac:spMkLst>
        </pc:spChg>
        <pc:spChg chg="del">
          <ac:chgData name="Sultan Taj" userId="S::tajs@sunypoly.edu::07f1dc5a-a741-4134-bfce-483bcbf6a338" providerId="AD" clId="Web-{57B64B56-4E54-3E1B-5DE1-78EBDEFC6686}" dt="2024-12-08T20:16:52.329" v="611"/>
          <ac:spMkLst>
            <pc:docMk/>
            <pc:sldMk cId="3639816179" sldId="269"/>
            <ac:spMk id="3" creationId="{7235E30B-E076-929B-F0C3-960A1774C7D6}"/>
          </ac:spMkLst>
        </pc:spChg>
        <pc:spChg chg="add mod">
          <ac:chgData name="Sultan Taj" userId="S::tajs@sunypoly.edu::07f1dc5a-a741-4134-bfce-483bcbf6a338" providerId="AD" clId="Web-{57B64B56-4E54-3E1B-5DE1-78EBDEFC6686}" dt="2024-12-08T20:20:32.251" v="668" actId="1076"/>
          <ac:spMkLst>
            <pc:docMk/>
            <pc:sldMk cId="3639816179" sldId="269"/>
            <ac:spMk id="5" creationId="{D253DCB1-CDA5-19DC-52F1-E76305E5D47A}"/>
          </ac:spMkLst>
        </pc:spChg>
        <pc:picChg chg="add mod ord">
          <ac:chgData name="Sultan Taj" userId="S::tajs@sunypoly.edu::07f1dc5a-a741-4134-bfce-483bcbf6a338" providerId="AD" clId="Web-{57B64B56-4E54-3E1B-5DE1-78EBDEFC6686}" dt="2024-12-08T20:17:00.892" v="612"/>
          <ac:picMkLst>
            <pc:docMk/>
            <pc:sldMk cId="3639816179" sldId="269"/>
            <ac:picMk id="4" creationId="{F4C87856-C2A1-A7AE-9C50-947B107F0E71}"/>
          </ac:picMkLst>
        </pc:picChg>
      </pc:sldChg>
      <pc:sldChg chg="addSp delSp modSp">
        <pc:chgData name="Sultan Taj" userId="S::tajs@sunypoly.edu::07f1dc5a-a741-4134-bfce-483bcbf6a338" providerId="AD" clId="Web-{57B64B56-4E54-3E1B-5DE1-78EBDEFC6686}" dt="2024-12-08T20:19:49.501" v="651" actId="1076"/>
        <pc:sldMkLst>
          <pc:docMk/>
          <pc:sldMk cId="3958359933" sldId="270"/>
        </pc:sldMkLst>
        <pc:spChg chg="mod">
          <ac:chgData name="Sultan Taj" userId="S::tajs@sunypoly.edu::07f1dc5a-a741-4134-bfce-483bcbf6a338" providerId="AD" clId="Web-{57B64B56-4E54-3E1B-5DE1-78EBDEFC6686}" dt="2024-12-08T20:16:12.798" v="608"/>
          <ac:spMkLst>
            <pc:docMk/>
            <pc:sldMk cId="3958359933" sldId="270"/>
            <ac:spMk id="2" creationId="{C4201248-C3B0-5DF4-5226-D9D41CBF5758}"/>
          </ac:spMkLst>
        </pc:spChg>
        <pc:spChg chg="del">
          <ac:chgData name="Sultan Taj" userId="S::tajs@sunypoly.edu::07f1dc5a-a741-4134-bfce-483bcbf6a338" providerId="AD" clId="Web-{57B64B56-4E54-3E1B-5DE1-78EBDEFC6686}" dt="2024-12-08T20:15:57.767" v="599"/>
          <ac:spMkLst>
            <pc:docMk/>
            <pc:sldMk cId="3958359933" sldId="270"/>
            <ac:spMk id="3" creationId="{7235E30B-E076-929B-F0C3-960A1774C7D6}"/>
          </ac:spMkLst>
        </pc:spChg>
        <pc:spChg chg="add del mod">
          <ac:chgData name="Sultan Taj" userId="S::tajs@sunypoly.edu::07f1dc5a-a741-4134-bfce-483bcbf6a338" providerId="AD" clId="Web-{57B64B56-4E54-3E1B-5DE1-78EBDEFC6686}" dt="2024-12-08T20:18:20.189" v="616"/>
          <ac:spMkLst>
            <pc:docMk/>
            <pc:sldMk cId="3958359933" sldId="270"/>
            <ac:spMk id="5" creationId="{BAC17A4B-5CC1-D5ED-3593-2D13642D97D1}"/>
          </ac:spMkLst>
        </pc:spChg>
        <pc:spChg chg="add mod">
          <ac:chgData name="Sultan Taj" userId="S::tajs@sunypoly.edu::07f1dc5a-a741-4134-bfce-483bcbf6a338" providerId="AD" clId="Web-{57B64B56-4E54-3E1B-5DE1-78EBDEFC6686}" dt="2024-12-08T20:19:49.501" v="651" actId="1076"/>
          <ac:spMkLst>
            <pc:docMk/>
            <pc:sldMk cId="3958359933" sldId="270"/>
            <ac:spMk id="6" creationId="{19A0597C-ADB1-AE68-155E-D9D1A08134EB}"/>
          </ac:spMkLst>
        </pc:spChg>
        <pc:picChg chg="add mod ord">
          <ac:chgData name="Sultan Taj" userId="S::tajs@sunypoly.edu::07f1dc5a-a741-4134-bfce-483bcbf6a338" providerId="AD" clId="Web-{57B64B56-4E54-3E1B-5DE1-78EBDEFC6686}" dt="2024-12-08T20:16:12.798" v="608"/>
          <ac:picMkLst>
            <pc:docMk/>
            <pc:sldMk cId="3958359933" sldId="270"/>
            <ac:picMk id="4" creationId="{053930FA-A7E4-DE84-2D03-95813EDA145F}"/>
          </ac:picMkLst>
        </pc:picChg>
      </pc:sldChg>
      <pc:sldChg chg="addSp delSp modSp">
        <pc:chgData name="Sultan Taj" userId="S::tajs@sunypoly.edu::07f1dc5a-a741-4134-bfce-483bcbf6a338" providerId="AD" clId="Web-{57B64B56-4E54-3E1B-5DE1-78EBDEFC6686}" dt="2024-12-08T20:11:54.455" v="591" actId="20577"/>
        <pc:sldMkLst>
          <pc:docMk/>
          <pc:sldMk cId="997444057" sldId="271"/>
        </pc:sldMkLst>
        <pc:spChg chg="mod">
          <ac:chgData name="Sultan Taj" userId="S::tajs@sunypoly.edu::07f1dc5a-a741-4134-bfce-483bcbf6a338" providerId="AD" clId="Web-{57B64B56-4E54-3E1B-5DE1-78EBDEFC6686}" dt="2024-12-08T20:11:02.267" v="568"/>
          <ac:spMkLst>
            <pc:docMk/>
            <pc:sldMk cId="997444057" sldId="271"/>
            <ac:spMk id="2" creationId="{C4201248-C3B0-5DF4-5226-D9D41CBF5758}"/>
          </ac:spMkLst>
        </pc:spChg>
        <pc:spChg chg="del">
          <ac:chgData name="Sultan Taj" userId="S::tajs@sunypoly.edu::07f1dc5a-a741-4134-bfce-483bcbf6a338" providerId="AD" clId="Web-{57B64B56-4E54-3E1B-5DE1-78EBDEFC6686}" dt="2024-12-08T20:04:30.767" v="519"/>
          <ac:spMkLst>
            <pc:docMk/>
            <pc:sldMk cId="997444057" sldId="271"/>
            <ac:spMk id="3" creationId="{7235E30B-E076-929B-F0C3-960A1774C7D6}"/>
          </ac:spMkLst>
        </pc:spChg>
        <pc:spChg chg="add del mod">
          <ac:chgData name="Sultan Taj" userId="S::tajs@sunypoly.edu::07f1dc5a-a741-4134-bfce-483bcbf6a338" providerId="AD" clId="Web-{57B64B56-4E54-3E1B-5DE1-78EBDEFC6686}" dt="2024-12-08T20:06:27.190" v="559"/>
          <ac:spMkLst>
            <pc:docMk/>
            <pc:sldMk cId="997444057" sldId="271"/>
            <ac:spMk id="5" creationId="{B25EB93E-619C-4AF8-03A1-63F0B29AE087}"/>
          </ac:spMkLst>
        </pc:spChg>
        <pc:spChg chg="add del mod">
          <ac:chgData name="Sultan Taj" userId="S::tajs@sunypoly.edu::07f1dc5a-a741-4134-bfce-483bcbf6a338" providerId="AD" clId="Web-{57B64B56-4E54-3E1B-5DE1-78EBDEFC6686}" dt="2024-12-08T20:10:56.846" v="567"/>
          <ac:spMkLst>
            <pc:docMk/>
            <pc:sldMk cId="997444057" sldId="271"/>
            <ac:spMk id="8" creationId="{60E7C835-C1FE-464E-7D2A-B32752EF4F52}"/>
          </ac:spMkLst>
        </pc:spChg>
        <pc:spChg chg="add mod">
          <ac:chgData name="Sultan Taj" userId="S::tajs@sunypoly.edu::07f1dc5a-a741-4134-bfce-483bcbf6a338" providerId="AD" clId="Web-{57B64B56-4E54-3E1B-5DE1-78EBDEFC6686}" dt="2024-12-08T20:11:54.455" v="591" actId="20577"/>
          <ac:spMkLst>
            <pc:docMk/>
            <pc:sldMk cId="997444057" sldId="271"/>
            <ac:spMk id="10" creationId="{2333FB80-5EE3-CA7E-CAC0-8839CF342D39}"/>
          </ac:spMkLst>
        </pc:spChg>
        <pc:picChg chg="add del mod ord">
          <ac:chgData name="Sultan Taj" userId="S::tajs@sunypoly.edu::07f1dc5a-a741-4134-bfce-483bcbf6a338" providerId="AD" clId="Web-{57B64B56-4E54-3E1B-5DE1-78EBDEFC6686}" dt="2024-12-08T20:10:48.471" v="566"/>
          <ac:picMkLst>
            <pc:docMk/>
            <pc:sldMk cId="997444057" sldId="271"/>
            <ac:picMk id="4" creationId="{8CA4E146-492E-D473-13BA-94A3E74125A1}"/>
          </ac:picMkLst>
        </pc:picChg>
        <pc:picChg chg="add del mod">
          <ac:chgData name="Sultan Taj" userId="S::tajs@sunypoly.edu::07f1dc5a-a741-4134-bfce-483bcbf6a338" providerId="AD" clId="Web-{57B64B56-4E54-3E1B-5DE1-78EBDEFC6686}" dt="2024-12-08T20:10:35.143" v="565"/>
          <ac:picMkLst>
            <pc:docMk/>
            <pc:sldMk cId="997444057" sldId="271"/>
            <ac:picMk id="6" creationId="{3C184433-2704-3067-291F-FEDA2166F31C}"/>
          </ac:picMkLst>
        </pc:picChg>
        <pc:picChg chg="add mod ord">
          <ac:chgData name="Sultan Taj" userId="S::tajs@sunypoly.edu::07f1dc5a-a741-4134-bfce-483bcbf6a338" providerId="AD" clId="Web-{57B64B56-4E54-3E1B-5DE1-78EBDEFC6686}" dt="2024-12-08T20:11:02.267" v="568"/>
          <ac:picMkLst>
            <pc:docMk/>
            <pc:sldMk cId="997444057" sldId="271"/>
            <ac:picMk id="9" creationId="{D73D9A7E-BC56-8283-2EAB-E7E5470536AA}"/>
          </ac:picMkLst>
        </pc:picChg>
      </pc:sldChg>
      <pc:sldChg chg="modSp">
        <pc:chgData name="Sultan Taj" userId="S::tajs@sunypoly.edu::07f1dc5a-a741-4134-bfce-483bcbf6a338" providerId="AD" clId="Web-{57B64B56-4E54-3E1B-5DE1-78EBDEFC6686}" dt="2024-12-08T20:04:17.485" v="518" actId="20577"/>
        <pc:sldMkLst>
          <pc:docMk/>
          <pc:sldMk cId="2204641424" sldId="274"/>
        </pc:sldMkLst>
        <pc:spChg chg="mod">
          <ac:chgData name="Sultan Taj" userId="S::tajs@sunypoly.edu::07f1dc5a-a741-4134-bfce-483bcbf6a338" providerId="AD" clId="Web-{57B64B56-4E54-3E1B-5DE1-78EBDEFC6686}" dt="2024-12-08T20:04:17.485" v="518" actId="20577"/>
          <ac:spMkLst>
            <pc:docMk/>
            <pc:sldMk cId="2204641424" sldId="274"/>
            <ac:spMk id="3" creationId="{7235E30B-E076-929B-F0C3-960A1774C7D6}"/>
          </ac:spMkLst>
        </pc:spChg>
      </pc:sldChg>
      <pc:sldChg chg="addSp delSp modSp add replId">
        <pc:chgData name="Sultan Taj" userId="S::tajs@sunypoly.edu::07f1dc5a-a741-4134-bfce-483bcbf6a338" providerId="AD" clId="Web-{57B64B56-4E54-3E1B-5DE1-78EBDEFC6686}" dt="2024-12-08T20:19:34.079" v="650" actId="20577"/>
        <pc:sldMkLst>
          <pc:docMk/>
          <pc:sldMk cId="759012886" sldId="275"/>
        </pc:sldMkLst>
        <pc:spChg chg="mod">
          <ac:chgData name="Sultan Taj" userId="S::tajs@sunypoly.edu::07f1dc5a-a741-4134-bfce-483bcbf6a338" providerId="AD" clId="Web-{57B64B56-4E54-3E1B-5DE1-78EBDEFC6686}" dt="2024-12-08T20:16:35.720" v="610"/>
          <ac:spMkLst>
            <pc:docMk/>
            <pc:sldMk cId="759012886" sldId="275"/>
            <ac:spMk id="2" creationId="{C4201248-C3B0-5DF4-5226-D9D41CBF5758}"/>
          </ac:spMkLst>
        </pc:spChg>
        <pc:spChg chg="del">
          <ac:chgData name="Sultan Taj" userId="S::tajs@sunypoly.edu::07f1dc5a-a741-4134-bfce-483bcbf6a338" providerId="AD" clId="Web-{57B64B56-4E54-3E1B-5DE1-78EBDEFC6686}" dt="2024-12-08T20:16:32.283" v="609"/>
          <ac:spMkLst>
            <pc:docMk/>
            <pc:sldMk cId="759012886" sldId="275"/>
            <ac:spMk id="3" creationId="{7235E30B-E076-929B-F0C3-960A1774C7D6}"/>
          </ac:spMkLst>
        </pc:spChg>
        <pc:spChg chg="add mod">
          <ac:chgData name="Sultan Taj" userId="S::tajs@sunypoly.edu::07f1dc5a-a741-4134-bfce-483bcbf6a338" providerId="AD" clId="Web-{57B64B56-4E54-3E1B-5DE1-78EBDEFC6686}" dt="2024-12-08T20:19:34.079" v="650" actId="20577"/>
          <ac:spMkLst>
            <pc:docMk/>
            <pc:sldMk cId="759012886" sldId="275"/>
            <ac:spMk id="5" creationId="{D7DB7070-2D71-4259-D04E-075193A98F21}"/>
          </ac:spMkLst>
        </pc:spChg>
        <pc:picChg chg="add mod ord">
          <ac:chgData name="Sultan Taj" userId="S::tajs@sunypoly.edu::07f1dc5a-a741-4134-bfce-483bcbf6a338" providerId="AD" clId="Web-{57B64B56-4E54-3E1B-5DE1-78EBDEFC6686}" dt="2024-12-08T20:16:35.720" v="610"/>
          <ac:picMkLst>
            <pc:docMk/>
            <pc:sldMk cId="759012886" sldId="275"/>
            <ac:picMk id="4" creationId="{53632FE5-ED82-4AD8-F8E6-FF298D582655}"/>
          </ac:picMkLst>
        </pc:picChg>
      </pc:sldChg>
      <pc:sldChg chg="new del">
        <pc:chgData name="Sultan Taj" userId="S::tajs@sunypoly.edu::07f1dc5a-a741-4134-bfce-483bcbf6a338" providerId="AD" clId="Web-{57B64B56-4E54-3E1B-5DE1-78EBDEFC6686}" dt="2024-12-08T20:15:43.892" v="598"/>
        <pc:sldMkLst>
          <pc:docMk/>
          <pc:sldMk cId="1201321079" sldId="276"/>
        </pc:sldMkLst>
      </pc:sldChg>
      <pc:sldChg chg="addSp delSp modSp new mod modClrScheme chgLayout">
        <pc:chgData name="Sultan Taj" userId="S::tajs@sunypoly.edu::07f1dc5a-a741-4134-bfce-483bcbf6a338" providerId="AD" clId="Web-{57B64B56-4E54-3E1B-5DE1-78EBDEFC6686}" dt="2024-12-08T20:39:54.411" v="699"/>
        <pc:sldMkLst>
          <pc:docMk/>
          <pc:sldMk cId="3466331535" sldId="276"/>
        </pc:sldMkLst>
        <pc:spChg chg="mod">
          <ac:chgData name="Sultan Taj" userId="S::tajs@sunypoly.edu::07f1dc5a-a741-4134-bfce-483bcbf6a338" providerId="AD" clId="Web-{57B64B56-4E54-3E1B-5DE1-78EBDEFC6686}" dt="2024-12-08T20:39:28.161" v="695"/>
          <ac:spMkLst>
            <pc:docMk/>
            <pc:sldMk cId="3466331535" sldId="276"/>
            <ac:spMk id="2" creationId="{2555A017-AB78-2EE3-F4A3-63A8A3D2DC2C}"/>
          </ac:spMkLst>
        </pc:spChg>
        <pc:spChg chg="del">
          <ac:chgData name="Sultan Taj" userId="S::tajs@sunypoly.edu::07f1dc5a-a741-4134-bfce-483bcbf6a338" providerId="AD" clId="Web-{57B64B56-4E54-3E1B-5DE1-78EBDEFC6686}" dt="2024-12-08T20:39:28.161" v="695"/>
          <ac:spMkLst>
            <pc:docMk/>
            <pc:sldMk cId="3466331535" sldId="276"/>
            <ac:spMk id="3" creationId="{4C1944BF-009C-42DD-522D-9ADF7E9F916A}"/>
          </ac:spMkLst>
        </pc:spChg>
        <pc:spChg chg="del">
          <ac:chgData name="Sultan Taj" userId="S::tajs@sunypoly.edu::07f1dc5a-a741-4134-bfce-483bcbf6a338" providerId="AD" clId="Web-{57B64B56-4E54-3E1B-5DE1-78EBDEFC6686}" dt="2024-12-08T20:39:28.161" v="695"/>
          <ac:spMkLst>
            <pc:docMk/>
            <pc:sldMk cId="3466331535" sldId="276"/>
            <ac:spMk id="4" creationId="{558ECB3D-2A8D-BA31-3C38-B9A4CF8DDEA0}"/>
          </ac:spMkLst>
        </pc:spChg>
        <pc:spChg chg="add del mod">
          <ac:chgData name="Sultan Taj" userId="S::tajs@sunypoly.edu::07f1dc5a-a741-4134-bfce-483bcbf6a338" providerId="AD" clId="Web-{57B64B56-4E54-3E1B-5DE1-78EBDEFC6686}" dt="2024-12-08T20:39:48.020" v="696"/>
          <ac:spMkLst>
            <pc:docMk/>
            <pc:sldMk cId="3466331535" sldId="276"/>
            <ac:spMk id="9" creationId="{9DA7DA68-746E-BB77-A23D-936113E01610}"/>
          </ac:spMkLst>
        </pc:spChg>
        <pc:picChg chg="add mod ord">
          <ac:chgData name="Sultan Taj" userId="S::tajs@sunypoly.edu::07f1dc5a-a741-4134-bfce-483bcbf6a338" providerId="AD" clId="Web-{57B64B56-4E54-3E1B-5DE1-78EBDEFC6686}" dt="2024-12-08T20:39:54.411" v="699"/>
          <ac:picMkLst>
            <pc:docMk/>
            <pc:sldMk cId="3466331535" sldId="276"/>
            <ac:picMk id="5" creationId="{B0CFA546-4B88-6EF7-BD8C-8DC77BDDC7C5}"/>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2C7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2C73"/>
              </a:solidFill>
            </a:endParaRPr>
          </a:p>
        </p:txBody>
      </p:sp>
      <p:pic>
        <p:nvPicPr>
          <p:cNvPr id="8" name="Picture 7" descr="SUNY Polytechnic Institute official university seal"/>
          <p:cNvPicPr>
            <a:picLocks noChangeAspect="1"/>
          </p:cNvPicPr>
          <p:nvPr userDrawn="1"/>
        </p:nvPicPr>
        <p:blipFill>
          <a:blip r:embed="rId2">
            <a:alphaModFix amt="12000"/>
            <a:extLst>
              <a:ext uri="{28A0092B-C50C-407E-A947-70E740481C1C}">
                <a14:useLocalDpi xmlns:a14="http://schemas.microsoft.com/office/drawing/2010/main" val="0"/>
              </a:ext>
            </a:extLst>
          </a:blip>
          <a:stretch>
            <a:fillRect/>
          </a:stretch>
        </p:blipFill>
        <p:spPr>
          <a:xfrm>
            <a:off x="2594242" y="227475"/>
            <a:ext cx="6858000" cy="6858000"/>
          </a:xfrm>
          <a:prstGeom prst="rect">
            <a:avLst/>
          </a:prstGeom>
        </p:spPr>
      </p:pic>
      <p:sp>
        <p:nvSpPr>
          <p:cNvPr id="2" name="Title 1"/>
          <p:cNvSpPr>
            <a:spLocks noGrp="1"/>
          </p:cNvSpPr>
          <p:nvPr>
            <p:ph type="ctrTitle" hasCustomPrompt="1"/>
          </p:nvPr>
        </p:nvSpPr>
        <p:spPr>
          <a:xfrm>
            <a:off x="685800" y="2130425"/>
            <a:ext cx="7772400" cy="1470025"/>
          </a:xfrm>
        </p:spPr>
        <p:txBody>
          <a:bodyPr/>
          <a:lstStyle>
            <a:lvl1pPr algn="ctr">
              <a:defRPr sz="43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1371600" y="3886200"/>
            <a:ext cx="6400800" cy="1752600"/>
          </a:xfrm>
        </p:spPr>
        <p:txBody>
          <a:bodyPr>
            <a:normAutofit/>
          </a:bodyPr>
          <a:lstStyle>
            <a:lvl1pPr marL="0" indent="0" algn="ctr">
              <a:buNone/>
              <a:defRPr sz="2800" i="1">
                <a:solidFill>
                  <a:schemeClr val="bg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Subtitle</a:t>
            </a:r>
          </a:p>
        </p:txBody>
      </p:sp>
      <p:pic>
        <p:nvPicPr>
          <p:cNvPr id="4" name="Picture 3" descr="SUNY Polytechnic Institute wordmark"/>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520" y="285468"/>
            <a:ext cx="3118981" cy="519830"/>
          </a:xfrm>
          <a:prstGeom prst="rect">
            <a:avLst/>
          </a:prstGeom>
        </p:spPr>
      </p:pic>
    </p:spTree>
    <p:extLst>
      <p:ext uri="{BB962C8B-B14F-4D97-AF65-F5344CB8AC3E}">
        <p14:creationId xmlns:p14="http://schemas.microsoft.com/office/powerpoint/2010/main" val="239057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500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895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ext uri="{BB962C8B-B14F-4D97-AF65-F5344CB8AC3E}">
        <p14:creationId xmlns:p14="http://schemas.microsoft.com/office/powerpoint/2010/main" val="159404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21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37108"/>
            <a:ext cx="8229600" cy="51890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0"/>
            <a:ext cx="9144000" cy="718531"/>
          </a:xfrm>
          <a:prstGeom prst="rect">
            <a:avLst/>
          </a:prstGeom>
          <a:solidFill>
            <a:srgbClr val="002C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476969" y="73982"/>
            <a:ext cx="5610005" cy="598022"/>
          </a:xfrm>
          <a:prstGeom prst="rect">
            <a:avLst/>
          </a:prstGeom>
          <a:ln>
            <a:noFill/>
          </a:ln>
        </p:spPr>
        <p:txBody>
          <a:bodyPr vert="horz" lIns="91440" tIns="45720" rIns="91440" bIns="45720" rtlCol="0" anchor="ctr">
            <a:noAutofit/>
          </a:bodyPr>
          <a:lstStyle/>
          <a:p>
            <a:r>
              <a:rPr lang="en-US" dirty="0"/>
              <a:t>SLIDE TITLE</a:t>
            </a:r>
          </a:p>
        </p:txBody>
      </p:sp>
      <p:sp>
        <p:nvSpPr>
          <p:cNvPr id="9" name="Rectangle 8"/>
          <p:cNvSpPr/>
          <p:nvPr userDrawn="1"/>
        </p:nvSpPr>
        <p:spPr>
          <a:xfrm>
            <a:off x="0" y="6498734"/>
            <a:ext cx="9144000" cy="359266"/>
          </a:xfrm>
          <a:prstGeom prst="rect">
            <a:avLst/>
          </a:prstGeom>
          <a:solidFill>
            <a:srgbClr val="002C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UNYPOLYWEB.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748599" y="6595318"/>
            <a:ext cx="1642872" cy="170688"/>
          </a:xfrm>
          <a:prstGeom prst="rect">
            <a:avLst/>
          </a:prstGeom>
        </p:spPr>
      </p:pic>
      <p:pic>
        <p:nvPicPr>
          <p:cNvPr id="8" name="Picture 7" descr="SUNY Polytechnic Institute wordmark"/>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78994" y="113078"/>
            <a:ext cx="3118981" cy="519830"/>
          </a:xfrm>
          <a:prstGeom prst="rect">
            <a:avLst/>
          </a:prstGeom>
        </p:spPr>
      </p:pic>
    </p:spTree>
    <p:extLst>
      <p:ext uri="{BB962C8B-B14F-4D97-AF65-F5344CB8AC3E}">
        <p14:creationId xmlns:p14="http://schemas.microsoft.com/office/powerpoint/2010/main" val="364428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r" defTabSz="457200" rtl="0" eaLnBrk="1" latinLnBrk="0" hangingPunct="1">
        <a:spcBef>
          <a:spcPct val="0"/>
        </a:spcBef>
        <a:buNone/>
        <a:defRPr sz="2800" kern="1200" baseline="0">
          <a:solidFill>
            <a:schemeClr val="bg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0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6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2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sciencepubco.com/index.php/ijet/article/view/22797/11274" TargetMode="External"/><Relationship Id="rId3" Type="http://schemas.openxmlformats.org/officeDocument/2006/relationships/hyperlink" Target="https://www.kaggle.com/datasets/dhoogla/cicids2017" TargetMode="External"/><Relationship Id="rId7" Type="http://schemas.openxmlformats.org/officeDocument/2006/relationships/hyperlink" Target="https://www.kaggle.com/code/nolovelost/cic-ids-2017-cnns-v-1-0" TargetMode="External"/><Relationship Id="rId2" Type="http://schemas.openxmlformats.org/officeDocument/2006/relationships/hyperlink" Target="https://ieeexplore.ieee.org/document/9474286" TargetMode="External"/><Relationship Id="rId1" Type="http://schemas.openxmlformats.org/officeDocument/2006/relationships/slideLayout" Target="../slideLayouts/slideLayout2.xml"/><Relationship Id="rId6" Type="http://schemas.openxmlformats.org/officeDocument/2006/relationships/hyperlink" Target="https://www.kaggle.com/code/angelarentsi/cicids-2017-models-summary" TargetMode="External"/><Relationship Id="rId5" Type="http://schemas.openxmlformats.org/officeDocument/2006/relationships/hyperlink" Target="https://www.kaggle.com/code/angelarentsi/cicids-2017-dataset-with-cnn" TargetMode="External"/><Relationship Id="rId4" Type="http://schemas.openxmlformats.org/officeDocument/2006/relationships/hyperlink" Target="https://pmc.ncbi.nlm.nih.gov/articles/PMC9740321/" TargetMode="External"/><Relationship Id="rId9" Type="http://schemas.openxmlformats.org/officeDocument/2006/relationships/hyperlink" Target="https://ieeexplore.ieee.org/document/1007779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77" y="2162397"/>
            <a:ext cx="8870105" cy="1470025"/>
          </a:xfrm>
        </p:spPr>
        <p:txBody>
          <a:bodyPr/>
          <a:lstStyle/>
          <a:p>
            <a:r>
              <a:rPr lang="en-US" sz="3600" i="1" dirty="0"/>
              <a:t>Real Time Threat Detection using Machine Learning and the CICIDS 2017 Dataset</a:t>
            </a:r>
            <a:endParaRPr lang="en-US" sz="3600" i="1"/>
          </a:p>
        </p:txBody>
      </p:sp>
      <p:sp>
        <p:nvSpPr>
          <p:cNvPr id="3" name="Subtitle 2"/>
          <p:cNvSpPr>
            <a:spLocks noGrp="1"/>
          </p:cNvSpPr>
          <p:nvPr>
            <p:ph type="subTitle" idx="1"/>
          </p:nvPr>
        </p:nvSpPr>
        <p:spPr>
          <a:xfrm>
            <a:off x="1222398" y="4014088"/>
            <a:ext cx="6699205" cy="1752600"/>
          </a:xfrm>
        </p:spPr>
        <p:txBody>
          <a:bodyPr vert="horz" lIns="91440" tIns="45720" rIns="91440" bIns="45720" rtlCol="0" anchor="t">
            <a:normAutofit/>
          </a:bodyPr>
          <a:lstStyle/>
          <a:p>
            <a:r>
              <a:rPr lang="en-US" i="0" dirty="0"/>
              <a:t>NCS 495 – Capstone Presentation</a:t>
            </a:r>
          </a:p>
          <a:p>
            <a:endParaRPr lang="en-US" sz="1400" dirty="0"/>
          </a:p>
          <a:p>
            <a:r>
              <a:rPr lang="en-US" sz="2400" dirty="0"/>
              <a:t>By Sultan Taj </a:t>
            </a:r>
          </a:p>
        </p:txBody>
      </p:sp>
    </p:spTree>
    <p:extLst>
      <p:ext uri="{BB962C8B-B14F-4D97-AF65-F5344CB8AC3E}">
        <p14:creationId xmlns:p14="http://schemas.microsoft.com/office/powerpoint/2010/main" val="416388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a:xfrm>
            <a:off x="3476969" y="73982"/>
            <a:ext cx="5610005" cy="598022"/>
          </a:xfrm>
        </p:spPr>
        <p:txBody>
          <a:bodyPr anchor="ctr">
            <a:normAutofit/>
          </a:bodyPr>
          <a:lstStyle/>
          <a:p>
            <a:r>
              <a:rPr lang="en-US" dirty="0"/>
              <a:t>FCNN Results</a:t>
            </a:r>
          </a:p>
        </p:txBody>
      </p:sp>
      <p:pic>
        <p:nvPicPr>
          <p:cNvPr id="4" name="Content Placeholder 3" descr="A graph of different colored bars&#10;&#10;Description automatically generated">
            <a:extLst>
              <a:ext uri="{FF2B5EF4-FFF2-40B4-BE49-F238E27FC236}">
                <a16:creationId xmlns:a16="http://schemas.microsoft.com/office/drawing/2014/main" id="{053930FA-A7E4-DE84-2D03-95813EDA145F}"/>
              </a:ext>
            </a:extLst>
          </p:cNvPr>
          <p:cNvPicPr>
            <a:picLocks noGrp="1" noChangeAspect="1"/>
          </p:cNvPicPr>
          <p:nvPr>
            <p:ph idx="1"/>
          </p:nvPr>
        </p:nvPicPr>
        <p:blipFill>
          <a:blip r:embed="rId2"/>
          <a:stretch>
            <a:fillRect/>
          </a:stretch>
        </p:blipFill>
        <p:spPr>
          <a:xfrm>
            <a:off x="457200" y="1073043"/>
            <a:ext cx="8229600" cy="4917185"/>
          </a:xfrm>
          <a:noFill/>
        </p:spPr>
      </p:pic>
      <p:sp>
        <p:nvSpPr>
          <p:cNvPr id="6" name="TextBox 5">
            <a:extLst>
              <a:ext uri="{FF2B5EF4-FFF2-40B4-BE49-F238E27FC236}">
                <a16:creationId xmlns:a16="http://schemas.microsoft.com/office/drawing/2014/main" id="{19A0597C-ADB1-AE68-155E-D9D1A08134EB}"/>
              </a:ext>
            </a:extLst>
          </p:cNvPr>
          <p:cNvSpPr txBox="1"/>
          <p:nvPr/>
        </p:nvSpPr>
        <p:spPr>
          <a:xfrm>
            <a:off x="1742883" y="6069407"/>
            <a:ext cx="5668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5. FCNN Model Performance​</a:t>
            </a:r>
          </a:p>
        </p:txBody>
      </p:sp>
    </p:spTree>
    <p:extLst>
      <p:ext uri="{BB962C8B-B14F-4D97-AF65-F5344CB8AC3E}">
        <p14:creationId xmlns:p14="http://schemas.microsoft.com/office/powerpoint/2010/main" val="395835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a:xfrm>
            <a:off x="3476969" y="73982"/>
            <a:ext cx="5610005" cy="598022"/>
          </a:xfrm>
        </p:spPr>
        <p:txBody>
          <a:bodyPr anchor="ctr">
            <a:normAutofit/>
          </a:bodyPr>
          <a:lstStyle/>
          <a:p>
            <a:r>
              <a:rPr lang="en-US" dirty="0"/>
              <a:t>CNN Results</a:t>
            </a:r>
          </a:p>
        </p:txBody>
      </p:sp>
      <p:pic>
        <p:nvPicPr>
          <p:cNvPr id="4" name="Content Placeholder 3" descr="A graph of different colored bars&#10;&#10;Description automatically generated">
            <a:extLst>
              <a:ext uri="{FF2B5EF4-FFF2-40B4-BE49-F238E27FC236}">
                <a16:creationId xmlns:a16="http://schemas.microsoft.com/office/drawing/2014/main" id="{53632FE5-ED82-4AD8-F8E6-FF298D582655}"/>
              </a:ext>
            </a:extLst>
          </p:cNvPr>
          <p:cNvPicPr>
            <a:picLocks noGrp="1" noChangeAspect="1"/>
          </p:cNvPicPr>
          <p:nvPr>
            <p:ph idx="1"/>
          </p:nvPr>
        </p:nvPicPr>
        <p:blipFill>
          <a:blip r:embed="rId2"/>
          <a:stretch>
            <a:fillRect/>
          </a:stretch>
        </p:blipFill>
        <p:spPr>
          <a:xfrm>
            <a:off x="457200" y="1073043"/>
            <a:ext cx="8229600" cy="4917185"/>
          </a:xfrm>
          <a:noFill/>
        </p:spPr>
      </p:pic>
      <p:sp>
        <p:nvSpPr>
          <p:cNvPr id="5" name="TextBox 4">
            <a:extLst>
              <a:ext uri="{FF2B5EF4-FFF2-40B4-BE49-F238E27FC236}">
                <a16:creationId xmlns:a16="http://schemas.microsoft.com/office/drawing/2014/main" id="{D7DB7070-2D71-4259-D04E-075193A98F21}"/>
              </a:ext>
            </a:extLst>
          </p:cNvPr>
          <p:cNvSpPr txBox="1"/>
          <p:nvPr/>
        </p:nvSpPr>
        <p:spPr>
          <a:xfrm>
            <a:off x="2535568" y="6105205"/>
            <a:ext cx="40728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6. CNN Model Performance​</a:t>
            </a:r>
          </a:p>
        </p:txBody>
      </p:sp>
    </p:spTree>
    <p:extLst>
      <p:ext uri="{BB962C8B-B14F-4D97-AF65-F5344CB8AC3E}">
        <p14:creationId xmlns:p14="http://schemas.microsoft.com/office/powerpoint/2010/main" val="75901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a:xfrm>
            <a:off x="3476969" y="73982"/>
            <a:ext cx="5610005" cy="598022"/>
          </a:xfrm>
        </p:spPr>
        <p:txBody>
          <a:bodyPr anchor="ctr">
            <a:normAutofit/>
          </a:bodyPr>
          <a:lstStyle/>
          <a:p>
            <a:r>
              <a:rPr lang="en-US" dirty="0"/>
              <a:t>Voting Ensemble Results</a:t>
            </a:r>
          </a:p>
        </p:txBody>
      </p:sp>
      <p:pic>
        <p:nvPicPr>
          <p:cNvPr id="4" name="Content Placeholder 3" descr="A graph of different colored bars&#10;&#10;Description automatically generated">
            <a:extLst>
              <a:ext uri="{FF2B5EF4-FFF2-40B4-BE49-F238E27FC236}">
                <a16:creationId xmlns:a16="http://schemas.microsoft.com/office/drawing/2014/main" id="{F4C87856-C2A1-A7AE-9C50-947B107F0E71}"/>
              </a:ext>
            </a:extLst>
          </p:cNvPr>
          <p:cNvPicPr>
            <a:picLocks noGrp="1" noChangeAspect="1"/>
          </p:cNvPicPr>
          <p:nvPr>
            <p:ph idx="1"/>
          </p:nvPr>
        </p:nvPicPr>
        <p:blipFill>
          <a:blip r:embed="rId2"/>
          <a:stretch>
            <a:fillRect/>
          </a:stretch>
        </p:blipFill>
        <p:spPr>
          <a:xfrm>
            <a:off x="457200" y="1073043"/>
            <a:ext cx="8229600" cy="4917185"/>
          </a:xfrm>
          <a:noFill/>
        </p:spPr>
      </p:pic>
      <p:sp>
        <p:nvSpPr>
          <p:cNvPr id="5" name="TextBox 4">
            <a:extLst>
              <a:ext uri="{FF2B5EF4-FFF2-40B4-BE49-F238E27FC236}">
                <a16:creationId xmlns:a16="http://schemas.microsoft.com/office/drawing/2014/main" id="{D253DCB1-CDA5-19DC-52F1-E76305E5D47A}"/>
              </a:ext>
            </a:extLst>
          </p:cNvPr>
          <p:cNvSpPr txBox="1"/>
          <p:nvPr/>
        </p:nvSpPr>
        <p:spPr>
          <a:xfrm>
            <a:off x="2489541" y="6064293"/>
            <a:ext cx="4164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7. Voting Ensemble Model Performance​</a:t>
            </a:r>
          </a:p>
        </p:txBody>
      </p:sp>
    </p:spTree>
    <p:extLst>
      <p:ext uri="{BB962C8B-B14F-4D97-AF65-F5344CB8AC3E}">
        <p14:creationId xmlns:p14="http://schemas.microsoft.com/office/powerpoint/2010/main" val="363981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a:xfrm>
            <a:off x="3476969" y="73982"/>
            <a:ext cx="5610005" cy="598022"/>
          </a:xfrm>
        </p:spPr>
        <p:txBody>
          <a:bodyPr anchor="ctr">
            <a:normAutofit/>
          </a:bodyPr>
          <a:lstStyle/>
          <a:p>
            <a:r>
              <a:rPr lang="en-US" dirty="0"/>
              <a:t>Binary vs Multi-Class</a:t>
            </a:r>
          </a:p>
        </p:txBody>
      </p:sp>
      <p:sp>
        <p:nvSpPr>
          <p:cNvPr id="13" name="Content Placeholder 2">
            <a:extLst>
              <a:ext uri="{FF2B5EF4-FFF2-40B4-BE49-F238E27FC236}">
                <a16:creationId xmlns:a16="http://schemas.microsoft.com/office/drawing/2014/main" id="{D6403FAD-6C4E-2E66-C5DF-3418CC011BB4}"/>
              </a:ext>
            </a:extLst>
          </p:cNvPr>
          <p:cNvSpPr>
            <a:spLocks noGrp="1"/>
          </p:cNvSpPr>
          <p:nvPr>
            <p:ph sz="half" idx="1"/>
          </p:nvPr>
        </p:nvSpPr>
        <p:spPr>
          <a:xfrm>
            <a:off x="160583" y="1106566"/>
            <a:ext cx="3882514" cy="5344645"/>
          </a:xfrm>
        </p:spPr>
        <p:txBody>
          <a:bodyPr vert="horz" lIns="91440" tIns="45720" rIns="91440" bIns="45720" rtlCol="0" anchor="t">
            <a:normAutofit/>
          </a:bodyPr>
          <a:lstStyle/>
          <a:p>
            <a:pPr marL="0" indent="0">
              <a:buNone/>
            </a:pPr>
            <a:r>
              <a:rPr lang="en-US" sz="2200" dirty="0"/>
              <a:t>Zero-Day Approach</a:t>
            </a:r>
          </a:p>
          <a:p>
            <a:r>
              <a:rPr lang="en-US" sz="1800" dirty="0"/>
              <a:t>We can improve our results by simplifying our task. We can switch to binary classification by detecting binary and malicious traffic.</a:t>
            </a:r>
          </a:p>
          <a:p>
            <a:pPr marL="0" indent="0">
              <a:buNone/>
            </a:pPr>
            <a:endParaRPr lang="en-US" sz="1800" dirty="0"/>
          </a:p>
          <a:p>
            <a:pPr marL="0" indent="0">
              <a:buNone/>
            </a:pPr>
            <a:r>
              <a:rPr lang="en-US" sz="2200" dirty="0"/>
              <a:t>Results</a:t>
            </a:r>
          </a:p>
          <a:p>
            <a:r>
              <a:rPr lang="en-US" sz="1800" dirty="0"/>
              <a:t>By eliminating each specific attack type, the overall detection, accuracy, and F1-Score for malicious traffic is improved.</a:t>
            </a:r>
          </a:p>
          <a:p>
            <a:pPr marL="0" indent="0">
              <a:buNone/>
            </a:pPr>
            <a:endParaRPr lang="en-US" sz="2200" dirty="0"/>
          </a:p>
          <a:p>
            <a:pPr marL="0" indent="0">
              <a:buNone/>
            </a:pPr>
            <a:r>
              <a:rPr lang="en-US" sz="1800" dirty="0"/>
              <a:t>This switch to binary classification improve model reliability for        real-time systems.</a:t>
            </a:r>
          </a:p>
        </p:txBody>
      </p:sp>
      <p:pic>
        <p:nvPicPr>
          <p:cNvPr id="4" name="Content Placeholder 3" descr="A graph of different colored bars&#10;&#10;Description automatically generated">
            <a:extLst>
              <a:ext uri="{FF2B5EF4-FFF2-40B4-BE49-F238E27FC236}">
                <a16:creationId xmlns:a16="http://schemas.microsoft.com/office/drawing/2014/main" id="{9DD76ABB-DBA0-004B-9BC0-EBC96CA6C543}"/>
              </a:ext>
            </a:extLst>
          </p:cNvPr>
          <p:cNvPicPr>
            <a:picLocks noGrp="1" noChangeAspect="1"/>
          </p:cNvPicPr>
          <p:nvPr>
            <p:ph sz="half" idx="2"/>
          </p:nvPr>
        </p:nvPicPr>
        <p:blipFill>
          <a:blip r:embed="rId2"/>
          <a:stretch>
            <a:fillRect/>
          </a:stretch>
        </p:blipFill>
        <p:spPr>
          <a:xfrm>
            <a:off x="4031158" y="2121879"/>
            <a:ext cx="5055251" cy="2988970"/>
          </a:xfrm>
          <a:noFill/>
        </p:spPr>
      </p:pic>
      <p:sp>
        <p:nvSpPr>
          <p:cNvPr id="3" name="TextBox 2">
            <a:extLst>
              <a:ext uri="{FF2B5EF4-FFF2-40B4-BE49-F238E27FC236}">
                <a16:creationId xmlns:a16="http://schemas.microsoft.com/office/drawing/2014/main" id="{24257476-8BB1-7105-1AA2-8948299D819D}"/>
              </a:ext>
            </a:extLst>
          </p:cNvPr>
          <p:cNvSpPr txBox="1"/>
          <p:nvPr/>
        </p:nvSpPr>
        <p:spPr>
          <a:xfrm>
            <a:off x="4248727" y="5264727"/>
            <a:ext cx="47336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8. Multi V.S. Binary F1-Score Comparison</a:t>
            </a:r>
            <a:endParaRPr lang="en-US"/>
          </a:p>
        </p:txBody>
      </p:sp>
    </p:spTree>
    <p:extLst>
      <p:ext uri="{BB962C8B-B14F-4D97-AF65-F5344CB8AC3E}">
        <p14:creationId xmlns:p14="http://schemas.microsoft.com/office/powerpoint/2010/main" val="1497396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A017-AB78-2EE3-F4A3-63A8A3D2DC2C}"/>
              </a:ext>
            </a:extLst>
          </p:cNvPr>
          <p:cNvSpPr>
            <a:spLocks noGrp="1"/>
          </p:cNvSpPr>
          <p:nvPr>
            <p:ph type="title"/>
          </p:nvPr>
        </p:nvSpPr>
        <p:spPr>
          <a:xfrm>
            <a:off x="3476969" y="73982"/>
            <a:ext cx="5610005" cy="598022"/>
          </a:xfrm>
        </p:spPr>
        <p:txBody>
          <a:bodyPr anchor="ctr">
            <a:normAutofit/>
          </a:bodyPr>
          <a:lstStyle/>
          <a:p>
            <a:r>
              <a:rPr lang="en-US" dirty="0"/>
              <a:t>Binary Results</a:t>
            </a:r>
          </a:p>
        </p:txBody>
      </p:sp>
      <p:pic>
        <p:nvPicPr>
          <p:cNvPr id="5" name="Content Placeholder 4" descr="A graph of different colored bars&#10;&#10;Description automatically generated">
            <a:extLst>
              <a:ext uri="{FF2B5EF4-FFF2-40B4-BE49-F238E27FC236}">
                <a16:creationId xmlns:a16="http://schemas.microsoft.com/office/drawing/2014/main" id="{B0CFA546-4B88-6EF7-BD8C-8DC77BDDC7C5}"/>
              </a:ext>
            </a:extLst>
          </p:cNvPr>
          <p:cNvPicPr>
            <a:picLocks noGrp="1" noChangeAspect="1"/>
          </p:cNvPicPr>
          <p:nvPr>
            <p:ph idx="1"/>
          </p:nvPr>
        </p:nvPicPr>
        <p:blipFill>
          <a:blip r:embed="rId2"/>
          <a:stretch>
            <a:fillRect/>
          </a:stretch>
        </p:blipFill>
        <p:spPr>
          <a:xfrm>
            <a:off x="457200" y="1073043"/>
            <a:ext cx="8229600" cy="4917185"/>
          </a:xfrm>
          <a:noFill/>
        </p:spPr>
      </p:pic>
      <p:sp>
        <p:nvSpPr>
          <p:cNvPr id="3" name="TextBox 2">
            <a:extLst>
              <a:ext uri="{FF2B5EF4-FFF2-40B4-BE49-F238E27FC236}">
                <a16:creationId xmlns:a16="http://schemas.microsoft.com/office/drawing/2014/main" id="{759583DA-3F8D-6A85-AA03-3315EE0A830E}"/>
              </a:ext>
            </a:extLst>
          </p:cNvPr>
          <p:cNvSpPr txBox="1"/>
          <p:nvPr/>
        </p:nvSpPr>
        <p:spPr>
          <a:xfrm>
            <a:off x="692727" y="6072909"/>
            <a:ext cx="7966363" cy="3694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9. Binary Model Performance Comparison (RF, FCNN, CNN, VE)</a:t>
            </a:r>
          </a:p>
        </p:txBody>
      </p:sp>
    </p:spTree>
    <p:extLst>
      <p:ext uri="{BB962C8B-B14F-4D97-AF65-F5344CB8AC3E}">
        <p14:creationId xmlns:p14="http://schemas.microsoft.com/office/powerpoint/2010/main" val="3466331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p:txBody>
          <a:bodyPr/>
          <a:lstStyle/>
          <a:p>
            <a:r>
              <a:rPr lang="en-US" dirty="0"/>
              <a:t>Deployment with Flask API</a:t>
            </a:r>
          </a:p>
        </p:txBody>
      </p:sp>
      <p:sp>
        <p:nvSpPr>
          <p:cNvPr id="3" name="Content Placeholder 2">
            <a:extLst>
              <a:ext uri="{FF2B5EF4-FFF2-40B4-BE49-F238E27FC236}">
                <a16:creationId xmlns:a16="http://schemas.microsoft.com/office/drawing/2014/main" id="{7235E30B-E076-929B-F0C3-960A1774C7D6}"/>
              </a:ext>
            </a:extLst>
          </p:cNvPr>
          <p:cNvSpPr>
            <a:spLocks noGrp="1"/>
          </p:cNvSpPr>
          <p:nvPr>
            <p:ph idx="1"/>
          </p:nvPr>
        </p:nvSpPr>
        <p:spPr>
          <a:xfrm>
            <a:off x="227576" y="899808"/>
            <a:ext cx="8470472" cy="3846229"/>
          </a:xfrm>
        </p:spPr>
        <p:txBody>
          <a:bodyPr vert="horz" lIns="91440" tIns="45720" rIns="91440" bIns="45720" rtlCol="0" anchor="t">
            <a:normAutofit/>
          </a:bodyPr>
          <a:lstStyle/>
          <a:p>
            <a:pPr marL="0" indent="0">
              <a:buNone/>
            </a:pPr>
            <a:r>
              <a:rPr lang="en-US" sz="2200" dirty="0"/>
              <a:t>Overview</a:t>
            </a:r>
          </a:p>
          <a:p>
            <a:pPr lvl="1">
              <a:buFont typeface="Courier New"/>
              <a:buChar char="o"/>
            </a:pPr>
            <a:r>
              <a:rPr lang="en-US" sz="1800" dirty="0"/>
              <a:t>Flask API was used to deploy the Random Forest model for real-time inference.</a:t>
            </a:r>
          </a:p>
          <a:p>
            <a:pPr lvl="1">
              <a:buFont typeface="Courier New"/>
              <a:buChar char="o"/>
            </a:pPr>
            <a:r>
              <a:rPr lang="en-US" sz="1800" dirty="0"/>
              <a:t>Using Flask allowed for a lightweight and efficient webserver for creating prediction endpoints.</a:t>
            </a:r>
          </a:p>
          <a:p>
            <a:pPr marL="0" indent="0">
              <a:buNone/>
            </a:pPr>
            <a:r>
              <a:rPr lang="en-US" sz="2200" dirty="0"/>
              <a:t>How it works</a:t>
            </a:r>
          </a:p>
          <a:p>
            <a:pPr lvl="1">
              <a:buFont typeface="Courier New"/>
              <a:buChar char="o"/>
            </a:pPr>
            <a:r>
              <a:rPr lang="en-US" sz="1800" dirty="0"/>
              <a:t>The Random Forest model is loaded using the </a:t>
            </a:r>
            <a:r>
              <a:rPr lang="en-US" sz="1800" dirty="0" err="1"/>
              <a:t>joblib</a:t>
            </a:r>
            <a:r>
              <a:rPr lang="en-US" sz="1800" dirty="0"/>
              <a:t> library.</a:t>
            </a:r>
          </a:p>
          <a:p>
            <a:pPr lvl="1">
              <a:buFont typeface="Courier New"/>
              <a:buChar char="o"/>
            </a:pPr>
            <a:r>
              <a:rPr lang="en-US" sz="1800" dirty="0"/>
              <a:t>Incoming data is processed through the /predict endpoint.</a:t>
            </a:r>
          </a:p>
          <a:p>
            <a:pPr lvl="1">
              <a:buFont typeface="Courier New"/>
              <a:buChar char="o"/>
            </a:pPr>
            <a:r>
              <a:rPr lang="en-US" sz="1800" dirty="0"/>
              <a:t>JSON-formatted packets are processed as "Benign" or "Malicious".</a:t>
            </a:r>
          </a:p>
        </p:txBody>
      </p:sp>
      <p:pic>
        <p:nvPicPr>
          <p:cNvPr id="4" name="Picture 3" descr="A close-up of a few icons&#10;&#10;Description automatically generated">
            <a:extLst>
              <a:ext uri="{FF2B5EF4-FFF2-40B4-BE49-F238E27FC236}">
                <a16:creationId xmlns:a16="http://schemas.microsoft.com/office/drawing/2014/main" id="{52B612DE-A3FA-190F-86A2-E99D5130B517}"/>
              </a:ext>
            </a:extLst>
          </p:cNvPr>
          <p:cNvPicPr>
            <a:picLocks noChangeAspect="1"/>
          </p:cNvPicPr>
          <p:nvPr/>
        </p:nvPicPr>
        <p:blipFill>
          <a:blip r:embed="rId2"/>
          <a:stretch>
            <a:fillRect/>
          </a:stretch>
        </p:blipFill>
        <p:spPr>
          <a:xfrm>
            <a:off x="744032" y="4248806"/>
            <a:ext cx="7614670" cy="1006445"/>
          </a:xfrm>
          <a:prstGeom prst="rect">
            <a:avLst/>
          </a:prstGeom>
        </p:spPr>
      </p:pic>
      <p:sp>
        <p:nvSpPr>
          <p:cNvPr id="5" name="TextBox 4">
            <a:extLst>
              <a:ext uri="{FF2B5EF4-FFF2-40B4-BE49-F238E27FC236}">
                <a16:creationId xmlns:a16="http://schemas.microsoft.com/office/drawing/2014/main" id="{AF722727-973C-1C6C-5A84-1FDF583FCC30}"/>
              </a:ext>
            </a:extLst>
          </p:cNvPr>
          <p:cNvSpPr txBox="1"/>
          <p:nvPr/>
        </p:nvSpPr>
        <p:spPr>
          <a:xfrm>
            <a:off x="761999" y="5795818"/>
            <a:ext cx="76777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10. Flask API Data Flow Diagram</a:t>
            </a:r>
          </a:p>
        </p:txBody>
      </p:sp>
    </p:spTree>
    <p:extLst>
      <p:ext uri="{BB962C8B-B14F-4D97-AF65-F5344CB8AC3E}">
        <p14:creationId xmlns:p14="http://schemas.microsoft.com/office/powerpoint/2010/main" val="2876651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F67A-2C0F-7D27-4096-8F7577FFBD5F}"/>
              </a:ext>
            </a:extLst>
          </p:cNvPr>
          <p:cNvSpPr>
            <a:spLocks noGrp="1"/>
          </p:cNvSpPr>
          <p:nvPr>
            <p:ph type="title"/>
          </p:nvPr>
        </p:nvSpPr>
        <p:spPr>
          <a:xfrm>
            <a:off x="3476969" y="73982"/>
            <a:ext cx="5610005" cy="598022"/>
          </a:xfrm>
        </p:spPr>
        <p:txBody>
          <a:bodyPr anchor="ctr">
            <a:normAutofit/>
          </a:bodyPr>
          <a:lstStyle/>
          <a:p>
            <a:r>
              <a:rPr lang="en-US" dirty="0"/>
              <a:t>Flask API Results</a:t>
            </a:r>
          </a:p>
        </p:txBody>
      </p:sp>
      <p:pic>
        <p:nvPicPr>
          <p:cNvPr id="4" name="Content Placeholder 3" descr="A close-up of a computer code&#10;&#10;Description automatically generated">
            <a:extLst>
              <a:ext uri="{FF2B5EF4-FFF2-40B4-BE49-F238E27FC236}">
                <a16:creationId xmlns:a16="http://schemas.microsoft.com/office/drawing/2014/main" id="{4224A467-0ED8-C398-4401-6703A9AF2042}"/>
              </a:ext>
            </a:extLst>
          </p:cNvPr>
          <p:cNvPicPr>
            <a:picLocks noGrp="1" noChangeAspect="1"/>
          </p:cNvPicPr>
          <p:nvPr>
            <p:ph idx="1"/>
          </p:nvPr>
        </p:nvPicPr>
        <p:blipFill>
          <a:blip r:embed="rId2"/>
          <a:stretch>
            <a:fillRect/>
          </a:stretch>
        </p:blipFill>
        <p:spPr>
          <a:xfrm>
            <a:off x="457200" y="3136475"/>
            <a:ext cx="8229600" cy="3127248"/>
          </a:xfrm>
          <a:noFill/>
        </p:spPr>
      </p:pic>
      <p:sp>
        <p:nvSpPr>
          <p:cNvPr id="6" name="TextBox 5">
            <a:extLst>
              <a:ext uri="{FF2B5EF4-FFF2-40B4-BE49-F238E27FC236}">
                <a16:creationId xmlns:a16="http://schemas.microsoft.com/office/drawing/2014/main" id="{D97E5813-4497-1B9C-69F8-192F8E5C168A}"/>
              </a:ext>
            </a:extLst>
          </p:cNvPr>
          <p:cNvSpPr txBox="1"/>
          <p:nvPr/>
        </p:nvSpPr>
        <p:spPr>
          <a:xfrm>
            <a:off x="458374" y="916750"/>
            <a:ext cx="8239003"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Helvetica"/>
                <a:cs typeface="Helvetica"/>
              </a:rPr>
              <a:t>Manual Testing</a:t>
            </a:r>
          </a:p>
          <a:p>
            <a:pPr marL="800100" lvl="1" indent="-342900">
              <a:buFont typeface="Courier New"/>
              <a:buChar char="o"/>
            </a:pPr>
            <a:r>
              <a:rPr lang="en-US" dirty="0">
                <a:latin typeface="Helvetica"/>
                <a:cs typeface="Helvetica"/>
              </a:rPr>
              <a:t>Packets from the CICIDS 2017 dataset were converted for manual </a:t>
            </a:r>
            <a:r>
              <a:rPr lang="en-US">
                <a:latin typeface="Helvetica"/>
                <a:cs typeface="Helvetica"/>
              </a:rPr>
              <a:t>testing.</a:t>
            </a:r>
            <a:endParaRPr lang="en-US" dirty="0">
              <a:latin typeface="Helvetica"/>
              <a:cs typeface="Helvetica"/>
            </a:endParaRPr>
          </a:p>
          <a:p>
            <a:pPr marL="800100" lvl="1" indent="-342900">
              <a:buFont typeface="Courier New"/>
              <a:buChar char="o"/>
            </a:pPr>
            <a:r>
              <a:rPr lang="en-US" dirty="0">
                <a:latin typeface="Helvetica"/>
                <a:cs typeface="Helvetica"/>
              </a:rPr>
              <a:t>Postman was used to send POST Requests containing these JSON-formatted packets to the /prediction endpoint of the Flask API.</a:t>
            </a:r>
          </a:p>
          <a:p>
            <a:endParaRPr lang="en-US" dirty="0">
              <a:latin typeface="Helvetica"/>
              <a:cs typeface="Helvetica"/>
            </a:endParaRPr>
          </a:p>
          <a:p>
            <a:r>
              <a:rPr lang="en-US" dirty="0">
                <a:latin typeface="Helvetica"/>
                <a:cs typeface="Helvetica"/>
              </a:rPr>
              <a:t>As we can see from our results below, the mode correctly identified "Benign" and "Malicious" packets confirming model deployment readiness.</a:t>
            </a:r>
          </a:p>
        </p:txBody>
      </p:sp>
      <p:sp>
        <p:nvSpPr>
          <p:cNvPr id="7" name="TextBox 6">
            <a:extLst>
              <a:ext uri="{FF2B5EF4-FFF2-40B4-BE49-F238E27FC236}">
                <a16:creationId xmlns:a16="http://schemas.microsoft.com/office/drawing/2014/main" id="{CFE39A98-381E-543D-15B0-357CBE4E9E52}"/>
              </a:ext>
            </a:extLst>
          </p:cNvPr>
          <p:cNvSpPr txBox="1"/>
          <p:nvPr/>
        </p:nvSpPr>
        <p:spPr>
          <a:xfrm>
            <a:off x="507999" y="6165273"/>
            <a:ext cx="81395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11. Real-Time Flask API Results</a:t>
            </a:r>
          </a:p>
        </p:txBody>
      </p:sp>
    </p:spTree>
    <p:extLst>
      <p:ext uri="{BB962C8B-B14F-4D97-AF65-F5344CB8AC3E}">
        <p14:creationId xmlns:p14="http://schemas.microsoft.com/office/powerpoint/2010/main" val="381085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p:txBody>
          <a:bodyPr/>
          <a:lstStyle/>
          <a:p>
            <a:r>
              <a:rPr lang="en-US" dirty="0"/>
              <a:t>Integration Pipeline</a:t>
            </a:r>
          </a:p>
        </p:txBody>
      </p:sp>
      <p:sp>
        <p:nvSpPr>
          <p:cNvPr id="3" name="Content Placeholder 2">
            <a:extLst>
              <a:ext uri="{FF2B5EF4-FFF2-40B4-BE49-F238E27FC236}">
                <a16:creationId xmlns:a16="http://schemas.microsoft.com/office/drawing/2014/main" id="{7235E30B-E076-929B-F0C3-960A1774C7D6}"/>
              </a:ext>
            </a:extLst>
          </p:cNvPr>
          <p:cNvSpPr>
            <a:spLocks noGrp="1"/>
          </p:cNvSpPr>
          <p:nvPr>
            <p:ph idx="1"/>
          </p:nvPr>
        </p:nvSpPr>
        <p:spPr>
          <a:xfrm>
            <a:off x="128111" y="831330"/>
            <a:ext cx="8946544" cy="2709128"/>
          </a:xfrm>
        </p:spPr>
        <p:txBody>
          <a:bodyPr vert="horz" lIns="91440" tIns="45720" rIns="91440" bIns="45720" rtlCol="0" anchor="t">
            <a:normAutofit fontScale="92500" lnSpcReduction="20000"/>
          </a:bodyPr>
          <a:lstStyle/>
          <a:p>
            <a:pPr marL="0" indent="0">
              <a:buNone/>
            </a:pPr>
            <a:r>
              <a:rPr lang="en-US" sz="2200" dirty="0"/>
              <a:t>Overview</a:t>
            </a:r>
          </a:p>
          <a:p>
            <a:pPr lvl="1" indent="-342900">
              <a:buFont typeface="Courier New"/>
              <a:buChar char="o"/>
            </a:pPr>
            <a:r>
              <a:rPr lang="en-US" sz="1800" dirty="0"/>
              <a:t>This pipeline demonstrates the end-to-end process for real-time threat detection, bridging static model training with live network monitoring.</a:t>
            </a:r>
          </a:p>
          <a:p>
            <a:pPr marL="0" indent="0">
              <a:buNone/>
            </a:pPr>
            <a:r>
              <a:rPr lang="en-US" sz="2200" dirty="0"/>
              <a:t>Steps:</a:t>
            </a:r>
          </a:p>
          <a:p>
            <a:pPr marL="857250" lvl="1" indent="-457200">
              <a:buFont typeface="Courier New"/>
              <a:buChar char="o"/>
            </a:pPr>
            <a:r>
              <a:rPr lang="en-US" sz="1800" dirty="0"/>
              <a:t>Packet Capture: Collects raw network traffic in real-time using PyShark</a:t>
            </a:r>
          </a:p>
          <a:p>
            <a:pPr marL="857250" lvl="1" indent="-457200">
              <a:buFont typeface="Courier New"/>
              <a:buChar char="o"/>
            </a:pPr>
            <a:r>
              <a:rPr lang="en-US" sz="1800" dirty="0"/>
              <a:t>Aggregation Flows: Convert raw packets into flow-level features such as packet size, counter, and inter-arrival times.</a:t>
            </a:r>
          </a:p>
          <a:p>
            <a:pPr marL="857250" lvl="1" indent="-457200">
              <a:buFont typeface="Courier New"/>
              <a:buChar char="o"/>
            </a:pPr>
            <a:r>
              <a:rPr lang="en-US" sz="1800" dirty="0"/>
              <a:t>Data Preparation: Cleans aggregated data, removes duplicates, and formats it for model inference.</a:t>
            </a:r>
          </a:p>
          <a:p>
            <a:pPr marL="857250" lvl="1" indent="-457200">
              <a:buFont typeface="Courier New"/>
              <a:buChar char="o"/>
            </a:pPr>
            <a:r>
              <a:rPr lang="en-US" sz="1800" dirty="0"/>
              <a:t>API Endpoint: Processes input data for real-time predictions</a:t>
            </a:r>
          </a:p>
          <a:p>
            <a:pPr marL="0" indent="0">
              <a:buNone/>
            </a:pPr>
            <a:endParaRPr lang="en-US" sz="2200" dirty="0"/>
          </a:p>
        </p:txBody>
      </p:sp>
      <p:pic>
        <p:nvPicPr>
          <p:cNvPr id="4" name="Picture 3" descr="A screenshot of a computer&#10;&#10;Description automatically generated">
            <a:extLst>
              <a:ext uri="{FF2B5EF4-FFF2-40B4-BE49-F238E27FC236}">
                <a16:creationId xmlns:a16="http://schemas.microsoft.com/office/drawing/2014/main" id="{495F9A6D-9F8D-1F33-6571-5031575A94D9}"/>
              </a:ext>
            </a:extLst>
          </p:cNvPr>
          <p:cNvPicPr>
            <a:picLocks noChangeAspect="1"/>
          </p:cNvPicPr>
          <p:nvPr/>
        </p:nvPicPr>
        <p:blipFill>
          <a:blip r:embed="rId2"/>
          <a:stretch>
            <a:fillRect/>
          </a:stretch>
        </p:blipFill>
        <p:spPr>
          <a:xfrm>
            <a:off x="2285644" y="3426612"/>
            <a:ext cx="4824694" cy="2403979"/>
          </a:xfrm>
          <a:prstGeom prst="rect">
            <a:avLst/>
          </a:prstGeom>
        </p:spPr>
      </p:pic>
      <p:sp>
        <p:nvSpPr>
          <p:cNvPr id="5" name="TextBox 4">
            <a:extLst>
              <a:ext uri="{FF2B5EF4-FFF2-40B4-BE49-F238E27FC236}">
                <a16:creationId xmlns:a16="http://schemas.microsoft.com/office/drawing/2014/main" id="{4F3BCC19-C266-9405-6556-272D04FDDEB8}"/>
              </a:ext>
            </a:extLst>
          </p:cNvPr>
          <p:cNvSpPr txBox="1"/>
          <p:nvPr/>
        </p:nvSpPr>
        <p:spPr>
          <a:xfrm>
            <a:off x="1892267" y="5982385"/>
            <a:ext cx="54182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12. Integration Pipeline Data Flow Diagram</a:t>
            </a:r>
          </a:p>
        </p:txBody>
      </p:sp>
    </p:spTree>
    <p:extLst>
      <p:ext uri="{BB962C8B-B14F-4D97-AF65-F5344CB8AC3E}">
        <p14:creationId xmlns:p14="http://schemas.microsoft.com/office/powerpoint/2010/main" val="4165742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235E30B-E076-929B-F0C3-960A1774C7D6}"/>
              </a:ext>
            </a:extLst>
          </p:cNvPr>
          <p:cNvSpPr>
            <a:spLocks noGrp="1"/>
          </p:cNvSpPr>
          <p:nvPr>
            <p:ph idx="1"/>
          </p:nvPr>
        </p:nvSpPr>
        <p:spPr/>
        <p:txBody>
          <a:bodyPr vert="horz" lIns="91440" tIns="45720" rIns="91440" bIns="45720" rtlCol="0" anchor="t">
            <a:normAutofit/>
          </a:bodyPr>
          <a:lstStyle/>
          <a:p>
            <a:pPr marL="0" indent="0">
              <a:buNone/>
            </a:pPr>
            <a:r>
              <a:rPr lang="en-US" sz="2200" dirty="0"/>
              <a:t>Traffic Generation</a:t>
            </a:r>
            <a:endParaRPr lang="en-US"/>
          </a:p>
          <a:p>
            <a:pPr lvl="1" indent="-342900">
              <a:buFont typeface="Courier New"/>
              <a:buChar char="o"/>
            </a:pPr>
            <a:r>
              <a:rPr lang="en-US" sz="1800" dirty="0"/>
              <a:t>The virtual network setup used generated limited and repetitive traffic, reducing diversity needed for realistic testing.</a:t>
            </a:r>
          </a:p>
          <a:p>
            <a:pPr lvl="1" indent="-342900">
              <a:buFont typeface="Courier New"/>
              <a:buChar char="o"/>
            </a:pPr>
            <a:r>
              <a:rPr lang="en-US" sz="1800" dirty="0"/>
              <a:t>Due to repetitive traffic, dataset would become empty after cleaning.</a:t>
            </a:r>
            <a:br>
              <a:rPr lang="en-US" sz="1800" dirty="0"/>
            </a:br>
            <a:endParaRPr lang="en-US" sz="1800" dirty="0"/>
          </a:p>
          <a:p>
            <a:pPr marL="0" indent="0">
              <a:buNone/>
            </a:pPr>
            <a:r>
              <a:rPr lang="en-US" sz="2200" dirty="0"/>
              <a:t>Packet Filtering</a:t>
            </a:r>
          </a:p>
          <a:p>
            <a:pPr lvl="1" indent="-342900">
              <a:buFont typeface="Courier New"/>
              <a:buChar char="o"/>
            </a:pPr>
            <a:r>
              <a:rPr lang="en-US" sz="1800" dirty="0"/>
              <a:t>Applying BPF filters to exclude irrelevant packets resulted in no packets being captured, limiting real-world simulation capabilities.</a:t>
            </a:r>
            <a:br>
              <a:rPr lang="en-US" sz="1800" dirty="0"/>
            </a:br>
            <a:endParaRPr lang="en-US" sz="1800" dirty="0"/>
          </a:p>
          <a:p>
            <a:pPr marL="0" indent="0">
              <a:buNone/>
            </a:pPr>
            <a:r>
              <a:rPr lang="en-US" sz="2200" dirty="0"/>
              <a:t>Lack of Meaningful Data</a:t>
            </a:r>
          </a:p>
          <a:p>
            <a:pPr lvl="1" indent="-342900">
              <a:buFont typeface="Courier New"/>
              <a:buChar char="o"/>
            </a:pPr>
            <a:r>
              <a:rPr lang="en-US" sz="1800" dirty="0"/>
              <a:t>Most captured packets consisted of broadcast or multicast traffic, providing insufficient data for flow aggregation.</a:t>
            </a:r>
          </a:p>
          <a:p>
            <a:pPr lvl="1" indent="-342900">
              <a:buFont typeface="Courier New"/>
              <a:buChar char="o"/>
            </a:pPr>
            <a:endParaRPr lang="en-US" sz="1800" dirty="0"/>
          </a:p>
        </p:txBody>
      </p:sp>
    </p:spTree>
    <p:extLst>
      <p:ext uri="{BB962C8B-B14F-4D97-AF65-F5344CB8AC3E}">
        <p14:creationId xmlns:p14="http://schemas.microsoft.com/office/powerpoint/2010/main" val="2493902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235E30B-E076-929B-F0C3-960A1774C7D6}"/>
              </a:ext>
            </a:extLst>
          </p:cNvPr>
          <p:cNvSpPr>
            <a:spLocks noGrp="1"/>
          </p:cNvSpPr>
          <p:nvPr>
            <p:ph idx="1"/>
          </p:nvPr>
        </p:nvSpPr>
        <p:spPr>
          <a:xfrm>
            <a:off x="457200" y="937108"/>
            <a:ext cx="8500310" cy="5384568"/>
          </a:xfrm>
        </p:spPr>
        <p:txBody>
          <a:bodyPr vert="horz" lIns="91440" tIns="45720" rIns="91440" bIns="45720" rtlCol="0" anchor="t">
            <a:normAutofit/>
          </a:bodyPr>
          <a:lstStyle/>
          <a:p>
            <a:pPr marL="0" indent="0">
              <a:buNone/>
            </a:pPr>
            <a:r>
              <a:rPr lang="en-US" sz="2200" dirty="0"/>
              <a:t>Summary</a:t>
            </a:r>
          </a:p>
          <a:p>
            <a:pPr lvl="1" indent="-342900">
              <a:buFont typeface="Courier New"/>
              <a:buChar char="o"/>
            </a:pPr>
            <a:r>
              <a:rPr lang="en-US" sz="1800" dirty="0"/>
              <a:t>Developed a real-time intrusion detection system using machine learning and the CICIDS 2017 dataset, focusing on both multi-class and binary classification approaches. </a:t>
            </a:r>
          </a:p>
          <a:p>
            <a:pPr lvl="1" indent="-342900">
              <a:buFont typeface="Courier New"/>
              <a:buChar char="o"/>
            </a:pPr>
            <a:r>
              <a:rPr lang="en-US" sz="1800" dirty="0"/>
              <a:t>Experimented with different models to assess the practicality and effectiveness of various machine learning techniques.</a:t>
            </a:r>
          </a:p>
          <a:p>
            <a:pPr marL="400050" lvl="1" indent="0">
              <a:buNone/>
            </a:pPr>
            <a:endParaRPr lang="en-US" sz="1800" dirty="0"/>
          </a:p>
          <a:p>
            <a:pPr marL="0" indent="0">
              <a:buNone/>
            </a:pPr>
            <a:r>
              <a:rPr lang="en-US" sz="2200" dirty="0"/>
              <a:t>Key Takeaways</a:t>
            </a:r>
          </a:p>
          <a:p>
            <a:pPr lvl="1" indent="-342900">
              <a:buFont typeface="Courier New"/>
              <a:buChar char="o"/>
            </a:pPr>
            <a:r>
              <a:rPr lang="en-US" sz="1800" dirty="0"/>
              <a:t>Random Forest proved the most effective for binary classification, with high accuracy and reliability.</a:t>
            </a:r>
          </a:p>
          <a:p>
            <a:pPr lvl="1" indent="-342900">
              <a:buFont typeface="Courier New"/>
              <a:buChar char="o"/>
            </a:pPr>
            <a:r>
              <a:rPr lang="en-US" sz="1800" dirty="0"/>
              <a:t>Successfully deployed a Flask API for real-time inference.</a:t>
            </a:r>
          </a:p>
          <a:p>
            <a:pPr lvl="1" indent="-342900">
              <a:buFont typeface="Courier New"/>
              <a:buChar char="o"/>
            </a:pPr>
            <a:endParaRPr lang="en-US" sz="1800" dirty="0"/>
          </a:p>
          <a:p>
            <a:pPr marL="0" indent="0">
              <a:buNone/>
            </a:pPr>
            <a:r>
              <a:rPr lang="en-US" sz="2200" dirty="0"/>
              <a:t>Significance</a:t>
            </a:r>
          </a:p>
          <a:p>
            <a:pPr lvl="1" indent="-342900">
              <a:buFont typeface="Courier New"/>
              <a:buChar char="o"/>
            </a:pPr>
            <a:r>
              <a:rPr lang="en-US" sz="1800" dirty="0"/>
              <a:t>This work bridges the gap between machine learning research, and real-world cybersecurity applications, addressing the challenges of detecting malicious network traffic.</a:t>
            </a:r>
          </a:p>
        </p:txBody>
      </p:sp>
    </p:spTree>
    <p:extLst>
      <p:ext uri="{BB962C8B-B14F-4D97-AF65-F5344CB8AC3E}">
        <p14:creationId xmlns:p14="http://schemas.microsoft.com/office/powerpoint/2010/main" val="119954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Introduction</a:t>
            </a:r>
          </a:p>
          <a:p>
            <a:pPr marL="0" indent="0">
              <a:buNone/>
            </a:pPr>
            <a:endParaRPr lang="en-US" sz="2200" dirty="0"/>
          </a:p>
          <a:p>
            <a:r>
              <a:rPr lang="en-US" sz="2200" dirty="0"/>
              <a:t>Dataset Overview</a:t>
            </a:r>
          </a:p>
          <a:p>
            <a:pPr marL="0" indent="0">
              <a:buNone/>
            </a:pPr>
            <a:endParaRPr lang="en-US" sz="2200" dirty="0"/>
          </a:p>
          <a:p>
            <a:r>
              <a:rPr lang="en-US" sz="2200" dirty="0"/>
              <a:t>Methodology</a:t>
            </a:r>
          </a:p>
          <a:p>
            <a:pPr marL="0" indent="0">
              <a:buNone/>
            </a:pPr>
            <a:endParaRPr lang="en-US" sz="2200" dirty="0"/>
          </a:p>
          <a:p>
            <a:r>
              <a:rPr lang="en-US" sz="2200" dirty="0"/>
              <a:t>Results and Discussion</a:t>
            </a:r>
          </a:p>
          <a:p>
            <a:pPr marL="0" indent="0">
              <a:buNone/>
            </a:pPr>
            <a:endParaRPr lang="en-US" sz="2200" dirty="0"/>
          </a:p>
          <a:p>
            <a:r>
              <a:rPr lang="en-US" sz="2200" dirty="0"/>
              <a:t>Limitations</a:t>
            </a:r>
          </a:p>
          <a:p>
            <a:pPr marL="0" indent="0">
              <a:buNone/>
            </a:pPr>
            <a:endParaRPr lang="en-US" sz="2200" dirty="0"/>
          </a:p>
          <a:p>
            <a:r>
              <a:rPr lang="en-US" sz="2200" dirty="0"/>
              <a:t>Conclusion and Future Work</a:t>
            </a:r>
          </a:p>
        </p:txBody>
      </p:sp>
    </p:spTree>
    <p:extLst>
      <p:ext uri="{BB962C8B-B14F-4D97-AF65-F5344CB8AC3E}">
        <p14:creationId xmlns:p14="http://schemas.microsoft.com/office/powerpoint/2010/main" val="3205552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7235E30B-E076-929B-F0C3-960A1774C7D6}"/>
              </a:ext>
            </a:extLst>
          </p:cNvPr>
          <p:cNvSpPr>
            <a:spLocks noGrp="1"/>
          </p:cNvSpPr>
          <p:nvPr>
            <p:ph idx="1"/>
          </p:nvPr>
        </p:nvSpPr>
        <p:spPr>
          <a:xfrm>
            <a:off x="457200" y="937108"/>
            <a:ext cx="8530389" cy="5354489"/>
          </a:xfrm>
        </p:spPr>
        <p:txBody>
          <a:bodyPr vert="horz" lIns="91440" tIns="45720" rIns="91440" bIns="45720" rtlCol="0" anchor="t">
            <a:normAutofit/>
          </a:bodyPr>
          <a:lstStyle/>
          <a:p>
            <a:pPr marL="0" indent="0">
              <a:buNone/>
            </a:pPr>
            <a:r>
              <a:rPr lang="en-US" sz="2200" dirty="0"/>
              <a:t>Enhance Network Traffic Simulation</a:t>
            </a:r>
          </a:p>
          <a:p>
            <a:pPr lvl="1" indent="-342900">
              <a:buFont typeface="Courier New"/>
              <a:buChar char="o"/>
            </a:pPr>
            <a:r>
              <a:rPr lang="en-US" sz="1800" dirty="0"/>
              <a:t>Explore advanced virtual environments with diverse and realistic traffic.</a:t>
            </a:r>
          </a:p>
          <a:p>
            <a:pPr marL="400050" lvl="1" indent="0">
              <a:buNone/>
            </a:pPr>
            <a:endParaRPr lang="en-US" sz="1800" dirty="0"/>
          </a:p>
          <a:p>
            <a:pPr marL="0" indent="0">
              <a:buNone/>
            </a:pPr>
            <a:r>
              <a:rPr lang="en-US" sz="2200" dirty="0"/>
              <a:t>Refine Real-Time Packet Capture</a:t>
            </a:r>
          </a:p>
          <a:p>
            <a:pPr lvl="1" indent="-342900">
              <a:buFont typeface="Courier New"/>
              <a:buChar char="o"/>
            </a:pPr>
            <a:r>
              <a:rPr lang="en-US" sz="1800" dirty="0"/>
              <a:t>Use PyShark in a private network environment to improve data collection.</a:t>
            </a:r>
          </a:p>
          <a:p>
            <a:pPr lvl="1" indent="-342900">
              <a:buFont typeface="Courier New"/>
              <a:buChar char="o"/>
            </a:pPr>
            <a:r>
              <a:rPr lang="en-US" sz="1800" dirty="0"/>
              <a:t>Experiment with custom BPF filters to eliminate irrelevant packets.</a:t>
            </a:r>
          </a:p>
          <a:p>
            <a:pPr marL="400050" lvl="1" indent="0">
              <a:buNone/>
            </a:pPr>
            <a:endParaRPr lang="en-US" sz="1800" dirty="0"/>
          </a:p>
          <a:p>
            <a:pPr marL="0" indent="0">
              <a:buNone/>
            </a:pPr>
            <a:r>
              <a:rPr lang="en-US" sz="2200" dirty="0"/>
              <a:t>Cloud-Based Deployment</a:t>
            </a:r>
          </a:p>
          <a:p>
            <a:pPr lvl="1" indent="-342900">
              <a:buFont typeface="Courier New"/>
              <a:buChar char="o"/>
            </a:pPr>
            <a:r>
              <a:rPr lang="en-US" sz="1800" dirty="0"/>
              <a:t>Deploy Flask API on cloud platforms for scalability.</a:t>
            </a:r>
          </a:p>
          <a:p>
            <a:pPr lvl="1" indent="-342900">
              <a:buFont typeface="Courier New"/>
              <a:buChar char="o"/>
            </a:pPr>
            <a:r>
              <a:rPr lang="en-US" sz="1800" dirty="0"/>
              <a:t>Integrate with SIEM tools (Splunk, Wazuh) for enterprise-level applications.</a:t>
            </a:r>
          </a:p>
          <a:p>
            <a:pPr marL="400050" lvl="1" indent="0">
              <a:buNone/>
            </a:pPr>
            <a:endParaRPr lang="en-US" sz="1800" dirty="0"/>
          </a:p>
          <a:p>
            <a:pPr marL="0" indent="0">
              <a:buNone/>
            </a:pPr>
            <a:r>
              <a:rPr lang="en-US" sz="2200" dirty="0"/>
              <a:t>Advanced Model Development</a:t>
            </a:r>
          </a:p>
          <a:p>
            <a:pPr lvl="1" indent="-342900">
              <a:buFont typeface="Courier New"/>
              <a:buChar char="o"/>
            </a:pPr>
            <a:r>
              <a:rPr lang="en-US" sz="1800" dirty="0"/>
              <a:t>Investigate ensemble methods and deep learning architectures for rare attack detection</a:t>
            </a:r>
          </a:p>
          <a:p>
            <a:pPr lvl="1" indent="-342900">
              <a:buFont typeface="Courier New"/>
              <a:buChar char="o"/>
            </a:pPr>
            <a:r>
              <a:rPr lang="en-US" sz="1800" dirty="0"/>
              <a:t>Improve the system's ability to handle zero-day attacks</a:t>
            </a:r>
          </a:p>
        </p:txBody>
      </p:sp>
    </p:spTree>
    <p:extLst>
      <p:ext uri="{BB962C8B-B14F-4D97-AF65-F5344CB8AC3E}">
        <p14:creationId xmlns:p14="http://schemas.microsoft.com/office/powerpoint/2010/main" val="916235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EC18-13C8-DE06-8581-A5D62B25BE9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0A0D8E0-EC27-2A3B-248B-A7049025562B}"/>
              </a:ext>
            </a:extLst>
          </p:cNvPr>
          <p:cNvSpPr>
            <a:spLocks noGrp="1"/>
          </p:cNvSpPr>
          <p:nvPr>
            <p:ph idx="1"/>
          </p:nvPr>
        </p:nvSpPr>
        <p:spPr/>
        <p:txBody>
          <a:bodyPr vert="horz" lIns="91440" tIns="45720" rIns="91440" bIns="45720" rtlCol="0" anchor="t">
            <a:normAutofit/>
          </a:bodyPr>
          <a:lstStyle/>
          <a:p>
            <a:r>
              <a:rPr lang="en-US" sz="2200" u="sng" dirty="0">
                <a:hlinkClick r:id="rId2"/>
              </a:rPr>
              <a:t>https://ieeexplore.ieee.org/document/9474286</a:t>
            </a:r>
          </a:p>
          <a:p>
            <a:r>
              <a:rPr lang="en-US" sz="2200" u="sng" dirty="0">
                <a:hlinkClick r:id="rId3"/>
              </a:rPr>
              <a:t>https://www.kaggle.com/datasets/dhoogla/cicids2017</a:t>
            </a:r>
          </a:p>
          <a:p>
            <a:r>
              <a:rPr lang="en-US" sz="2200" u="sng" dirty="0">
                <a:hlinkClick r:id="rId4"/>
              </a:rPr>
              <a:t>https://pmc.ncbi.nlm.nih.gov/articles/PMC9740321/</a:t>
            </a:r>
          </a:p>
          <a:p>
            <a:r>
              <a:rPr lang="en-US" sz="2200" u="sng" dirty="0">
                <a:hlinkClick r:id="rId5"/>
              </a:rPr>
              <a:t>https://www.kaggle.com/code/angelarentsi/cicids-2017-dataset-with-cnn</a:t>
            </a:r>
          </a:p>
          <a:p>
            <a:r>
              <a:rPr lang="en-US" sz="2200" u="sng" dirty="0">
                <a:hlinkClick r:id="rId6"/>
              </a:rPr>
              <a:t>https://www.kaggle.com/code/angelarentsi/cicids-2017-models-summary</a:t>
            </a:r>
          </a:p>
          <a:p>
            <a:r>
              <a:rPr lang="en-US" sz="2200" u="sng" dirty="0">
                <a:hlinkClick r:id="rId7"/>
              </a:rPr>
              <a:t>https://www.kaggle.com/code/nolovelost/cic-ids-2017-cnns-v-1-0</a:t>
            </a:r>
          </a:p>
          <a:p>
            <a:r>
              <a:rPr lang="en-US" sz="2200" u="sng" dirty="0">
                <a:hlinkClick r:id="rId8"/>
              </a:rPr>
              <a:t>https://www.sciencepubco.com/index.php/ijet/article/view/22797/11274</a:t>
            </a:r>
            <a:endParaRPr lang="en-US" sz="2200" u="sng" dirty="0"/>
          </a:p>
          <a:p>
            <a:r>
              <a:rPr lang="en-US" sz="2200" u="sng" dirty="0">
                <a:hlinkClick r:id="rId9"/>
              </a:rPr>
              <a:t>https://ieeexplore.ieee.org/document/10077796</a:t>
            </a:r>
            <a:endParaRPr lang="en-US" sz="2200" u="sng" dirty="0"/>
          </a:p>
        </p:txBody>
      </p:sp>
    </p:spTree>
    <p:extLst>
      <p:ext uri="{BB962C8B-B14F-4D97-AF65-F5344CB8AC3E}">
        <p14:creationId xmlns:p14="http://schemas.microsoft.com/office/powerpoint/2010/main" val="3713423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5E30B-E076-929B-F0C3-960A1774C7D6}"/>
              </a:ext>
            </a:extLst>
          </p:cNvPr>
          <p:cNvSpPr>
            <a:spLocks noGrp="1"/>
          </p:cNvSpPr>
          <p:nvPr>
            <p:ph idx="1"/>
          </p:nvPr>
        </p:nvSpPr>
        <p:spPr/>
        <p:txBody>
          <a:bodyPr vert="horz" lIns="91440" tIns="45720" rIns="91440" bIns="45720" rtlCol="0" anchor="t">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Thank you for your time!</a:t>
            </a:r>
          </a:p>
          <a:p>
            <a:pPr marL="0" indent="0" algn="ctr">
              <a:buNone/>
            </a:pPr>
            <a:r>
              <a:rPr lang="en-US" dirty="0"/>
              <a:t>Feel free to ask any questions!</a:t>
            </a:r>
          </a:p>
        </p:txBody>
      </p:sp>
    </p:spTree>
    <p:extLst>
      <p:ext uri="{BB962C8B-B14F-4D97-AF65-F5344CB8AC3E}">
        <p14:creationId xmlns:p14="http://schemas.microsoft.com/office/powerpoint/2010/main" val="1820509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200" dirty="0"/>
              <a:t>Problem</a:t>
            </a:r>
          </a:p>
          <a:p>
            <a:pPr lvl="1">
              <a:buFont typeface="Courier New"/>
              <a:buChar char="o"/>
            </a:pPr>
            <a:r>
              <a:rPr lang="en-US" sz="1800" dirty="0"/>
              <a:t>As innovations in technology continue to advance, zero-day attacks continue to rise and bypass our current security measures.</a:t>
            </a:r>
          </a:p>
          <a:p>
            <a:pPr lvl="1">
              <a:buFont typeface="Courier New"/>
              <a:buChar char="o"/>
            </a:pPr>
            <a:r>
              <a:rPr lang="en-US" sz="1800" dirty="0"/>
              <a:t>These growing attacks threaten critical sectors like healthcare, finance, and manufacturing.</a:t>
            </a:r>
          </a:p>
          <a:p>
            <a:pPr marL="457200" lvl="1" indent="0">
              <a:buNone/>
            </a:pPr>
            <a:endParaRPr lang="en-US" sz="1800" dirty="0"/>
          </a:p>
          <a:p>
            <a:pPr marL="0" indent="0">
              <a:buNone/>
            </a:pPr>
            <a:r>
              <a:rPr lang="en-US" sz="2200" dirty="0"/>
              <a:t>Objective</a:t>
            </a:r>
          </a:p>
          <a:p>
            <a:pPr lvl="1" indent="-342900">
              <a:buFont typeface="Courier New"/>
              <a:buChar char="o"/>
            </a:pPr>
            <a:r>
              <a:rPr lang="en-US" sz="1800" dirty="0"/>
              <a:t>Build a real-time intrusion detection system using machine learning.</a:t>
            </a:r>
          </a:p>
          <a:p>
            <a:pPr lvl="1" indent="-342900">
              <a:buFont typeface="Courier New"/>
              <a:buChar char="o"/>
            </a:pPr>
            <a:r>
              <a:rPr lang="en-US" sz="1800" dirty="0"/>
              <a:t>Leverages the CIC-IDS 2017 dataset for model training and evaluation.</a:t>
            </a:r>
          </a:p>
          <a:p>
            <a:pPr marL="400050" lvl="1" indent="0">
              <a:buNone/>
            </a:pPr>
            <a:endParaRPr lang="en-US" sz="1800" dirty="0"/>
          </a:p>
          <a:p>
            <a:pPr marL="0" indent="0">
              <a:buNone/>
            </a:pPr>
            <a:r>
              <a:rPr lang="en-US" sz="2200" dirty="0"/>
              <a:t>Purpose</a:t>
            </a:r>
          </a:p>
          <a:p>
            <a:pPr lvl="1">
              <a:buFont typeface="Courier New"/>
              <a:buChar char="o"/>
            </a:pPr>
            <a:r>
              <a:rPr lang="en-US" sz="1800" dirty="0"/>
              <a:t>Enhance network security against evolving cyber threats.</a:t>
            </a:r>
          </a:p>
          <a:p>
            <a:pPr lvl="1">
              <a:buFont typeface="Courier New"/>
              <a:buChar char="o"/>
            </a:pPr>
            <a:r>
              <a:rPr lang="en-US" sz="1800" dirty="0"/>
              <a:t>Develop a scalable and adaptive detection system for real-world applications.</a:t>
            </a:r>
          </a:p>
        </p:txBody>
      </p:sp>
    </p:spTree>
    <p:extLst>
      <p:ext uri="{BB962C8B-B14F-4D97-AF65-F5344CB8AC3E}">
        <p14:creationId xmlns:p14="http://schemas.microsoft.com/office/powerpoint/2010/main" val="228113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Overview</a:t>
            </a:r>
          </a:p>
        </p:txBody>
      </p:sp>
      <p:sp>
        <p:nvSpPr>
          <p:cNvPr id="3" name="Content Placeholder 2"/>
          <p:cNvSpPr>
            <a:spLocks noGrp="1"/>
          </p:cNvSpPr>
          <p:nvPr>
            <p:ph idx="1"/>
          </p:nvPr>
        </p:nvSpPr>
        <p:spPr>
          <a:xfrm>
            <a:off x="457200" y="937108"/>
            <a:ext cx="8229600" cy="5489236"/>
          </a:xfrm>
        </p:spPr>
        <p:txBody>
          <a:bodyPr vert="horz" lIns="91440" tIns="45720" rIns="91440" bIns="45720" rtlCol="0" anchor="t">
            <a:normAutofit lnSpcReduction="10000"/>
          </a:bodyPr>
          <a:lstStyle/>
          <a:p>
            <a:pPr marL="0" indent="0">
              <a:buNone/>
            </a:pPr>
            <a:r>
              <a:rPr lang="en-US" sz="2200" dirty="0"/>
              <a:t>Overview</a:t>
            </a:r>
          </a:p>
          <a:p>
            <a:pPr lvl="1" indent="-342900">
              <a:buChar char="•"/>
            </a:pPr>
            <a:r>
              <a:rPr lang="en-US" sz="1800" dirty="0"/>
              <a:t>The Canadian Institute of Cybersecurity from the University of New Brunswick created this benchmark dataset, used for intrusion detection research. Contains several types of traffic, making it ideal for training and evaluating machine learning models.</a:t>
            </a:r>
          </a:p>
          <a:p>
            <a:pPr marL="400050" lvl="1" indent="0">
              <a:buNone/>
            </a:pPr>
            <a:endParaRPr lang="en-US" sz="1800" dirty="0"/>
          </a:p>
          <a:p>
            <a:pPr marL="0" indent="0">
              <a:buNone/>
            </a:pPr>
            <a:r>
              <a:rPr lang="en-US" sz="2200" dirty="0"/>
              <a:t>Traffic Types</a:t>
            </a:r>
          </a:p>
          <a:p>
            <a:pPr lvl="1" indent="-342900">
              <a:buChar char="•"/>
            </a:pPr>
            <a:r>
              <a:rPr lang="en-US" sz="1800" dirty="0"/>
              <a:t>Benign Traffic</a:t>
            </a:r>
          </a:p>
          <a:p>
            <a:pPr lvl="1" indent="-342900">
              <a:buChar char="•"/>
            </a:pPr>
            <a:r>
              <a:rPr lang="en-US" sz="1800" dirty="0"/>
              <a:t>Brute Force (FTP / SSH)</a:t>
            </a:r>
          </a:p>
          <a:p>
            <a:pPr lvl="1" indent="-342900">
              <a:buChar char="•"/>
            </a:pPr>
            <a:r>
              <a:rPr lang="en-US" sz="1800" dirty="0"/>
              <a:t>Denial of Service (DDoS / DoS)</a:t>
            </a:r>
          </a:p>
          <a:p>
            <a:pPr lvl="1" indent="-342900">
              <a:buChar char="•"/>
            </a:pPr>
            <a:r>
              <a:rPr lang="en-US" sz="1800" dirty="0"/>
              <a:t>Web Attacks (Brute Force, XSS, SQL Injection)</a:t>
            </a:r>
          </a:p>
          <a:p>
            <a:pPr lvl="1" indent="-342900">
              <a:buChar char="•"/>
            </a:pPr>
            <a:r>
              <a:rPr lang="en-US" sz="1800" dirty="0"/>
              <a:t>Botnet, Infiltration, PortScan</a:t>
            </a:r>
            <a:endParaRPr lang="en-US" sz="1800"/>
          </a:p>
          <a:p>
            <a:pPr lvl="1" indent="-342900">
              <a:buChar char="•"/>
            </a:pPr>
            <a:endParaRPr lang="en-US" sz="1800" dirty="0"/>
          </a:p>
          <a:p>
            <a:pPr marL="0" indent="0">
              <a:buNone/>
            </a:pPr>
            <a:r>
              <a:rPr lang="en-US" sz="2200" dirty="0"/>
              <a:t>Challenge</a:t>
            </a:r>
            <a:endParaRPr lang="en-US" dirty="0"/>
          </a:p>
          <a:p>
            <a:pPr lvl="1" indent="-342900">
              <a:buChar char="•"/>
            </a:pPr>
            <a:r>
              <a:rPr lang="en-US" sz="1800" dirty="0"/>
              <a:t>Despite containing a large variety of network traffic, this dataset is heavily imbalanced with Benign traffic containing more than 2 million rows of data, while rare attack types have little as 11 samples.</a:t>
            </a:r>
          </a:p>
        </p:txBody>
      </p:sp>
    </p:spTree>
    <p:extLst>
      <p:ext uri="{BB962C8B-B14F-4D97-AF65-F5344CB8AC3E}">
        <p14:creationId xmlns:p14="http://schemas.microsoft.com/office/powerpoint/2010/main" val="80421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969" y="73982"/>
            <a:ext cx="5610005" cy="598022"/>
          </a:xfrm>
        </p:spPr>
        <p:txBody>
          <a:bodyPr anchor="ctr">
            <a:normAutofit/>
          </a:bodyPr>
          <a:lstStyle/>
          <a:p>
            <a:r>
              <a:rPr lang="en-US" dirty="0"/>
              <a:t>Raw Class Distribution</a:t>
            </a:r>
          </a:p>
        </p:txBody>
      </p:sp>
      <p:pic>
        <p:nvPicPr>
          <p:cNvPr id="4" name="Content Placeholder 3">
            <a:extLst>
              <a:ext uri="{FF2B5EF4-FFF2-40B4-BE49-F238E27FC236}">
                <a16:creationId xmlns:a16="http://schemas.microsoft.com/office/drawing/2014/main" id="{E3FB7F43-A4B7-67E4-594F-731E9863CF3D}"/>
              </a:ext>
            </a:extLst>
          </p:cNvPr>
          <p:cNvPicPr>
            <a:picLocks noGrp="1" noChangeAspect="1"/>
          </p:cNvPicPr>
          <p:nvPr>
            <p:ph idx="1"/>
          </p:nvPr>
        </p:nvPicPr>
        <p:blipFill>
          <a:blip r:embed="rId2"/>
          <a:stretch>
            <a:fillRect/>
          </a:stretch>
        </p:blipFill>
        <p:spPr>
          <a:xfrm>
            <a:off x="457200" y="1073043"/>
            <a:ext cx="8229600" cy="4917185"/>
          </a:xfrm>
          <a:noFill/>
        </p:spPr>
      </p:pic>
      <p:sp>
        <p:nvSpPr>
          <p:cNvPr id="5" name="TextBox 4">
            <a:extLst>
              <a:ext uri="{FF2B5EF4-FFF2-40B4-BE49-F238E27FC236}">
                <a16:creationId xmlns:a16="http://schemas.microsoft.com/office/drawing/2014/main" id="{3A4586C0-7F13-C2AF-BCDD-FBC8B58C49E4}"/>
              </a:ext>
            </a:extLst>
          </p:cNvPr>
          <p:cNvSpPr txBox="1"/>
          <p:nvPr/>
        </p:nvSpPr>
        <p:spPr>
          <a:xfrm>
            <a:off x="505388" y="6052905"/>
            <a:ext cx="82037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1. Raw class distribution of original dataset</a:t>
            </a:r>
          </a:p>
        </p:txBody>
      </p:sp>
    </p:spTree>
    <p:extLst>
      <p:ext uri="{BB962C8B-B14F-4D97-AF65-F5344CB8AC3E}">
        <p14:creationId xmlns:p14="http://schemas.microsoft.com/office/powerpoint/2010/main" val="394974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7235E30B-E076-929B-F0C3-960A1774C7D6}"/>
              </a:ext>
            </a:extLst>
          </p:cNvPr>
          <p:cNvSpPr>
            <a:spLocks noGrp="1"/>
          </p:cNvSpPr>
          <p:nvPr>
            <p:ph idx="1"/>
          </p:nvPr>
        </p:nvSpPr>
        <p:spPr/>
        <p:txBody>
          <a:bodyPr vert="horz" lIns="91440" tIns="45720" rIns="91440" bIns="45720" rtlCol="0" anchor="t">
            <a:normAutofit/>
          </a:bodyPr>
          <a:lstStyle/>
          <a:p>
            <a:pPr marL="0" indent="0">
              <a:buNone/>
            </a:pPr>
            <a:r>
              <a:rPr lang="en-US" sz="2200" dirty="0"/>
              <a:t>Laurens </a:t>
            </a:r>
            <a:r>
              <a:rPr lang="en-US" sz="2200" dirty="0" err="1"/>
              <a:t>D'Hooge</a:t>
            </a:r>
            <a:r>
              <a:rPr lang="en-US" sz="2200" dirty="0"/>
              <a:t> Preprocessed Dataset</a:t>
            </a:r>
          </a:p>
          <a:p>
            <a:pPr lvl="1" indent="-342900">
              <a:buFont typeface="Courier New"/>
              <a:buChar char="o"/>
            </a:pPr>
            <a:r>
              <a:rPr lang="en-US" sz="1800" dirty="0"/>
              <a:t>Metadata removed to prevent shortcut learning.</a:t>
            </a:r>
          </a:p>
          <a:p>
            <a:pPr lvl="1">
              <a:buFont typeface="Courier New"/>
              <a:buChar char="o"/>
            </a:pPr>
            <a:r>
              <a:rPr lang="en-US" sz="1800" dirty="0"/>
              <a:t>Reduced memory usage.</a:t>
            </a:r>
          </a:p>
          <a:p>
            <a:pPr lvl="1">
              <a:buFont typeface="Courier New"/>
              <a:buChar char="o"/>
            </a:pPr>
            <a:r>
              <a:rPr lang="en-US" sz="1800" dirty="0"/>
              <a:t>Removed duplicates.</a:t>
            </a:r>
          </a:p>
          <a:p>
            <a:pPr lvl="1">
              <a:buFont typeface="Courier New"/>
              <a:buChar char="o"/>
            </a:pPr>
            <a:r>
              <a:rPr lang="en-US" sz="1800" dirty="0"/>
              <a:t>Handled missing value.</a:t>
            </a:r>
            <a:endParaRPr lang="en-US" dirty="0"/>
          </a:p>
          <a:p>
            <a:pPr lvl="1">
              <a:buFont typeface="Courier New"/>
              <a:buChar char="o"/>
            </a:pPr>
            <a:r>
              <a:rPr lang="en-US" sz="1800" dirty="0"/>
              <a:t>Optimized feature data types for efficiency.</a:t>
            </a:r>
            <a:endParaRPr lang="en-US" dirty="0"/>
          </a:p>
          <a:p>
            <a:pPr marL="57150" indent="0">
              <a:buNone/>
            </a:pPr>
            <a:endParaRPr lang="en-US" sz="2200" dirty="0"/>
          </a:p>
          <a:p>
            <a:pPr marL="57150" indent="0">
              <a:buNone/>
            </a:pPr>
            <a:r>
              <a:rPr lang="en-US" sz="2200" dirty="0"/>
              <a:t>Data preprocessing steps</a:t>
            </a:r>
            <a:endParaRPr lang="en-US" dirty="0"/>
          </a:p>
          <a:p>
            <a:pPr marL="800100" lvl="1" indent="-342900">
              <a:buFont typeface="Courier New"/>
              <a:buChar char="o"/>
            </a:pPr>
            <a:r>
              <a:rPr lang="en-US" sz="1800" dirty="0"/>
              <a:t>Utilized sampling to select 15% of the dataset for faster processing.</a:t>
            </a:r>
          </a:p>
          <a:p>
            <a:pPr marL="800100" lvl="1" indent="-342900">
              <a:buFont typeface="Courier New"/>
              <a:buChar char="o"/>
            </a:pPr>
            <a:r>
              <a:rPr lang="en-US" sz="1800" dirty="0"/>
              <a:t>Manually increased samples for rare classes to ensure representation.</a:t>
            </a:r>
          </a:p>
          <a:p>
            <a:pPr marL="800100" lvl="1" indent="-342900">
              <a:buFont typeface="Courier New"/>
              <a:buChar char="o"/>
            </a:pPr>
            <a:r>
              <a:rPr lang="en-US" sz="1800" dirty="0"/>
              <a:t>Made use of SMOTE to further balance the dataset.</a:t>
            </a:r>
          </a:p>
        </p:txBody>
      </p:sp>
    </p:spTree>
    <p:extLst>
      <p:ext uri="{BB962C8B-B14F-4D97-AF65-F5344CB8AC3E}">
        <p14:creationId xmlns:p14="http://schemas.microsoft.com/office/powerpoint/2010/main" val="344906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p:txBody>
          <a:bodyPr/>
          <a:lstStyle/>
          <a:p>
            <a:r>
              <a:rPr lang="en-US" dirty="0"/>
              <a:t>Preprocessed Class Distribution</a:t>
            </a:r>
          </a:p>
        </p:txBody>
      </p:sp>
      <p:pic>
        <p:nvPicPr>
          <p:cNvPr id="4" name="Content Placeholder 3">
            <a:extLst>
              <a:ext uri="{FF2B5EF4-FFF2-40B4-BE49-F238E27FC236}">
                <a16:creationId xmlns:a16="http://schemas.microsoft.com/office/drawing/2014/main" id="{208C5C0E-2126-6B2E-0D3D-8F78712C8ACF}"/>
              </a:ext>
            </a:extLst>
          </p:cNvPr>
          <p:cNvPicPr>
            <a:picLocks noGrp="1" noChangeAspect="1"/>
          </p:cNvPicPr>
          <p:nvPr>
            <p:ph idx="1"/>
          </p:nvPr>
        </p:nvPicPr>
        <p:blipFill>
          <a:blip r:embed="rId2"/>
          <a:stretch>
            <a:fillRect/>
          </a:stretch>
        </p:blipFill>
        <p:spPr>
          <a:xfrm>
            <a:off x="1716177" y="780909"/>
            <a:ext cx="5523906" cy="2300783"/>
          </a:xfrm>
        </p:spPr>
      </p:pic>
      <p:pic>
        <p:nvPicPr>
          <p:cNvPr id="5" name="Picture 4" descr="A graph of blue vertical bars with white text&#10;&#10;Description automatically generated">
            <a:extLst>
              <a:ext uri="{FF2B5EF4-FFF2-40B4-BE49-F238E27FC236}">
                <a16:creationId xmlns:a16="http://schemas.microsoft.com/office/drawing/2014/main" id="{990172C6-21F8-7FFC-04B5-531A657F5C8F}"/>
              </a:ext>
            </a:extLst>
          </p:cNvPr>
          <p:cNvPicPr>
            <a:picLocks noChangeAspect="1"/>
          </p:cNvPicPr>
          <p:nvPr/>
        </p:nvPicPr>
        <p:blipFill>
          <a:blip r:embed="rId3"/>
          <a:stretch>
            <a:fillRect/>
          </a:stretch>
        </p:blipFill>
        <p:spPr>
          <a:xfrm>
            <a:off x="1721743" y="3427812"/>
            <a:ext cx="5706184" cy="2556649"/>
          </a:xfrm>
          <a:prstGeom prst="rect">
            <a:avLst/>
          </a:prstGeom>
        </p:spPr>
      </p:pic>
      <p:sp>
        <p:nvSpPr>
          <p:cNvPr id="6" name="TextBox 5">
            <a:extLst>
              <a:ext uri="{FF2B5EF4-FFF2-40B4-BE49-F238E27FC236}">
                <a16:creationId xmlns:a16="http://schemas.microsoft.com/office/drawing/2014/main" id="{6F15955A-7E33-6A5A-417E-155F5D85C673}"/>
              </a:ext>
            </a:extLst>
          </p:cNvPr>
          <p:cNvSpPr txBox="1"/>
          <p:nvPr/>
        </p:nvSpPr>
        <p:spPr>
          <a:xfrm>
            <a:off x="1786487" y="3058951"/>
            <a:ext cx="54534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2. Class distribution after manual augmentation</a:t>
            </a:r>
          </a:p>
        </p:txBody>
      </p:sp>
      <p:sp>
        <p:nvSpPr>
          <p:cNvPr id="7" name="TextBox 6">
            <a:extLst>
              <a:ext uri="{FF2B5EF4-FFF2-40B4-BE49-F238E27FC236}">
                <a16:creationId xmlns:a16="http://schemas.microsoft.com/office/drawing/2014/main" id="{C01004DA-71CB-E00B-FE00-181C1ED0B321}"/>
              </a:ext>
            </a:extLst>
          </p:cNvPr>
          <p:cNvSpPr txBox="1"/>
          <p:nvPr/>
        </p:nvSpPr>
        <p:spPr>
          <a:xfrm>
            <a:off x="2750128" y="6063673"/>
            <a:ext cx="3643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3. Class distribution after SMOTE​</a:t>
            </a:r>
          </a:p>
        </p:txBody>
      </p:sp>
    </p:spTree>
    <p:extLst>
      <p:ext uri="{BB962C8B-B14F-4D97-AF65-F5344CB8AC3E}">
        <p14:creationId xmlns:p14="http://schemas.microsoft.com/office/powerpoint/2010/main" val="110506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p:txBody>
          <a:bodyPr/>
          <a:lstStyle/>
          <a:p>
            <a:r>
              <a:rPr lang="en-US" dirty="0"/>
              <a:t>Model Development</a:t>
            </a:r>
          </a:p>
        </p:txBody>
      </p:sp>
      <p:sp>
        <p:nvSpPr>
          <p:cNvPr id="3" name="Content Placeholder 2">
            <a:extLst>
              <a:ext uri="{FF2B5EF4-FFF2-40B4-BE49-F238E27FC236}">
                <a16:creationId xmlns:a16="http://schemas.microsoft.com/office/drawing/2014/main" id="{7235E30B-E076-929B-F0C3-960A1774C7D6}"/>
              </a:ext>
            </a:extLst>
          </p:cNvPr>
          <p:cNvSpPr>
            <a:spLocks noGrp="1"/>
          </p:cNvSpPr>
          <p:nvPr>
            <p:ph idx="1"/>
          </p:nvPr>
        </p:nvSpPr>
        <p:spPr>
          <a:xfrm>
            <a:off x="457200" y="937108"/>
            <a:ext cx="8229600" cy="5543016"/>
          </a:xfrm>
        </p:spPr>
        <p:txBody>
          <a:bodyPr vert="horz" lIns="91440" tIns="45720" rIns="91440" bIns="45720" rtlCol="0" anchor="t">
            <a:normAutofit lnSpcReduction="10000"/>
          </a:bodyPr>
          <a:lstStyle/>
          <a:p>
            <a:pPr marL="0" indent="0">
              <a:buNone/>
            </a:pPr>
            <a:r>
              <a:rPr lang="en-US" sz="2200" dirty="0"/>
              <a:t>Random Forest (RF)</a:t>
            </a:r>
          </a:p>
          <a:p>
            <a:pPr lvl="1">
              <a:buFont typeface="Courier New"/>
              <a:buChar char="o"/>
            </a:pPr>
            <a:r>
              <a:rPr lang="en-US" sz="1800" dirty="0"/>
              <a:t>Ensemble learning method that uses decision trees for improved accuracy and stability.</a:t>
            </a:r>
          </a:p>
          <a:p>
            <a:pPr lvl="1">
              <a:buFont typeface="Courier New"/>
              <a:buChar char="o"/>
            </a:pPr>
            <a:r>
              <a:rPr lang="en-US" sz="1800" dirty="0"/>
              <a:t>Excels at handling class imbalance and provides interpretable feature importance.</a:t>
            </a:r>
          </a:p>
          <a:p>
            <a:pPr marL="0" indent="0">
              <a:buNone/>
            </a:pPr>
            <a:r>
              <a:rPr lang="en-US" sz="2200" dirty="0"/>
              <a:t>Full Connected Neural Network (FCNN)</a:t>
            </a:r>
          </a:p>
          <a:p>
            <a:pPr lvl="1">
              <a:buFont typeface="Courier New"/>
              <a:buChar char="o"/>
            </a:pPr>
            <a:r>
              <a:rPr lang="en-US" sz="1800" dirty="0"/>
              <a:t>Explores relationships between all features using a densely connected architecture.</a:t>
            </a:r>
          </a:p>
          <a:p>
            <a:pPr lvl="1">
              <a:buFont typeface="Courier New"/>
              <a:buChar char="o"/>
            </a:pPr>
            <a:r>
              <a:rPr lang="en-US" sz="1800" dirty="0"/>
              <a:t>Explored to assess how well it can generalize across different attack types.</a:t>
            </a:r>
          </a:p>
          <a:p>
            <a:pPr marL="0" indent="0">
              <a:buNone/>
            </a:pPr>
            <a:r>
              <a:rPr lang="en-US" sz="2200" dirty="0"/>
              <a:t>Convolutional Neural Network (CNN)</a:t>
            </a:r>
          </a:p>
          <a:p>
            <a:pPr lvl="1">
              <a:buFont typeface="Courier New"/>
              <a:buChar char="o"/>
            </a:pPr>
            <a:r>
              <a:rPr lang="en-US" sz="1800" dirty="0"/>
              <a:t>Ideal for detecting spatial and temporal patterns in network traffic data.</a:t>
            </a:r>
          </a:p>
          <a:p>
            <a:pPr lvl="1">
              <a:buFont typeface="Courier New"/>
              <a:buChar char="o"/>
            </a:pPr>
            <a:r>
              <a:rPr lang="en-US" sz="1800" dirty="0"/>
              <a:t>Ability to detect subtle anomalies in network traffic flows.</a:t>
            </a:r>
          </a:p>
          <a:p>
            <a:pPr marL="0" indent="0">
              <a:buNone/>
            </a:pPr>
            <a:r>
              <a:rPr lang="en-US" sz="2200" dirty="0"/>
              <a:t>Voting Ensemble (VE)</a:t>
            </a:r>
          </a:p>
          <a:p>
            <a:pPr lvl="1">
              <a:buFont typeface="Courier New"/>
              <a:buChar char="o"/>
            </a:pPr>
            <a:r>
              <a:rPr lang="en-US" sz="1800" dirty="0"/>
              <a:t>Combines predictions from RF, FCNN, and CNN using a soft voting approach.</a:t>
            </a:r>
          </a:p>
          <a:p>
            <a:pPr lvl="1">
              <a:buFont typeface="Courier New"/>
              <a:buChar char="o"/>
            </a:pPr>
            <a:r>
              <a:rPr lang="en-US" sz="1800" dirty="0"/>
              <a:t>Chosen to utilize the strengths of each model, to improve performance and balance results.</a:t>
            </a:r>
          </a:p>
          <a:p>
            <a:pPr marL="0" indent="0">
              <a:buNone/>
            </a:pPr>
            <a:endParaRPr lang="en-US" dirty="0"/>
          </a:p>
        </p:txBody>
      </p:sp>
    </p:spTree>
    <p:extLst>
      <p:ext uri="{BB962C8B-B14F-4D97-AF65-F5344CB8AC3E}">
        <p14:creationId xmlns:p14="http://schemas.microsoft.com/office/powerpoint/2010/main" val="220464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48-C3B0-5DF4-5226-D9D41CBF5758}"/>
              </a:ext>
            </a:extLst>
          </p:cNvPr>
          <p:cNvSpPr>
            <a:spLocks noGrp="1"/>
          </p:cNvSpPr>
          <p:nvPr>
            <p:ph type="title"/>
          </p:nvPr>
        </p:nvSpPr>
        <p:spPr>
          <a:xfrm>
            <a:off x="3476969" y="73982"/>
            <a:ext cx="5610005" cy="598022"/>
          </a:xfrm>
        </p:spPr>
        <p:txBody>
          <a:bodyPr anchor="ctr">
            <a:normAutofit/>
          </a:bodyPr>
          <a:lstStyle/>
          <a:p>
            <a:r>
              <a:rPr lang="en-US" dirty="0"/>
              <a:t>Random Forest Results</a:t>
            </a:r>
          </a:p>
        </p:txBody>
      </p:sp>
      <p:pic>
        <p:nvPicPr>
          <p:cNvPr id="9" name="Content Placeholder 8">
            <a:extLst>
              <a:ext uri="{FF2B5EF4-FFF2-40B4-BE49-F238E27FC236}">
                <a16:creationId xmlns:a16="http://schemas.microsoft.com/office/drawing/2014/main" id="{D73D9A7E-BC56-8283-2EAB-E7E5470536AA}"/>
              </a:ext>
            </a:extLst>
          </p:cNvPr>
          <p:cNvPicPr>
            <a:picLocks noGrp="1" noChangeAspect="1"/>
          </p:cNvPicPr>
          <p:nvPr>
            <p:ph idx="1"/>
          </p:nvPr>
        </p:nvPicPr>
        <p:blipFill>
          <a:blip r:embed="rId2"/>
          <a:stretch>
            <a:fillRect/>
          </a:stretch>
        </p:blipFill>
        <p:spPr>
          <a:xfrm>
            <a:off x="670455" y="937108"/>
            <a:ext cx="7803089" cy="5189055"/>
          </a:xfrm>
          <a:noFill/>
        </p:spPr>
      </p:pic>
      <p:sp>
        <p:nvSpPr>
          <p:cNvPr id="10" name="TextBox 9">
            <a:extLst>
              <a:ext uri="{FF2B5EF4-FFF2-40B4-BE49-F238E27FC236}">
                <a16:creationId xmlns:a16="http://schemas.microsoft.com/office/drawing/2014/main" id="{2333FB80-5EE3-CA7E-CAC0-8839CF342D39}"/>
              </a:ext>
            </a:extLst>
          </p:cNvPr>
          <p:cNvSpPr txBox="1"/>
          <p:nvPr/>
        </p:nvSpPr>
        <p:spPr>
          <a:xfrm>
            <a:off x="1069542" y="6099917"/>
            <a:ext cx="73810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4. Random Forest Model Performance</a:t>
            </a:r>
          </a:p>
        </p:txBody>
      </p:sp>
    </p:spTree>
    <p:extLst>
      <p:ext uri="{BB962C8B-B14F-4D97-AF65-F5344CB8AC3E}">
        <p14:creationId xmlns:p14="http://schemas.microsoft.com/office/powerpoint/2010/main" val="997444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TotalTime>
  <Words>208</Words>
  <Application>Microsoft Office PowerPoint</Application>
  <PresentationFormat>On-screen Show (4:3)</PresentationFormat>
  <Paragraphs>12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Real Time Threat Detection using Machine Learning and the CICIDS 2017 Dataset</vt:lpstr>
      <vt:lpstr>Agenda</vt:lpstr>
      <vt:lpstr>Introduction</vt:lpstr>
      <vt:lpstr>Dataset Overview</vt:lpstr>
      <vt:lpstr>Raw Class Distribution</vt:lpstr>
      <vt:lpstr>Data Preprocessing</vt:lpstr>
      <vt:lpstr>Preprocessed Class Distribution</vt:lpstr>
      <vt:lpstr>Model Development</vt:lpstr>
      <vt:lpstr>Random Forest Results</vt:lpstr>
      <vt:lpstr>FCNN Results</vt:lpstr>
      <vt:lpstr>CNN Results</vt:lpstr>
      <vt:lpstr>Voting Ensemble Results</vt:lpstr>
      <vt:lpstr>Binary vs Multi-Class</vt:lpstr>
      <vt:lpstr>Binary Results</vt:lpstr>
      <vt:lpstr>Deployment with Flask API</vt:lpstr>
      <vt:lpstr>Flask API Results</vt:lpstr>
      <vt:lpstr>Integration Pipeline</vt:lpstr>
      <vt:lpstr>Limitations</vt:lpstr>
      <vt:lpstr>Conclusion</vt:lpstr>
      <vt:lpstr>Future Work</vt:lpstr>
      <vt:lpstr>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Haacker</dc:creator>
  <cp:lastModifiedBy>Kristin Haacker</cp:lastModifiedBy>
  <cp:revision>898</cp:revision>
  <dcterms:created xsi:type="dcterms:W3CDTF">2015-04-23T18:18:58Z</dcterms:created>
  <dcterms:modified xsi:type="dcterms:W3CDTF">2024-12-08T22:25:35Z</dcterms:modified>
</cp:coreProperties>
</file>