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71" r:id="rId4"/>
    <p:sldId id="277" r:id="rId5"/>
    <p:sldId id="289" r:id="rId6"/>
    <p:sldId id="278" r:id="rId7"/>
    <p:sldId id="272" r:id="rId8"/>
    <p:sldId id="273" r:id="rId9"/>
    <p:sldId id="287" r:id="rId10"/>
    <p:sldId id="274" r:id="rId11"/>
    <p:sldId id="279" r:id="rId12"/>
    <p:sldId id="288" r:id="rId13"/>
    <p:sldId id="280" r:id="rId14"/>
    <p:sldId id="275" r:id="rId15"/>
    <p:sldId id="281" r:id="rId16"/>
    <p:sldId id="290" r:id="rId17"/>
    <p:sldId id="291" r:id="rId18"/>
    <p:sldId id="284" r:id="rId19"/>
    <p:sldId id="276" r:id="rId20"/>
    <p:sldId id="283" r:id="rId21"/>
    <p:sldId id="292" r:id="rId22"/>
    <p:sldId id="282" r:id="rId23"/>
    <p:sldId id="270" r:id="rId24"/>
    <p:sldId id="267" r:id="rId25"/>
    <p:sldId id="268" r:id="rId26"/>
    <p:sldId id="269" r:id="rId27"/>
    <p:sldId id="258" r:id="rId28"/>
    <p:sldId id="260" r:id="rId29"/>
    <p:sldId id="261" r:id="rId30"/>
    <p:sldId id="262" r:id="rId31"/>
    <p:sldId id="263" r:id="rId32"/>
    <p:sldId id="266" r:id="rId33"/>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2" autoAdjust="0"/>
    <p:restoredTop sz="81687" autoAdjust="0"/>
  </p:normalViewPr>
  <p:slideViewPr>
    <p:cSldViewPr>
      <p:cViewPr varScale="1">
        <p:scale>
          <a:sx n="95" d="100"/>
          <a:sy n="95" d="100"/>
        </p:scale>
        <p:origin x="184" y="33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title>
    <c:autoTitleDeleted val="0"/>
    <c:plotArea>
      <c:layout/>
      <c:barChart>
        <c:barDir val="col"/>
        <c:grouping val="clustered"/>
        <c:varyColors val="0"/>
        <c:ser>
          <c:idx val="0"/>
          <c:order val="0"/>
          <c:tx>
            <c:strRef>
              <c:f>Sheet1!$B$1</c:f>
              <c:strCache>
                <c:ptCount val="1"/>
                <c:pt idx="0">
                  <c:v>データ系列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データ系列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データ系列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477D14C5-CED9-4CFC-B338-DFB0C8090B9F}">
      <dgm:prSet phldrT="[Text]"/>
      <dgm:spPr/>
      <dgm:t>
        <a:bodyPr rtlCol="0"/>
        <a:lstStyle/>
        <a:p>
          <a:pPr rtl="0"/>
          <a:r>
            <a:rPr lang="ja">
              <a:latin typeface="Meiryo UI" panose="020B0604030504040204" pitchFamily="50" charset="-128"/>
              <a:ea typeface="Meiryo UI" panose="020B0604030504040204" pitchFamily="50" charset="-128"/>
            </a:rPr>
            <a:t>グループ A</a:t>
          </a:r>
          <a:endParaRPr lang="en-US" dirty="0">
            <a:latin typeface="Meiryo UI" panose="020B0604030504040204" pitchFamily="50" charset="-128"/>
            <a:ea typeface="Meiryo UI" panose="020B0604030504040204" pitchFamily="50" charset="-128"/>
          </a:endParaRPr>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C111C18A-FD96-4E63-821A-54D70D8DC65F}">
      <dgm:prSet phldrT="[Text]"/>
      <dgm:spPr/>
      <dgm:t>
        <a:bodyPr rtlCol="0"/>
        <a:lstStyle/>
        <a:p>
          <a:pPr rtl="0"/>
          <a:r>
            <a:rPr lang="ja">
              <a:latin typeface="Meiryo UI" panose="020B0604030504040204" pitchFamily="50" charset="-128"/>
              <a:ea typeface="Meiryo UI" panose="020B0604030504040204" pitchFamily="50" charset="-128"/>
            </a:rPr>
            <a:t>タスク 1</a:t>
          </a:r>
        </a:p>
      </dgm:t>
    </dgm:pt>
    <dgm:pt modelId="{83BE74EF-FAB4-45A2-BBED-7CD5259AB210}" type="parTrans" cxnId="{FFD8B471-C98F-4DB5-8DE3-2AB7E896ADD5}">
      <dgm:prSet/>
      <dgm:spPr/>
      <dgm:t>
        <a:bodyPr rtlCol="0"/>
        <a:lstStyle/>
        <a:p>
          <a:pPr rtl="0"/>
          <a:endParaRPr lang="en-US"/>
        </a:p>
      </dgm:t>
    </dgm:pt>
    <dgm:pt modelId="{B4F34DE2-2DAE-4F88-8C78-BD8892EBF4FF}" type="sibTrans" cxnId="{FFD8B471-C98F-4DB5-8DE3-2AB7E896ADD5}">
      <dgm:prSet/>
      <dgm:spPr/>
      <dgm:t>
        <a:bodyPr rtlCol="0"/>
        <a:lstStyle/>
        <a:p>
          <a:pPr rtl="0"/>
          <a:endParaRPr lang="en-US"/>
        </a:p>
      </dgm:t>
    </dgm:pt>
    <dgm:pt modelId="{33EAD35F-38F2-4CB7-9A6D-B04FFD8A51FD}">
      <dgm:prSet phldrT="[Text]"/>
      <dgm:spPr/>
      <dgm:t>
        <a:bodyPr rtlCol="0"/>
        <a:lstStyle/>
        <a:p>
          <a:pPr rtl="0"/>
          <a:r>
            <a:rPr lang="ja">
              <a:latin typeface="Meiryo UI" panose="020B0604030504040204" pitchFamily="50" charset="-128"/>
              <a:ea typeface="Meiryo UI" panose="020B0604030504040204" pitchFamily="50" charset="-128"/>
            </a:rPr>
            <a:t>タスク 2</a:t>
          </a:r>
        </a:p>
      </dgm:t>
    </dgm:pt>
    <dgm:pt modelId="{81FE7DB1-4BFC-4407-80A9-E5514E94C61D}" type="parTrans" cxnId="{FAC3D40F-8E66-452D-9CA4-C2871F2D10EF}">
      <dgm:prSet/>
      <dgm:spPr/>
      <dgm:t>
        <a:bodyPr rtlCol="0"/>
        <a:lstStyle/>
        <a:p>
          <a:pPr rtl="0"/>
          <a:endParaRPr lang="en-US"/>
        </a:p>
      </dgm:t>
    </dgm:pt>
    <dgm:pt modelId="{4B66B839-1910-459B-92B2-14846EBA7A70}" type="sibTrans" cxnId="{FAC3D40F-8E66-452D-9CA4-C2871F2D10EF}">
      <dgm:prSet/>
      <dgm:spPr/>
      <dgm:t>
        <a:bodyPr rtlCol="0"/>
        <a:lstStyle/>
        <a:p>
          <a:pPr rtl="0"/>
          <a:endParaRPr lang="en-US"/>
        </a:p>
      </dgm:t>
    </dgm:pt>
    <dgm:pt modelId="{3C67E77D-62FA-499D-B5E6-E79A091C5267}">
      <dgm:prSet phldrT="[Text]"/>
      <dgm:spPr/>
      <dgm:t>
        <a:bodyPr rtlCol="0"/>
        <a:lstStyle/>
        <a:p>
          <a:pPr rtl="0"/>
          <a:r>
            <a:rPr lang="ja">
              <a:latin typeface="Meiryo UI" panose="020B0604030504040204" pitchFamily="50" charset="-128"/>
              <a:ea typeface="Meiryo UI" panose="020B0604030504040204" pitchFamily="50" charset="-128"/>
            </a:rPr>
            <a:t>グループ B</a:t>
          </a:r>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D6510970-8F9C-4B45-A0F3-6ACB9AA76D40}">
      <dgm:prSet phldrT="[Text]"/>
      <dgm:spPr/>
      <dgm:t>
        <a:bodyPr rtlCol="0"/>
        <a:lstStyle/>
        <a:p>
          <a:pPr rtl="0"/>
          <a:r>
            <a:rPr lang="ja">
              <a:latin typeface="Meiryo UI" panose="020B0604030504040204" pitchFamily="50" charset="-128"/>
              <a:ea typeface="Meiryo UI" panose="020B0604030504040204" pitchFamily="50" charset="-128"/>
            </a:rPr>
            <a:t>タスク 1</a:t>
          </a:r>
        </a:p>
      </dgm:t>
    </dgm:pt>
    <dgm:pt modelId="{7A9FC291-2B6A-4475-8B09-917F9F09E3AB}" type="parTrans" cxnId="{C6E7222A-5F84-456A-9806-D51868FAF8A9}">
      <dgm:prSet/>
      <dgm:spPr/>
      <dgm:t>
        <a:bodyPr rtlCol="0"/>
        <a:lstStyle/>
        <a:p>
          <a:pPr rtl="0"/>
          <a:endParaRPr lang="en-US"/>
        </a:p>
      </dgm:t>
    </dgm:pt>
    <dgm:pt modelId="{4B87F32C-3630-48F2-9114-4262C0BEEA9E}" type="sibTrans" cxnId="{C6E7222A-5F84-456A-9806-D51868FAF8A9}">
      <dgm:prSet/>
      <dgm:spPr/>
      <dgm:t>
        <a:bodyPr rtlCol="0"/>
        <a:lstStyle/>
        <a:p>
          <a:pPr rtl="0"/>
          <a:endParaRPr lang="en-US"/>
        </a:p>
      </dgm:t>
    </dgm:pt>
    <dgm:pt modelId="{709ED9DC-E391-4C6C-B788-93F1C2EFB6FD}">
      <dgm:prSet phldrT="[Text]"/>
      <dgm:spPr/>
      <dgm:t>
        <a:bodyPr rtlCol="0"/>
        <a:lstStyle/>
        <a:p>
          <a:pPr rtl="0"/>
          <a:r>
            <a:rPr lang="ja">
              <a:latin typeface="Meiryo UI" panose="020B0604030504040204" pitchFamily="50" charset="-128"/>
              <a:ea typeface="Meiryo UI" panose="020B0604030504040204" pitchFamily="50" charset="-128"/>
            </a:rPr>
            <a:t>タスク 2</a:t>
          </a:r>
        </a:p>
      </dgm:t>
    </dgm:pt>
    <dgm:pt modelId="{B5FA6CF0-E0A0-46A0-93C9-B722B31A8A9C}" type="parTrans" cxnId="{78E3C3B3-FD19-41A6-A9CC-BB3375A6FF81}">
      <dgm:prSet/>
      <dgm:spPr/>
      <dgm:t>
        <a:bodyPr rtlCol="0"/>
        <a:lstStyle/>
        <a:p>
          <a:pPr rtl="0"/>
          <a:endParaRPr lang="en-US"/>
        </a:p>
      </dgm:t>
    </dgm:pt>
    <dgm:pt modelId="{F3C03C29-D7FF-4D61-8D75-8B75B2F589EC}" type="sibTrans" cxnId="{78E3C3B3-FD19-41A6-A9CC-BB3375A6FF81}">
      <dgm:prSet/>
      <dgm:spPr/>
      <dgm:t>
        <a:bodyPr rtlCol="0"/>
        <a:lstStyle/>
        <a:p>
          <a:pPr rtl="0"/>
          <a:endParaRPr lang="en-US"/>
        </a:p>
      </dgm:t>
    </dgm:pt>
    <dgm:pt modelId="{CC6B7442-0B72-4EF2-9F13-1325B51AFF9F}">
      <dgm:prSet phldrT="[Text]"/>
      <dgm:spPr/>
      <dgm:t>
        <a:bodyPr rtlCol="0"/>
        <a:lstStyle/>
        <a:p>
          <a:pPr rtl="0"/>
          <a:r>
            <a:rPr lang="ja">
              <a:latin typeface="Meiryo UI" panose="020B0604030504040204" pitchFamily="50" charset="-128"/>
              <a:ea typeface="Meiryo UI" panose="020B0604030504040204" pitchFamily="50" charset="-128"/>
            </a:rPr>
            <a:t>グループ C</a:t>
          </a:r>
        </a:p>
      </dgm:t>
    </dgm:pt>
    <dgm:pt modelId="{E3D139E0-5DC2-4F8E-9F8F-B3F0EBCD4689}" type="parTrans" cxnId="{102D6D4D-90C9-40F4-A001-35DCC329B127}">
      <dgm:prSet/>
      <dgm:spPr/>
      <dgm:t>
        <a:bodyPr rtlCol="0"/>
        <a:lstStyle/>
        <a:p>
          <a:pPr rtl="0"/>
          <a:endParaRPr lang="en-US"/>
        </a:p>
      </dgm:t>
    </dgm:pt>
    <dgm:pt modelId="{FF80E1BA-0D6F-4EE8-9640-892A5897DBCD}" type="sibTrans" cxnId="{102D6D4D-90C9-40F4-A001-35DCC329B127}">
      <dgm:prSet/>
      <dgm:spPr/>
      <dgm:t>
        <a:bodyPr rtlCol="0"/>
        <a:lstStyle/>
        <a:p>
          <a:pPr rtl="0"/>
          <a:endParaRPr lang="en-US"/>
        </a:p>
      </dgm:t>
    </dgm:pt>
    <dgm:pt modelId="{FE0A3CAE-D039-42F2-AF12-1E6F6793A633}">
      <dgm:prSet phldrT="[Text]"/>
      <dgm:spPr/>
      <dgm:t>
        <a:bodyPr rtlCol="0"/>
        <a:lstStyle/>
        <a:p>
          <a:pPr rtl="0"/>
          <a:r>
            <a:rPr lang="ja">
              <a:latin typeface="Meiryo UI" panose="020B0604030504040204" pitchFamily="50" charset="-128"/>
              <a:ea typeface="Meiryo UI" panose="020B0604030504040204" pitchFamily="50" charset="-128"/>
            </a:rPr>
            <a:t>タスク 1</a:t>
          </a:r>
        </a:p>
      </dgm:t>
    </dgm:pt>
    <dgm:pt modelId="{7E2ED2D1-AFF4-4DED-BB53-30A310825CE2}" type="parTrans" cxnId="{A6FB3C49-AB75-4315-BB6B-886AA454F16F}">
      <dgm:prSet/>
      <dgm:spPr/>
      <dgm:t>
        <a:bodyPr rtlCol="0"/>
        <a:lstStyle/>
        <a:p>
          <a:pPr rtl="0"/>
          <a:endParaRPr lang="en-US"/>
        </a:p>
      </dgm:t>
    </dgm:pt>
    <dgm:pt modelId="{417BDEF2-191B-4000-BDE8-D3D22A51FCF3}" type="sibTrans" cxnId="{A6FB3C49-AB75-4315-BB6B-886AA454F16F}">
      <dgm:prSet/>
      <dgm:spPr/>
      <dgm:t>
        <a:bodyPr rtlCol="0"/>
        <a:lstStyle/>
        <a:p>
          <a:pPr rtl="0"/>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C6E7222A-5F84-456A-9806-D51868FAF8A9}" srcId="{3C67E77D-62FA-499D-B5E6-E79A091C5267}" destId="{D6510970-8F9C-4B45-A0F3-6ACB9AA76D40}" srcOrd="0" destOrd="0" parTransId="{7A9FC291-2B6A-4475-8B09-917F9F09E3AB}" sibTransId="{4B87F32C-3630-48F2-9114-4262C0BEEA9E}"/>
    <dgm:cxn modelId="{AB09493F-37CB-481D-BE1C-7A521AC3963B}" type="presOf" srcId="{477D14C5-CED9-4CFC-B338-DFB0C8090B9F}" destId="{A9DD881E-A532-414B-870C-8ADE2076F78C}" srcOrd="0" destOrd="0" presId="urn:microsoft.com/office/officeart/2005/8/layout/vList2"/>
    <dgm:cxn modelId="{A677E445-9D5B-4C26-A5C5-42BF01249F61}" type="presOf" srcId="{709ED9DC-E391-4C6C-B788-93F1C2EFB6FD}" destId="{782956A5-ADC8-4959-B856-589B9D9B9635}" srcOrd="0" destOrd="1"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102D6D4D-90C9-40F4-A001-35DCC329B127}" srcId="{90119837-5B71-4D44-BB01-DB0B084933C8}" destId="{CC6B7442-0B72-4EF2-9F13-1325B51AFF9F}" srcOrd="2" destOrd="0" parTransId="{E3D139E0-5DC2-4F8E-9F8F-B3F0EBCD4689}" sibTransId="{FF80E1BA-0D6F-4EE8-9640-892A5897DBCD}"/>
    <dgm:cxn modelId="{32AA6160-4426-4C4D-93AE-E2F474E37AD9}" srcId="{90119837-5B71-4D44-BB01-DB0B084933C8}" destId="{3C67E77D-62FA-499D-B5E6-E79A091C5267}" srcOrd="1" destOrd="0" parTransId="{5337D229-E330-4525-B0FA-14EC5A80604A}" sibTransId="{C056AC5D-B04E-4376-A1CB-3EAB7BE5AF5B}"/>
    <dgm:cxn modelId="{FFD8B471-C98F-4DB5-8DE3-2AB7E896ADD5}" srcId="{477D14C5-CED9-4CFC-B338-DFB0C8090B9F}" destId="{C111C18A-FD96-4E63-821A-54D70D8DC65F}" srcOrd="0" destOrd="0" parTransId="{83BE74EF-FAB4-45A2-BBED-7CD5259AB210}" sibTransId="{B4F34DE2-2DAE-4F88-8C78-BD8892EBF4FF}"/>
    <dgm:cxn modelId="{F3770B74-60B7-438A-9C14-87FF95D04624}" type="presOf" srcId="{FE0A3CAE-D039-42F2-AF12-1E6F6793A633}" destId="{08B7B17B-8600-44B0-B235-389E5D71D804}" srcOrd="0" destOrd="0" presId="urn:microsoft.com/office/officeart/2005/8/layout/vList2"/>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1" presId="urn:microsoft.com/office/officeart/2005/8/layout/vList2"/>
    <dgm:cxn modelId="{E2EE33AC-3CDB-41AB-99D0-EE89822B0377}" type="presOf" srcId="{90119837-5B71-4D44-BB01-DB0B084933C8}" destId="{ED5DCCC5-BCA8-4491-AA37-BAF153ECA184}" srcOrd="0" destOrd="0" presId="urn:microsoft.com/office/officeart/2005/8/layout/vList2"/>
    <dgm:cxn modelId="{78E3C3B3-FD19-41A6-A9CC-BB3375A6FF81}" srcId="{3C67E77D-62FA-499D-B5E6-E79A091C5267}" destId="{709ED9DC-E391-4C6C-B788-93F1C2EFB6FD}" srcOrd="1" destOrd="0" parTransId="{B5FA6CF0-E0A0-46A0-93C9-B722B31A8A9C}" sibTransId="{F3C03C29-D7FF-4D61-8D75-8B75B2F589EC}"/>
    <dgm:cxn modelId="{DC6E05B4-83E9-4C3F-9822-9E1D41C41D9E}" type="presOf" srcId="{CC6B7442-0B72-4EF2-9F13-1325B51AFF9F}" destId="{D64CB5D5-837D-47FC-9E42-A26D800BC695}"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62823"/>
          <a:ext cx="4419600" cy="6862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ja" sz="2300" kern="1200">
              <a:latin typeface="Meiryo UI" panose="020B0604030504040204" pitchFamily="50" charset="-128"/>
              <a:ea typeface="Meiryo UI" panose="020B0604030504040204" pitchFamily="50" charset="-128"/>
            </a:rPr>
            <a:t>グループ A</a:t>
          </a:r>
          <a:endParaRPr lang="en-US" sz="2300" kern="1200" dirty="0">
            <a:latin typeface="Meiryo UI" panose="020B0604030504040204" pitchFamily="50" charset="-128"/>
            <a:ea typeface="Meiryo UI" panose="020B0604030504040204" pitchFamily="50" charset="-128"/>
          </a:endParaRPr>
        </a:p>
      </dsp:txBody>
      <dsp:txXfrm>
        <a:off x="33498" y="96321"/>
        <a:ext cx="4352604" cy="619209"/>
      </dsp:txXfrm>
    </dsp:sp>
    <dsp:sp modelId="{CD5F6E02-AD43-4E7A-935B-DDF5D6C74800}">
      <dsp:nvSpPr>
        <dsp:cNvPr id="0" name=""/>
        <dsp:cNvSpPr/>
      </dsp:nvSpPr>
      <dsp:spPr>
        <a:xfrm>
          <a:off x="0" y="749028"/>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ja" altLang="en-US" sz="1800" kern="1200">
              <a:latin typeface="Meiryo UI" panose="020B0604030504040204" pitchFamily="50" charset="-128"/>
              <a:ea typeface="Meiryo UI" panose="020B0604030504040204" pitchFamily="50" charset="-128"/>
            </a:rPr>
            <a:t>タスク </a:t>
          </a:r>
          <a:r>
            <a:rPr lang="en-US" altLang="ja" sz="1800" kern="1200">
              <a:latin typeface="Meiryo UI" panose="020B0604030504040204" pitchFamily="50" charset="-128"/>
              <a:ea typeface="Meiryo UI" panose="020B0604030504040204" pitchFamily="50" charset="-128"/>
            </a:rPr>
            <a:t>1</a:t>
          </a:r>
        </a:p>
        <a:p>
          <a:pPr marL="171450" lvl="1" indent="-171450" algn="l" defTabSz="800100" rtl="0">
            <a:lnSpc>
              <a:spcPct val="90000"/>
            </a:lnSpc>
            <a:spcBef>
              <a:spcPct val="0"/>
            </a:spcBef>
            <a:spcAft>
              <a:spcPct val="20000"/>
            </a:spcAft>
            <a:buChar char="•"/>
          </a:pPr>
          <a:r>
            <a:rPr lang="ja" altLang="en-US" sz="1800" kern="1200">
              <a:latin typeface="Meiryo UI" panose="020B0604030504040204" pitchFamily="50" charset="-128"/>
              <a:ea typeface="Meiryo UI" panose="020B0604030504040204" pitchFamily="50" charset="-128"/>
            </a:rPr>
            <a:t>タスク </a:t>
          </a:r>
          <a:r>
            <a:rPr lang="en-US" altLang="ja" sz="1800" kern="1200">
              <a:latin typeface="Meiryo UI" panose="020B0604030504040204" pitchFamily="50" charset="-128"/>
              <a:ea typeface="Meiryo UI" panose="020B0604030504040204" pitchFamily="50" charset="-128"/>
            </a:rPr>
            <a:t>2</a:t>
          </a:r>
        </a:p>
      </dsp:txBody>
      <dsp:txXfrm>
        <a:off x="0" y="749028"/>
        <a:ext cx="4419600" cy="833175"/>
      </dsp:txXfrm>
    </dsp:sp>
    <dsp:sp modelId="{81203336-F3DE-4B3A-BCF4-0F68C23AC2BB}">
      <dsp:nvSpPr>
        <dsp:cNvPr id="0" name=""/>
        <dsp:cNvSpPr/>
      </dsp:nvSpPr>
      <dsp:spPr>
        <a:xfrm>
          <a:off x="0" y="1582203"/>
          <a:ext cx="4419600" cy="6862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ja" altLang="en-US" sz="2300" kern="1200">
              <a:latin typeface="Meiryo UI" panose="020B0604030504040204" pitchFamily="50" charset="-128"/>
              <a:ea typeface="Meiryo UI" panose="020B0604030504040204" pitchFamily="50" charset="-128"/>
            </a:rPr>
            <a:t>グループ </a:t>
          </a:r>
          <a:r>
            <a:rPr lang="en-US" altLang="ja" sz="2300" kern="1200">
              <a:latin typeface="Meiryo UI" panose="020B0604030504040204" pitchFamily="50" charset="-128"/>
              <a:ea typeface="Meiryo UI" panose="020B0604030504040204" pitchFamily="50" charset="-128"/>
            </a:rPr>
            <a:t>B</a:t>
          </a:r>
        </a:p>
      </dsp:txBody>
      <dsp:txXfrm>
        <a:off x="33498" y="1615701"/>
        <a:ext cx="4352604" cy="619209"/>
      </dsp:txXfrm>
    </dsp:sp>
    <dsp:sp modelId="{782956A5-ADC8-4959-B856-589B9D9B9635}">
      <dsp:nvSpPr>
        <dsp:cNvPr id="0" name=""/>
        <dsp:cNvSpPr/>
      </dsp:nvSpPr>
      <dsp:spPr>
        <a:xfrm>
          <a:off x="0" y="2268408"/>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ja" altLang="en-US" sz="1800" kern="1200">
              <a:latin typeface="Meiryo UI" panose="020B0604030504040204" pitchFamily="50" charset="-128"/>
              <a:ea typeface="Meiryo UI" panose="020B0604030504040204" pitchFamily="50" charset="-128"/>
            </a:rPr>
            <a:t>タスク </a:t>
          </a:r>
          <a:r>
            <a:rPr lang="en-US" altLang="ja" sz="1800" kern="1200">
              <a:latin typeface="Meiryo UI" panose="020B0604030504040204" pitchFamily="50" charset="-128"/>
              <a:ea typeface="Meiryo UI" panose="020B0604030504040204" pitchFamily="50" charset="-128"/>
            </a:rPr>
            <a:t>1</a:t>
          </a:r>
        </a:p>
        <a:p>
          <a:pPr marL="171450" lvl="1" indent="-171450" algn="l" defTabSz="800100" rtl="0">
            <a:lnSpc>
              <a:spcPct val="90000"/>
            </a:lnSpc>
            <a:spcBef>
              <a:spcPct val="0"/>
            </a:spcBef>
            <a:spcAft>
              <a:spcPct val="20000"/>
            </a:spcAft>
            <a:buChar char="•"/>
          </a:pPr>
          <a:r>
            <a:rPr lang="ja" altLang="en-US" sz="1800" kern="1200">
              <a:latin typeface="Meiryo UI" panose="020B0604030504040204" pitchFamily="50" charset="-128"/>
              <a:ea typeface="Meiryo UI" panose="020B0604030504040204" pitchFamily="50" charset="-128"/>
            </a:rPr>
            <a:t>タスク </a:t>
          </a:r>
          <a:r>
            <a:rPr lang="en-US" altLang="ja" sz="1800" kern="1200">
              <a:latin typeface="Meiryo UI" panose="020B0604030504040204" pitchFamily="50" charset="-128"/>
              <a:ea typeface="Meiryo UI" panose="020B0604030504040204" pitchFamily="50" charset="-128"/>
            </a:rPr>
            <a:t>2</a:t>
          </a:r>
        </a:p>
      </dsp:txBody>
      <dsp:txXfrm>
        <a:off x="0" y="2268408"/>
        <a:ext cx="4419600" cy="833175"/>
      </dsp:txXfrm>
    </dsp:sp>
    <dsp:sp modelId="{D64CB5D5-837D-47FC-9E42-A26D800BC695}">
      <dsp:nvSpPr>
        <dsp:cNvPr id="0" name=""/>
        <dsp:cNvSpPr/>
      </dsp:nvSpPr>
      <dsp:spPr>
        <a:xfrm>
          <a:off x="0" y="3101583"/>
          <a:ext cx="4419600" cy="68620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ja" altLang="en-US" sz="2300" kern="1200">
              <a:latin typeface="Meiryo UI" panose="020B0604030504040204" pitchFamily="50" charset="-128"/>
              <a:ea typeface="Meiryo UI" panose="020B0604030504040204" pitchFamily="50" charset="-128"/>
            </a:rPr>
            <a:t>グループ </a:t>
          </a:r>
          <a:r>
            <a:rPr lang="en-US" altLang="ja" sz="2300" kern="1200">
              <a:latin typeface="Meiryo UI" panose="020B0604030504040204" pitchFamily="50" charset="-128"/>
              <a:ea typeface="Meiryo UI" panose="020B0604030504040204" pitchFamily="50" charset="-128"/>
            </a:rPr>
            <a:t>C</a:t>
          </a:r>
        </a:p>
      </dsp:txBody>
      <dsp:txXfrm>
        <a:off x="33498" y="3135081"/>
        <a:ext cx="4352604" cy="619209"/>
      </dsp:txXfrm>
    </dsp:sp>
    <dsp:sp modelId="{08B7B17B-8600-44B0-B235-389E5D71D804}">
      <dsp:nvSpPr>
        <dsp:cNvPr id="0" name=""/>
        <dsp:cNvSpPr/>
      </dsp:nvSpPr>
      <dsp:spPr>
        <a:xfrm>
          <a:off x="0" y="3787788"/>
          <a:ext cx="4419600" cy="41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ja" altLang="en-US" sz="1800" kern="1200">
              <a:latin typeface="Meiryo UI" panose="020B0604030504040204" pitchFamily="50" charset="-128"/>
              <a:ea typeface="Meiryo UI" panose="020B0604030504040204" pitchFamily="50" charset="-128"/>
            </a:rPr>
            <a:t>タスク </a:t>
          </a:r>
          <a:r>
            <a:rPr lang="en-US" altLang="ja" sz="1800" kern="1200">
              <a:latin typeface="Meiryo UI" panose="020B0604030504040204" pitchFamily="50" charset="-128"/>
              <a:ea typeface="Meiryo UI" panose="020B0604030504040204" pitchFamily="50" charset="-128"/>
            </a:rPr>
            <a:t>1</a:t>
          </a:r>
        </a:p>
      </dsp:txBody>
      <dsp:txXfrm>
        <a:off x="0" y="3787788"/>
        <a:ext cx="4419600" cy="4165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BDE05BB-A349-4043-A73A-BEE49D7C53A9}" type="datetime1">
              <a:rPr lang="ja-JP" altLang="en-US" smtClean="0">
                <a:latin typeface="Meiryo UI" panose="020B0604030504040204" pitchFamily="50" charset="-128"/>
                <a:ea typeface="Meiryo UI" panose="020B0604030504040204" pitchFamily="50" charset="-128"/>
              </a:rPr>
              <a:t>2020/9/23</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AEC48C1-0440-46EB-8048-E19E06FE7284}" type="datetime1">
              <a:rPr lang="ja-JP" altLang="en-US" smtClean="0"/>
              <a:pPr/>
              <a:t>2020/9/23</a:t>
            </a:fld>
            <a:endParaRPr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01F2A70B-78F2-4DCF-B53B-C990D2FAFB8A}" type="slidenum">
              <a:rPr lang="en-US" altLang="ja-JP" smtClean="0"/>
              <a:pPr/>
              <a:t>‹#›</a:t>
            </a:fld>
            <a:endParaRPr lang="ja-JP" altLang="en-US"/>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a:t>
            </a:fld>
            <a:endParaRPr lang="ja-JP" altLang="en-US"/>
          </a:p>
        </p:txBody>
      </p:sp>
    </p:spTree>
    <p:extLst>
      <p:ext uri="{BB962C8B-B14F-4D97-AF65-F5344CB8AC3E}">
        <p14:creationId xmlns:p14="http://schemas.microsoft.com/office/powerpoint/2010/main" val="944708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1m1s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10</a:t>
            </a:fld>
            <a:endParaRPr lang="ja-JP" altLang="en-US"/>
          </a:p>
        </p:txBody>
      </p:sp>
    </p:spTree>
    <p:extLst>
      <p:ext uri="{BB962C8B-B14F-4D97-AF65-F5344CB8AC3E}">
        <p14:creationId xmlns:p14="http://schemas.microsoft.com/office/powerpoint/2010/main" val="353638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42s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11</a:t>
            </a:fld>
            <a:endParaRPr lang="ja-JP" altLang="en-US"/>
          </a:p>
        </p:txBody>
      </p:sp>
    </p:spTree>
    <p:extLst>
      <p:ext uri="{BB962C8B-B14F-4D97-AF65-F5344CB8AC3E}">
        <p14:creationId xmlns:p14="http://schemas.microsoft.com/office/powerpoint/2010/main" val="326908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40s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12</a:t>
            </a:fld>
            <a:endParaRPr lang="ja-JP" altLang="en-US"/>
          </a:p>
        </p:txBody>
      </p:sp>
    </p:spTree>
    <p:extLst>
      <p:ext uri="{BB962C8B-B14F-4D97-AF65-F5344CB8AC3E}">
        <p14:creationId xmlns:p14="http://schemas.microsoft.com/office/powerpoint/2010/main" val="331457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43s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13</a:t>
            </a:fld>
            <a:endParaRPr lang="ja-JP" altLang="en-US"/>
          </a:p>
        </p:txBody>
      </p:sp>
    </p:spTree>
    <p:extLst>
      <p:ext uri="{BB962C8B-B14F-4D97-AF65-F5344CB8AC3E}">
        <p14:creationId xmlns:p14="http://schemas.microsoft.com/office/powerpoint/2010/main" val="118777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41s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14</a:t>
            </a:fld>
            <a:endParaRPr lang="ja-JP" altLang="en-US"/>
          </a:p>
        </p:txBody>
      </p:sp>
    </p:spTree>
    <p:extLst>
      <p:ext uri="{BB962C8B-B14F-4D97-AF65-F5344CB8AC3E}">
        <p14:creationId xmlns:p14="http://schemas.microsoft.com/office/powerpoint/2010/main" val="140892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ここまでぴったり</a:t>
            </a:r>
            <a:r>
              <a:rPr kumimoji="1" lang="en-US" altLang="ja-JP" dirty="0"/>
              <a:t>9</a:t>
            </a:r>
            <a:r>
              <a:rPr kumimoji="1" lang="ja-JP" altLang="en-US"/>
              <a:t>分</a:t>
            </a:r>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15</a:t>
            </a:fld>
            <a:endParaRPr lang="ja-JP" altLang="en-US"/>
          </a:p>
        </p:txBody>
      </p:sp>
    </p:spTree>
    <p:extLst>
      <p:ext uri="{BB962C8B-B14F-4D97-AF65-F5344CB8AC3E}">
        <p14:creationId xmlns:p14="http://schemas.microsoft.com/office/powerpoint/2010/main" val="2810391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2m30s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16</a:t>
            </a:fld>
            <a:endParaRPr lang="ja-JP" altLang="en-US"/>
          </a:p>
        </p:txBody>
      </p:sp>
    </p:spTree>
    <p:extLst>
      <p:ext uri="{BB962C8B-B14F-4D97-AF65-F5344CB8AC3E}">
        <p14:creationId xmlns:p14="http://schemas.microsoft.com/office/powerpoint/2010/main" val="2207787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2m30s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17</a:t>
            </a:fld>
            <a:endParaRPr lang="ja-JP" altLang="en-US"/>
          </a:p>
        </p:txBody>
      </p:sp>
    </p:spTree>
    <p:extLst>
      <p:ext uri="{BB962C8B-B14F-4D97-AF65-F5344CB8AC3E}">
        <p14:creationId xmlns:p14="http://schemas.microsoft.com/office/powerpoint/2010/main" val="1030775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18</a:t>
            </a:fld>
            <a:endParaRPr lang="ja-JP" altLang="en-US"/>
          </a:p>
        </p:txBody>
      </p:sp>
    </p:spTree>
    <p:extLst>
      <p:ext uri="{BB962C8B-B14F-4D97-AF65-F5344CB8AC3E}">
        <p14:creationId xmlns:p14="http://schemas.microsoft.com/office/powerpoint/2010/main" val="344814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19</a:t>
            </a:fld>
            <a:endParaRPr lang="ja-JP" altLang="en-US"/>
          </a:p>
        </p:txBody>
      </p:sp>
    </p:spTree>
    <p:extLst>
      <p:ext uri="{BB962C8B-B14F-4D97-AF65-F5344CB8AC3E}">
        <p14:creationId xmlns:p14="http://schemas.microsoft.com/office/powerpoint/2010/main" val="122787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21s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a:t>
            </a:fld>
            <a:endParaRPr lang="ja-JP" altLang="en-US"/>
          </a:p>
        </p:txBody>
      </p:sp>
    </p:spTree>
    <p:extLst>
      <p:ext uri="{BB962C8B-B14F-4D97-AF65-F5344CB8AC3E}">
        <p14:creationId xmlns:p14="http://schemas.microsoft.com/office/powerpoint/2010/main" val="1016222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20</a:t>
            </a:fld>
            <a:endParaRPr lang="ja-JP" altLang="en-US"/>
          </a:p>
        </p:txBody>
      </p:sp>
    </p:spTree>
    <p:extLst>
      <p:ext uri="{BB962C8B-B14F-4D97-AF65-F5344CB8AC3E}">
        <p14:creationId xmlns:p14="http://schemas.microsoft.com/office/powerpoint/2010/main" val="2555022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ここまでぴったり</a:t>
            </a:r>
            <a:r>
              <a:rPr kumimoji="1" lang="en-US" altLang="ja-JP" dirty="0"/>
              <a:t>9</a:t>
            </a:r>
            <a:r>
              <a:rPr kumimoji="1" lang="ja-JP" altLang="en-US"/>
              <a:t>分</a:t>
            </a:r>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21</a:t>
            </a:fld>
            <a:endParaRPr lang="ja-JP" altLang="en-US"/>
          </a:p>
        </p:txBody>
      </p:sp>
    </p:spTree>
    <p:extLst>
      <p:ext uri="{BB962C8B-B14F-4D97-AF65-F5344CB8AC3E}">
        <p14:creationId xmlns:p14="http://schemas.microsoft.com/office/powerpoint/2010/main" val="3332192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22</a:t>
            </a:fld>
            <a:endParaRPr lang="ja-JP" altLang="en-US"/>
          </a:p>
        </p:txBody>
      </p:sp>
    </p:spTree>
    <p:extLst>
      <p:ext uri="{BB962C8B-B14F-4D97-AF65-F5344CB8AC3E}">
        <p14:creationId xmlns:p14="http://schemas.microsoft.com/office/powerpoint/2010/main" val="728376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23</a:t>
            </a:fld>
            <a:endParaRPr lang="ja-JP" altLang="en-US"/>
          </a:p>
        </p:txBody>
      </p:sp>
    </p:spTree>
    <p:extLst>
      <p:ext uri="{BB962C8B-B14F-4D97-AF65-F5344CB8AC3E}">
        <p14:creationId xmlns:p14="http://schemas.microsoft.com/office/powerpoint/2010/main" val="2954788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24</a:t>
            </a:fld>
            <a:endParaRPr lang="ja-JP" altLang="en-US"/>
          </a:p>
        </p:txBody>
      </p:sp>
    </p:spTree>
    <p:extLst>
      <p:ext uri="{BB962C8B-B14F-4D97-AF65-F5344CB8AC3E}">
        <p14:creationId xmlns:p14="http://schemas.microsoft.com/office/powerpoint/2010/main" val="253923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25</a:t>
            </a:fld>
            <a:endParaRPr lang="ja-JP" altLang="en-US"/>
          </a:p>
        </p:txBody>
      </p:sp>
    </p:spTree>
    <p:extLst>
      <p:ext uri="{BB962C8B-B14F-4D97-AF65-F5344CB8AC3E}">
        <p14:creationId xmlns:p14="http://schemas.microsoft.com/office/powerpoint/2010/main" val="1979921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26</a:t>
            </a:fld>
            <a:endParaRPr lang="ja-JP" altLang="en-US"/>
          </a:p>
        </p:txBody>
      </p:sp>
    </p:spTree>
    <p:extLst>
      <p:ext uri="{BB962C8B-B14F-4D97-AF65-F5344CB8AC3E}">
        <p14:creationId xmlns:p14="http://schemas.microsoft.com/office/powerpoint/2010/main" val="888844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27</a:t>
            </a:fld>
            <a:endParaRPr lang="ja-JP" altLang="en-US"/>
          </a:p>
        </p:txBody>
      </p:sp>
    </p:spTree>
    <p:extLst>
      <p:ext uri="{BB962C8B-B14F-4D97-AF65-F5344CB8AC3E}">
        <p14:creationId xmlns:p14="http://schemas.microsoft.com/office/powerpoint/2010/main" val="33008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28</a:t>
            </a:fld>
            <a:endParaRPr lang="ja-JP" altLang="en-US"/>
          </a:p>
        </p:txBody>
      </p:sp>
    </p:spTree>
    <p:extLst>
      <p:ext uri="{BB962C8B-B14F-4D97-AF65-F5344CB8AC3E}">
        <p14:creationId xmlns:p14="http://schemas.microsoft.com/office/powerpoint/2010/main" val="1376249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29</a:t>
            </a:fld>
            <a:endParaRPr lang="ja-JP" altLang="en-US"/>
          </a:p>
        </p:txBody>
      </p:sp>
    </p:spTree>
    <p:extLst>
      <p:ext uri="{BB962C8B-B14F-4D97-AF65-F5344CB8AC3E}">
        <p14:creationId xmlns:p14="http://schemas.microsoft.com/office/powerpoint/2010/main" val="105331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38s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a:t>
            </a:fld>
            <a:endParaRPr lang="ja-JP" altLang="en-US"/>
          </a:p>
        </p:txBody>
      </p:sp>
    </p:spTree>
    <p:extLst>
      <p:ext uri="{BB962C8B-B14F-4D97-AF65-F5344CB8AC3E}">
        <p14:creationId xmlns:p14="http://schemas.microsoft.com/office/powerpoint/2010/main" val="997759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30</a:t>
            </a:fld>
            <a:endParaRPr lang="ja-JP" altLang="en-US"/>
          </a:p>
        </p:txBody>
      </p:sp>
    </p:spTree>
    <p:extLst>
      <p:ext uri="{BB962C8B-B14F-4D97-AF65-F5344CB8AC3E}">
        <p14:creationId xmlns:p14="http://schemas.microsoft.com/office/powerpoint/2010/main" val="680427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31</a:t>
            </a:fld>
            <a:endParaRPr lang="ja-JP" altLang="en-US"/>
          </a:p>
        </p:txBody>
      </p:sp>
    </p:spTree>
    <p:extLst>
      <p:ext uri="{BB962C8B-B14F-4D97-AF65-F5344CB8AC3E}">
        <p14:creationId xmlns:p14="http://schemas.microsoft.com/office/powerpoint/2010/main" val="2145209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32</a:t>
            </a:fld>
            <a:endParaRPr lang="ja-JP" altLang="en-US"/>
          </a:p>
        </p:txBody>
      </p:sp>
    </p:spTree>
    <p:extLst>
      <p:ext uri="{BB962C8B-B14F-4D97-AF65-F5344CB8AC3E}">
        <p14:creationId xmlns:p14="http://schemas.microsoft.com/office/powerpoint/2010/main" val="4383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4</a:t>
            </a:fld>
            <a:endParaRPr lang="ja-JP" altLang="en-US"/>
          </a:p>
        </p:txBody>
      </p:sp>
    </p:spTree>
    <p:extLst>
      <p:ext uri="{BB962C8B-B14F-4D97-AF65-F5344CB8AC3E}">
        <p14:creationId xmlns:p14="http://schemas.microsoft.com/office/powerpoint/2010/main" val="41227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2m30s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5</a:t>
            </a:fld>
            <a:endParaRPr lang="ja-JP" altLang="en-US"/>
          </a:p>
        </p:txBody>
      </p:sp>
    </p:spTree>
    <p:extLst>
      <p:ext uri="{BB962C8B-B14F-4D97-AF65-F5344CB8AC3E}">
        <p14:creationId xmlns:p14="http://schemas.microsoft.com/office/powerpoint/2010/main" val="321566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2m30s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6</a:t>
            </a:fld>
            <a:endParaRPr lang="ja-JP" altLang="en-US"/>
          </a:p>
        </p:txBody>
      </p:sp>
    </p:spTree>
    <p:extLst>
      <p:ext uri="{BB962C8B-B14F-4D97-AF65-F5344CB8AC3E}">
        <p14:creationId xmlns:p14="http://schemas.microsoft.com/office/powerpoint/2010/main" val="4024171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7</a:t>
            </a:fld>
            <a:endParaRPr lang="ja-JP" altLang="en-US"/>
          </a:p>
        </p:txBody>
      </p:sp>
    </p:spTree>
    <p:extLst>
      <p:ext uri="{BB962C8B-B14F-4D97-AF65-F5344CB8AC3E}">
        <p14:creationId xmlns:p14="http://schemas.microsoft.com/office/powerpoint/2010/main" val="261643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31s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8</a:t>
            </a:fld>
            <a:endParaRPr lang="ja-JP" altLang="en-US"/>
          </a:p>
        </p:txBody>
      </p:sp>
    </p:spTree>
    <p:extLst>
      <p:ext uri="{BB962C8B-B14F-4D97-AF65-F5344CB8AC3E}">
        <p14:creationId xmlns:p14="http://schemas.microsoft.com/office/powerpoint/2010/main" val="236507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25s</a:t>
            </a:r>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9</a:t>
            </a:fld>
            <a:endParaRPr lang="ja-JP" altLang="en-US"/>
          </a:p>
        </p:txBody>
      </p:sp>
    </p:spTree>
    <p:extLst>
      <p:ext uri="{BB962C8B-B14F-4D97-AF65-F5344CB8AC3E}">
        <p14:creationId xmlns:p14="http://schemas.microsoft.com/office/powerpoint/2010/main" val="398784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2413" y="1905000"/>
            <a:ext cx="9144000" cy="2667000"/>
          </a:xfrm>
        </p:spPr>
        <p:txBody>
          <a:bodyPr rtlCol="0">
            <a:noAutofit/>
          </a:bodyPr>
          <a:lstStyle>
            <a:lvl1pPr>
              <a:defRPr sz="5400">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256" name="行" descr="行のグラフィック"/>
          <p:cNvGrpSpPr/>
          <p:nvPr/>
        </p:nvGrpSpPr>
        <p:grpSpPr bwMode="invGray">
          <a:xfrm>
            <a:off x="1584896" y="4724400"/>
            <a:ext cx="8631936"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atin typeface="Meiryo UI" panose="020B0604030504040204" pitchFamily="50" charset="-128"/>
                <a:ea typeface="Meiryo UI" panose="020B0604030504040204" pitchFamily="50" charset="-128"/>
              </a:endParaRPr>
            </a:p>
          </p:txBody>
        </p:sp>
      </p:grpSp>
      <p:sp>
        <p:nvSpPr>
          <p:cNvPr id="3" name="サブタイトル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ja-JP"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7" name="行" descr="行のグラフィック"/>
          <p:cNvGrpSpPr/>
          <p:nvPr/>
        </p:nvGrpSpPr>
        <p:grpSpPr bwMode="invGray">
          <a:xfrm>
            <a:off x="1522413" y="1514475"/>
            <a:ext cx="10569575"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956816">
              <a:defRPr/>
            </a:lvl6pPr>
            <a:lvl7pPr marL="1956816">
              <a:defRPr/>
            </a:lvl7pPr>
            <a:lvl8pPr marL="1956816">
              <a:defRPr/>
            </a:lvl8pPr>
            <a:lvl9pPr marL="1956816">
              <a:defRPr/>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61612" y="274639"/>
            <a:ext cx="1371600" cy="5901747"/>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7" name="行" descr="行のグラフィック"/>
          <p:cNvGrpSpPr/>
          <p:nvPr/>
        </p:nvGrpSpPr>
        <p:grpSpPr bwMode="invGray">
          <a:xfrm rot="5400000">
            <a:off x="6864412" y="3472598"/>
            <a:ext cx="6492240" cy="64008"/>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a:xfrm>
            <a:off x="608012" y="277813"/>
            <a:ext cx="9144001" cy="5898573"/>
          </a:xfrm>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261872" indent="0">
              <a:buNone/>
              <a:defRPr/>
            </a:lvl6pPr>
            <a:lvl7pPr>
              <a:defRPr/>
            </a:lvl7pPr>
            <a:lvl8pPr>
              <a:defRPr baseline="0"/>
            </a:lvl8pPr>
            <a:lvl9pPr>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67" name="行" descr="行のグラフィック"/>
          <p:cNvGrpSpPr/>
          <p:nvPr/>
        </p:nvGrpSpPr>
        <p:grpSpPr bwMode="invGray">
          <a:xfrm>
            <a:off x="1522413" y="1514475"/>
            <a:ext cx="10569575"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idx="1"/>
          </p:nvPr>
        </p:nvSpPr>
        <p:spPr/>
        <p:txBody>
          <a:bodyPr rtlCol="0"/>
          <a:lstStyle>
            <a:lvl1pPr rtl="0">
              <a:defRPr>
                <a:latin typeface="Meiryo UI" panose="020B0604030504040204" pitchFamily="50" charset="-128"/>
                <a:ea typeface="Meiryo UI" panose="020B0604030504040204" pitchFamily="50" charset="-128"/>
              </a:defRPr>
            </a:lvl1pPr>
            <a:lvl2pPr marL="548640">
              <a:defRPr>
                <a:latin typeface="Meiryo UI" panose="020B0604030504040204" pitchFamily="50" charset="-128"/>
                <a:ea typeface="Meiryo UI" panose="020B0604030504040204" pitchFamily="50" charset="-128"/>
              </a:defRPr>
            </a:lvl2pPr>
            <a:lvl3pPr marL="777240">
              <a:defRPr>
                <a:latin typeface="Meiryo UI" panose="020B0604030504040204" pitchFamily="50" charset="-128"/>
                <a:ea typeface="Meiryo UI" panose="020B0604030504040204" pitchFamily="50" charset="-128"/>
              </a:defRPr>
            </a:lvl3pPr>
            <a:lvl4pPr marL="1005840">
              <a:defRPr>
                <a:latin typeface="Meiryo UI" panose="020B0604030504040204" pitchFamily="50" charset="-128"/>
                <a:ea typeface="Meiryo UI" panose="020B0604030504040204" pitchFamily="50" charset="-128"/>
              </a:defRPr>
            </a:lvl4pPr>
            <a:lvl5pPr marL="1234440">
              <a:defRPr>
                <a:latin typeface="Meiryo UI" panose="020B0604030504040204" pitchFamily="50" charset="-128"/>
                <a:ea typeface="Meiryo UI" panose="020B0604030504040204" pitchFamily="50" charset="-128"/>
              </a:defRPr>
            </a:lvl5pPr>
            <a:lvl6pPr marL="1463040">
              <a:defRPr baseline="0"/>
            </a:lvl6pPr>
            <a:lvl7pPr marL="1691640">
              <a:defRPr baseline="0"/>
            </a:lvl7pPr>
            <a:lvl8pPr marL="1920240">
              <a:defRPr baseline="0"/>
            </a:lvl8pPr>
            <a:lvl9pPr marL="2148840">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3" y="1905000"/>
            <a:ext cx="9144000" cy="2667000"/>
          </a:xfrm>
        </p:spPr>
        <p:txBody>
          <a:bodyPr rtlCol="0" anchor="b">
            <a:noAutofit/>
          </a:bodyPr>
          <a:lstStyle>
            <a:lvl1pPr algn="l">
              <a:defRPr sz="44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255" name="行" descr="行のグラフィック"/>
          <p:cNvGrpSpPr/>
          <p:nvPr/>
        </p:nvGrpSpPr>
        <p:grpSpPr bwMode="invGray">
          <a:xfrm>
            <a:off x="1584896" y="4724400"/>
            <a:ext cx="8631936"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5102525"/>
            <a:ext cx="9143999" cy="1069675"/>
          </a:xfrm>
        </p:spPr>
        <p:txBody>
          <a:bodyPr rtlCol="0" anchor="t">
            <a:normAutofit/>
          </a:bodyPr>
          <a:lstStyle>
            <a:lvl1pPr marL="0" indent="0" rtl="0">
              <a:spcBef>
                <a:spcPts val="0"/>
              </a:spcBef>
              <a:buNone/>
              <a:defRPr sz="24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58" name="行" descr="行のグラフィック"/>
          <p:cNvGrpSpPr/>
          <p:nvPr/>
        </p:nvGrpSpPr>
        <p:grpSpPr bwMode="invGray">
          <a:xfrm>
            <a:off x="1522413" y="1514475"/>
            <a:ext cx="10569575"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sz="half" idx="1"/>
          </p:nvPr>
        </p:nvSpPr>
        <p:spPr>
          <a:xfrm>
            <a:off x="1522413" y="1905000"/>
            <a:ext cx="4419599"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246815" y="1905000"/>
            <a:ext cx="4419598"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160" name="行" descr="行のグラフィック"/>
          <p:cNvGrpSpPr/>
          <p:nvPr/>
        </p:nvGrpSpPr>
        <p:grpSpPr bwMode="invGray">
          <a:xfrm>
            <a:off x="1522413" y="1514475"/>
            <a:ext cx="10569575"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a:ln>
                  <a:noFill/>
                </a:ln>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522413" y="2819399"/>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
        <p:nvSpPr>
          <p:cNvPr id="5" name="テキスト プレースホルダー 4"/>
          <p:cNvSpPr>
            <a:spLocks noGrp="1"/>
          </p:cNvSpPr>
          <p:nvPr>
            <p:ph type="body" sz="quarter" idx="3"/>
          </p:nvPr>
        </p:nvSpPr>
        <p:spPr>
          <a:xfrm>
            <a:off x="6249860"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a:p>
        </p:txBody>
      </p:sp>
      <p:sp>
        <p:nvSpPr>
          <p:cNvPr id="85" name="コンテンツ プレースホルダー 3"/>
          <p:cNvSpPr>
            <a:spLocks noGrp="1"/>
          </p:cNvSpPr>
          <p:nvPr>
            <p:ph sz="half" idx="13"/>
          </p:nvPr>
        </p:nvSpPr>
        <p:spPr>
          <a:xfrm>
            <a:off x="6249860" y="2819400"/>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156" name="行" descr="行のグラフィック"/>
          <p:cNvGrpSpPr/>
          <p:nvPr/>
        </p:nvGrpSpPr>
        <p:grpSpPr bwMode="invGray">
          <a:xfrm>
            <a:off x="1522413" y="1514475"/>
            <a:ext cx="10569575"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endParaRPr lang="ja-JP" altLang="en-US" noProof="0"/>
          </a:p>
        </p:txBody>
      </p:sp>
      <p:sp>
        <p:nvSpPr>
          <p:cNvPr id="2" name="日付プレースホルダー 1"/>
          <p:cNvSpPr>
            <a:spLocks noGrp="1"/>
          </p:cNvSpPr>
          <p:nvPr>
            <p:ph type="dt" sz="half" idx="10"/>
          </p:nvPr>
        </p:nvSpPr>
        <p:spPr/>
        <p:txBody>
          <a:bodyPr rtlCol="0"/>
          <a:lstStyle/>
          <a:p>
            <a:pPr rtl="0"/>
            <a:endParaRPr lang="ja-JP" altLang="en-US" noProof="0"/>
          </a:p>
        </p:txBody>
      </p:sp>
      <p:sp>
        <p:nvSpPr>
          <p:cNvPr id="4" name="スライド番号プレースホルダー 3"/>
          <p:cNvSpPr>
            <a:spLocks noGrp="1"/>
          </p:cNvSpPr>
          <p:nvPr>
            <p:ph type="sldNum" sz="quarter" idx="12"/>
          </p:nvPr>
        </p:nvSpPr>
        <p:spPr/>
        <p:txBody>
          <a:bodyPr rtlCol="0"/>
          <a:lstStyle/>
          <a:p>
            <a:pPr rtl="0"/>
            <a:fld id="{25BA54BD-C84D-46CE-8B72-31BFB26ABA43}" type="slidenum">
              <a:rPr lang="en-US" altLang="ja-JP" noProof="0" smtClean="0"/>
              <a:t>‹#›</a:t>
            </a:fld>
            <a:endParaRPr lang="ja-JP" altLang="en-US" noProof="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コンテンツ プレースホルダー 2"/>
          <p:cNvSpPr>
            <a:spLocks noGrp="1"/>
          </p:cNvSpPr>
          <p:nvPr>
            <p:ph idx="1"/>
          </p:nvPr>
        </p:nvSpPr>
        <p:spPr>
          <a:xfrm>
            <a:off x="4710022" y="1905000"/>
            <a:ext cx="5669280" cy="40386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baseline="0"/>
            </a:lvl7pPr>
            <a:lvl8pPr>
              <a:defRPr sz="1600" baseline="0"/>
            </a:lvl8pPr>
            <a:lvl9pPr>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grpSp>
        <p:nvGrpSpPr>
          <p:cNvPr id="615" name="フレーム" descr="ボックス グラフィック"/>
          <p:cNvGrpSpPr/>
          <p:nvPr/>
        </p:nvGrpSpPr>
        <p:grpSpPr bwMode="invGray">
          <a:xfrm>
            <a:off x="4417839" y="1630821"/>
            <a:ext cx="6291028"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gr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写真">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p>
        </p:txBody>
      </p:sp>
      <p:grpSp>
        <p:nvGrpSpPr>
          <p:cNvPr id="614" name="フレーム" descr="ボックス グラフィック"/>
          <p:cNvGrpSpPr/>
          <p:nvPr/>
        </p:nvGrpSpPr>
        <p:grpSpPr bwMode="invGray">
          <a:xfrm flipH="1">
            <a:off x="1447500" y="1630821"/>
            <a:ext cx="6291028"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a:ln>
                      <a:noFill/>
                    </a:ln>
                    <a:latin typeface="Meiryo UI" panose="020B0604030504040204" pitchFamily="50" charset="-128"/>
                    <a:ea typeface="Meiryo UI" panose="020B0604030504040204" pitchFamily="50" charset="-128"/>
                  </a:endParaRPr>
                </a:p>
              </p:txBody>
            </p:sp>
          </p:grpSp>
        </p:grpSp>
      </p:grpSp>
      <p:sp>
        <p:nvSpPr>
          <p:cNvPr id="4" name="テキスト プレースホルダー 3"/>
          <p:cNvSpPr>
            <a:spLocks noGrp="1"/>
          </p:cNvSpPr>
          <p:nvPr>
            <p:ph type="body" sz="half" idx="2"/>
          </p:nvPr>
        </p:nvSpPr>
        <p:spPr>
          <a:xfrm>
            <a:off x="7905959" y="3411748"/>
            <a:ext cx="2743200" cy="2743200"/>
          </a:xfrm>
        </p:spPr>
        <p:txBody>
          <a:bodyPr rtlCol="0" anchor="b">
            <a:normAutofit/>
          </a:bodyPr>
          <a:lstStyle>
            <a:lvl1pPr marL="0" indent="0" rtl="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ja-JP" altLang="en-US" noProof="0" dirty="0"/>
              <a:t>クリックしてマスター タイトルのスタイルを編集します</a:t>
            </a:r>
          </a:p>
        </p:txBody>
      </p:sp>
      <p:sp>
        <p:nvSpPr>
          <p:cNvPr id="3" name="テキスト プレースホルダー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a:p>
        </p:txBody>
      </p:sp>
      <p:sp>
        <p:nvSpPr>
          <p:cNvPr id="4" name="日付プレースホルダー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576072" indent="-274320" algn="l" defTabSz="914400" rtl="0" eaLnBrk="1" latinLnBrk="0" hangingPunct="1">
        <a:lnSpc>
          <a:spcPct val="90000"/>
        </a:lnSpc>
        <a:spcBef>
          <a:spcPts val="600"/>
        </a:spcBef>
        <a:buSzPct val="100000"/>
        <a:buFont typeface="Consolas" pitchFamily="49"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804672" indent="-228600" algn="l" defTabSz="914400" rtl="0" eaLnBrk="1" latinLnBrk="0" hangingPunct="1">
        <a:lnSpc>
          <a:spcPct val="90000"/>
        </a:lnSpc>
        <a:spcBef>
          <a:spcPts val="600"/>
        </a:spcBef>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2618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en-US" altLang="ja-JP" dirty="0">
                <a:solidFill>
                  <a:schemeClr val="tx1">
                    <a:lumMod val="85000"/>
                  </a:schemeClr>
                </a:solidFill>
              </a:rPr>
              <a:t>Portfolio</a:t>
            </a:r>
            <a:r>
              <a:rPr lang="ja-JP" altLang="en-US">
                <a:solidFill>
                  <a:schemeClr val="tx1">
                    <a:lumMod val="85000"/>
                  </a:schemeClr>
                </a:solidFill>
              </a:rPr>
              <a:t>発表</a:t>
            </a:r>
          </a:p>
        </p:txBody>
      </p:sp>
      <p:sp>
        <p:nvSpPr>
          <p:cNvPr id="3" name="サブタイトル 2"/>
          <p:cNvSpPr>
            <a:spLocks noGrp="1"/>
          </p:cNvSpPr>
          <p:nvPr>
            <p:ph type="subTitle" idx="1"/>
          </p:nvPr>
        </p:nvSpPr>
        <p:spPr/>
        <p:txBody>
          <a:bodyPr rtlCol="0"/>
          <a:lstStyle/>
          <a:p>
            <a:pPr rtl="0"/>
            <a:r>
              <a:rPr lang="ja-JP" altLang="en-US">
                <a:solidFill>
                  <a:schemeClr val="tx1">
                    <a:lumMod val="85000"/>
                  </a:schemeClr>
                </a:solidFill>
              </a:rPr>
              <a:t>慶應義塾大学　修士１年</a:t>
            </a:r>
            <a:r>
              <a:rPr lang="en-US" altLang="ja-JP" dirty="0">
                <a:solidFill>
                  <a:schemeClr val="tx1">
                    <a:lumMod val="85000"/>
                  </a:schemeClr>
                </a:solidFill>
              </a:rPr>
              <a:t> </a:t>
            </a:r>
            <a:r>
              <a:rPr lang="ja-JP" altLang="en-US">
                <a:solidFill>
                  <a:schemeClr val="tx1">
                    <a:lumMod val="85000"/>
                  </a:schemeClr>
                </a:solidFill>
              </a:rPr>
              <a:t>田中覚士</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a:solidFill>
                  <a:schemeClr val="tx1">
                    <a:lumMod val="85000"/>
                  </a:schemeClr>
                </a:solidFill>
              </a:rPr>
              <a:t>Extracurricular Section -</a:t>
            </a:r>
            <a:r>
              <a:rPr lang="ja-JP" altLang="en-US">
                <a:solidFill>
                  <a:schemeClr val="tx1">
                    <a:lumMod val="85000"/>
                  </a:schemeClr>
                </a:solidFill>
              </a:rPr>
              <a:t>カードの大きさ調整</a:t>
            </a:r>
            <a:r>
              <a:rPr lang="en-US" altLang="ja-JP" dirty="0">
                <a:solidFill>
                  <a:schemeClr val="tx1">
                    <a:lumMod val="85000"/>
                  </a:schemeClr>
                </a:solidFill>
              </a:rPr>
              <a:t>-</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ja-JP" altLang="en-US">
                <a:solidFill>
                  <a:schemeClr val="tx1">
                    <a:lumMod val="85000"/>
                  </a:schemeClr>
                </a:solidFill>
              </a:rPr>
              <a:t>テンプレでは画像の大きさが固定＆テキストの行が増えると形の統一感がなくなる</a:t>
            </a:r>
            <a:endParaRPr lang="en-US" altLang="ja-JP" dirty="0">
              <a:solidFill>
                <a:schemeClr val="tx1">
                  <a:lumMod val="85000"/>
                </a:schemeClr>
              </a:solidFill>
            </a:endParaRPr>
          </a:p>
          <a:p>
            <a:pPr marL="274320" lvl="1" indent="0">
              <a:buNone/>
            </a:pPr>
            <a:r>
              <a:rPr lang="ja-JP" altLang="en-US">
                <a:solidFill>
                  <a:schemeClr val="tx1">
                    <a:lumMod val="85000"/>
                  </a:schemeClr>
                </a:solidFill>
              </a:rPr>
              <a:t>→好きなサイズの画像を選ぶことができ，カードの体裁も崩れないようにする</a:t>
            </a:r>
            <a:endParaRPr lang="en-US" altLang="ja-JP" dirty="0">
              <a:solidFill>
                <a:schemeClr val="tx1">
                  <a:lumMod val="85000"/>
                </a:schemeClr>
              </a:solidFill>
            </a:endParaRPr>
          </a:p>
          <a:p>
            <a:pPr rtl="0"/>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card</a:t>
            </a:r>
            <a:r>
              <a:rPr lang="ja-JP" altLang="en-US">
                <a:solidFill>
                  <a:schemeClr val="tx1">
                    <a:lumMod val="85000"/>
                  </a:schemeClr>
                </a:solidFill>
              </a:rPr>
              <a:t>クラスで</a:t>
            </a:r>
            <a:r>
              <a:rPr lang="en-US" altLang="ja-JP" dirty="0">
                <a:solidFill>
                  <a:schemeClr val="tx1">
                    <a:lumMod val="85000"/>
                  </a:schemeClr>
                </a:solidFill>
              </a:rPr>
              <a:t>height</a:t>
            </a:r>
            <a:r>
              <a:rPr lang="ja-JP" altLang="en-US">
                <a:solidFill>
                  <a:schemeClr val="tx1">
                    <a:lumMod val="85000"/>
                  </a:schemeClr>
                </a:solidFill>
              </a:rPr>
              <a:t>は指定せず，中の要素の</a:t>
            </a:r>
            <a:r>
              <a:rPr lang="en-US" altLang="ja-JP" dirty="0">
                <a:solidFill>
                  <a:schemeClr val="tx1">
                    <a:lumMod val="85000"/>
                  </a:schemeClr>
                </a:solidFill>
              </a:rPr>
              <a:t>height</a:t>
            </a:r>
            <a:r>
              <a:rPr lang="ja-JP" altLang="en-US">
                <a:solidFill>
                  <a:schemeClr val="tx1">
                    <a:lumMod val="85000"/>
                  </a:schemeClr>
                </a:solidFill>
              </a:rPr>
              <a:t>を</a:t>
            </a:r>
            <a:r>
              <a:rPr lang="en-US" altLang="ja-JP" dirty="0">
                <a:solidFill>
                  <a:schemeClr val="tx1">
                    <a:lumMod val="85000"/>
                  </a:schemeClr>
                </a:solidFill>
              </a:rPr>
              <a:t>*-const</a:t>
            </a:r>
            <a:r>
              <a:rPr lang="ja-JP" altLang="en-US">
                <a:solidFill>
                  <a:schemeClr val="tx1">
                    <a:lumMod val="85000"/>
                  </a:schemeClr>
                </a:solidFill>
              </a:rPr>
              <a:t>クラスで指定</a:t>
            </a:r>
            <a:endParaRPr lang="en-US" altLang="ja-JP" dirty="0">
              <a:solidFill>
                <a:schemeClr val="tx1">
                  <a:lumMod val="85000"/>
                </a:schemeClr>
              </a:solidFill>
            </a:endParaRPr>
          </a:p>
          <a:p>
            <a:pPr marL="548640" lvl="2" indent="0">
              <a:buNone/>
            </a:pPr>
            <a:r>
              <a:rPr lang="ja-JP" altLang="en-US">
                <a:solidFill>
                  <a:schemeClr val="tx1">
                    <a:lumMod val="85000"/>
                  </a:schemeClr>
                </a:solidFill>
              </a:rPr>
              <a:t>→中の要素のレイアウトも揃えられる</a:t>
            </a:r>
            <a:endParaRPr lang="en-US" altLang="ja-JP" dirty="0">
              <a:solidFill>
                <a:schemeClr val="tx1">
                  <a:lumMod val="85000"/>
                </a:schemeClr>
              </a:solidFill>
            </a:endParaRPr>
          </a:p>
          <a:p>
            <a:pPr lvl="1"/>
            <a:r>
              <a:rPr lang="ja-JP" altLang="en-US">
                <a:solidFill>
                  <a:schemeClr val="tx1">
                    <a:lumMod val="85000"/>
                  </a:schemeClr>
                </a:solidFill>
              </a:rPr>
              <a:t>画像は高さが固定値になるように</a:t>
            </a:r>
            <a:br>
              <a:rPr lang="en-US" altLang="ja-JP" dirty="0">
                <a:solidFill>
                  <a:schemeClr val="tx1">
                    <a:lumMod val="85000"/>
                  </a:schemeClr>
                </a:solidFill>
              </a:rPr>
            </a:br>
            <a:r>
              <a:rPr lang="ja-JP" altLang="en-US">
                <a:solidFill>
                  <a:schemeClr val="tx1">
                    <a:lumMod val="85000"/>
                  </a:schemeClr>
                </a:solidFill>
              </a:rPr>
              <a:t>縮小させた</a:t>
            </a:r>
            <a:endParaRPr lang="en-US" altLang="ja-JP" dirty="0">
              <a:solidFill>
                <a:schemeClr val="tx1">
                  <a:lumMod val="85000"/>
                </a:schemeClr>
              </a:solidFill>
            </a:endParaRPr>
          </a:p>
          <a:p>
            <a:pPr lvl="2"/>
            <a:r>
              <a:rPr lang="en-US" altLang="ja-JP" dirty="0" err="1">
                <a:solidFill>
                  <a:schemeClr val="tx1">
                    <a:lumMod val="85000"/>
                  </a:schemeClr>
                </a:solidFill>
              </a:rPr>
              <a:t>object-fit:cover</a:t>
            </a:r>
            <a:r>
              <a:rPr lang="en-US" altLang="ja-JP" dirty="0">
                <a:solidFill>
                  <a:schemeClr val="tx1">
                    <a:lumMod val="85000"/>
                  </a:schemeClr>
                </a:solidFill>
              </a:rPr>
              <a:t>;</a:t>
            </a:r>
            <a:r>
              <a:rPr lang="ja-JP" altLang="en-US">
                <a:solidFill>
                  <a:schemeClr val="tx1">
                    <a:lumMod val="85000"/>
                  </a:schemeClr>
                </a:solidFill>
              </a:rPr>
              <a:t>を使用</a:t>
            </a:r>
            <a:endParaRPr lang="en-US" altLang="ja-JP" dirty="0">
              <a:solidFill>
                <a:schemeClr val="tx1">
                  <a:lumMod val="85000"/>
                </a:schemeClr>
              </a:solidFill>
            </a:endParaRPr>
          </a:p>
          <a:p>
            <a:pPr lvl="3"/>
            <a:r>
              <a:rPr lang="ja-JP" altLang="en-US">
                <a:solidFill>
                  <a:schemeClr val="tx1">
                    <a:lumMod val="85000"/>
                  </a:schemeClr>
                </a:solidFill>
              </a:rPr>
              <a:t>縦横比をそのままに縮小</a:t>
            </a:r>
            <a:endParaRPr lang="en-US" altLang="ja-JP" dirty="0">
              <a:solidFill>
                <a:schemeClr val="tx1">
                  <a:lumMod val="85000"/>
                </a:schemeClr>
              </a:solidFill>
            </a:endParaRPr>
          </a:p>
          <a:p>
            <a:pPr lvl="2"/>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10</a:t>
            </a:fld>
            <a:endParaRPr lang="ja-JP" altLang="en-US" noProof="0"/>
          </a:p>
        </p:txBody>
      </p:sp>
      <p:pic>
        <p:nvPicPr>
          <p:cNvPr id="4" name="図 3" descr="スクリーンショット が含まれている画像&#10;&#10;自動的に生成された説明">
            <a:extLst>
              <a:ext uri="{FF2B5EF4-FFF2-40B4-BE49-F238E27FC236}">
                <a16:creationId xmlns:a16="http://schemas.microsoft.com/office/drawing/2014/main" id="{3B8EF91B-0EF0-474D-A2AC-A7B4008EC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364" y="4176387"/>
            <a:ext cx="6336704" cy="1995813"/>
          </a:xfrm>
          <a:prstGeom prst="rect">
            <a:avLst/>
          </a:prstGeom>
        </p:spPr>
      </p:pic>
    </p:spTree>
    <p:extLst>
      <p:ext uri="{BB962C8B-B14F-4D97-AF65-F5344CB8AC3E}">
        <p14:creationId xmlns:p14="http://schemas.microsoft.com/office/powerpoint/2010/main" val="316989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4" y="274638"/>
            <a:ext cx="10414926" cy="1020762"/>
          </a:xfrm>
        </p:spPr>
        <p:txBody>
          <a:bodyPr rtlCol="0"/>
          <a:lstStyle/>
          <a:p>
            <a:pPr rtl="0"/>
            <a:r>
              <a:rPr lang="en-US" altLang="ja-JP" dirty="0">
                <a:solidFill>
                  <a:schemeClr val="tx1">
                    <a:lumMod val="85000"/>
                  </a:schemeClr>
                </a:solidFill>
              </a:rPr>
              <a:t>Extracurricular Section -</a:t>
            </a:r>
            <a:r>
              <a:rPr lang="ja-JP" altLang="en-US">
                <a:solidFill>
                  <a:schemeClr val="tx1">
                    <a:lumMod val="85000"/>
                  </a:schemeClr>
                </a:solidFill>
              </a:rPr>
              <a:t>動画のインスタ的再生</a:t>
            </a:r>
            <a:r>
              <a:rPr lang="en-US" altLang="ja-JP" dirty="0">
                <a:solidFill>
                  <a:schemeClr val="tx1">
                    <a:lumMod val="85000"/>
                  </a:schemeClr>
                </a:solidFill>
              </a:rPr>
              <a:t>-</a:t>
            </a:r>
            <a:r>
              <a:rPr lang="ja-JP" altLang="en-US">
                <a:solidFill>
                  <a:schemeClr val="tx1">
                    <a:lumMod val="85000"/>
                  </a:schemeClr>
                </a:solidFill>
              </a:rPr>
              <a:t>（</a:t>
            </a:r>
            <a:r>
              <a:rPr lang="en-US" altLang="ja-JP" dirty="0">
                <a:solidFill>
                  <a:schemeClr val="tx1">
                    <a:lumMod val="85000"/>
                  </a:schemeClr>
                </a:solidFill>
              </a:rPr>
              <a:t>1/2</a:t>
            </a:r>
            <a:r>
              <a:rPr lang="ja-JP" altLang="en-US">
                <a:solidFill>
                  <a:schemeClr val="tx1">
                    <a:lumMod val="85000"/>
                  </a:schemeClr>
                </a:solidFill>
              </a:rPr>
              <a:t>）</a:t>
            </a: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ja-JP" altLang="en-US">
                <a:solidFill>
                  <a:schemeClr val="tx1">
                    <a:lumMod val="85000"/>
                  </a:schemeClr>
                </a:solidFill>
              </a:rPr>
              <a:t>ダンスは写真よりも動画の方が伝わりやすい</a:t>
            </a:r>
            <a:endParaRPr lang="en-US" altLang="ja-JP" dirty="0">
              <a:solidFill>
                <a:schemeClr val="tx1">
                  <a:lumMod val="85000"/>
                </a:schemeClr>
              </a:solidFill>
            </a:endParaRPr>
          </a:p>
          <a:p>
            <a:pPr lvl="1"/>
            <a:r>
              <a:rPr lang="ja-JP" altLang="en-US">
                <a:solidFill>
                  <a:schemeClr val="tx1">
                    <a:lumMod val="85000"/>
                  </a:schemeClr>
                </a:solidFill>
              </a:rPr>
              <a:t>いちいちクリックするのはめんどくさい</a:t>
            </a:r>
            <a:endParaRPr lang="en-US" altLang="ja-JP" dirty="0">
              <a:solidFill>
                <a:schemeClr val="tx1">
                  <a:lumMod val="85000"/>
                </a:schemeClr>
              </a:solidFill>
            </a:endParaRPr>
          </a:p>
          <a:p>
            <a:pPr marL="274320" lvl="1" indent="0">
              <a:buNone/>
            </a:pPr>
            <a:r>
              <a:rPr lang="ja-JP" altLang="en-US">
                <a:solidFill>
                  <a:schemeClr val="tx1">
                    <a:lumMod val="85000"/>
                  </a:schemeClr>
                </a:solidFill>
              </a:rPr>
              <a:t>→ホバーで自動で再生するようにし，手間なく動画が見られるようにする</a:t>
            </a:r>
            <a:endParaRPr lang="en-US" altLang="ja-JP" dirty="0">
              <a:solidFill>
                <a:schemeClr val="tx1">
                  <a:lumMod val="85000"/>
                </a:schemeClr>
              </a:solidFill>
            </a:endParaRPr>
          </a:p>
          <a:p>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video</a:t>
            </a:r>
            <a:r>
              <a:rPr lang="ja-JP" altLang="en-US">
                <a:solidFill>
                  <a:schemeClr val="tx1">
                    <a:lumMod val="85000"/>
                  </a:schemeClr>
                </a:solidFill>
              </a:rPr>
              <a:t>タグを</a:t>
            </a:r>
            <a:r>
              <a:rPr lang="en-US" altLang="ja-JP" dirty="0">
                <a:solidFill>
                  <a:schemeClr val="tx1">
                    <a:lumMod val="85000"/>
                  </a:schemeClr>
                </a:solidFill>
              </a:rPr>
              <a:t>stage</a:t>
            </a:r>
            <a:r>
              <a:rPr lang="ja-JP" altLang="en-US">
                <a:solidFill>
                  <a:schemeClr val="tx1">
                    <a:lumMod val="85000"/>
                  </a:schemeClr>
                </a:solidFill>
              </a:rPr>
              <a:t>クラスを持つ</a:t>
            </a:r>
            <a:r>
              <a:rPr lang="en-US" altLang="ja-JP" dirty="0">
                <a:solidFill>
                  <a:schemeClr val="tx1">
                    <a:lumMod val="85000"/>
                  </a:schemeClr>
                </a:solidFill>
              </a:rPr>
              <a:t>div</a:t>
            </a:r>
            <a:r>
              <a:rPr lang="ja-JP" altLang="en-US">
                <a:solidFill>
                  <a:schemeClr val="tx1">
                    <a:lumMod val="85000"/>
                  </a:schemeClr>
                </a:solidFill>
              </a:rPr>
              <a:t>内に置く</a:t>
            </a:r>
            <a:endParaRPr lang="en-US" altLang="ja-JP" dirty="0">
              <a:solidFill>
                <a:schemeClr val="tx1">
                  <a:lumMod val="85000"/>
                </a:schemeClr>
              </a:solidFill>
            </a:endParaRPr>
          </a:p>
          <a:p>
            <a:pPr lvl="2"/>
            <a:r>
              <a:rPr lang="en-US" altLang="ja-JP" dirty="0">
                <a:solidFill>
                  <a:schemeClr val="tx1">
                    <a:lumMod val="85000"/>
                  </a:schemeClr>
                </a:solidFill>
              </a:rPr>
              <a:t>loop</a:t>
            </a:r>
            <a:r>
              <a:rPr lang="ja-JP" altLang="en-US">
                <a:solidFill>
                  <a:schemeClr val="tx1">
                    <a:lumMod val="85000"/>
                  </a:schemeClr>
                </a:solidFill>
              </a:rPr>
              <a:t>：動画が終わると再生し直す</a:t>
            </a:r>
            <a:endParaRPr lang="en-US" altLang="ja-JP" dirty="0">
              <a:solidFill>
                <a:schemeClr val="tx1">
                  <a:lumMod val="85000"/>
                </a:schemeClr>
              </a:solidFill>
            </a:endParaRPr>
          </a:p>
          <a:p>
            <a:pPr lvl="1"/>
            <a:r>
              <a:rPr lang="en-US" altLang="ja-JP" dirty="0">
                <a:solidFill>
                  <a:schemeClr val="tx1">
                    <a:lumMod val="85000"/>
                  </a:schemeClr>
                </a:solidFill>
              </a:rPr>
              <a:t>video</a:t>
            </a:r>
            <a:r>
              <a:rPr lang="ja-JP" altLang="en-US">
                <a:solidFill>
                  <a:schemeClr val="tx1">
                    <a:lumMod val="85000"/>
                  </a:schemeClr>
                </a:solidFill>
              </a:rPr>
              <a:t>タグ内に</a:t>
            </a:r>
            <a:r>
              <a:rPr lang="en-US" altLang="ja-JP" dirty="0">
                <a:solidFill>
                  <a:schemeClr val="tx1">
                    <a:lumMod val="85000"/>
                  </a:schemeClr>
                </a:solidFill>
              </a:rPr>
              <a:t>p</a:t>
            </a:r>
            <a:r>
              <a:rPr lang="ja-JP" altLang="en-US">
                <a:solidFill>
                  <a:schemeClr val="tx1">
                    <a:lumMod val="85000"/>
                  </a:schemeClr>
                </a:solidFill>
              </a:rPr>
              <a:t>タグを置く</a:t>
            </a:r>
            <a:endParaRPr lang="en-US" altLang="ja-JP" dirty="0">
              <a:solidFill>
                <a:schemeClr val="tx1">
                  <a:lumMod val="85000"/>
                </a:schemeClr>
              </a:solidFill>
            </a:endParaRPr>
          </a:p>
          <a:p>
            <a:pPr lvl="2"/>
            <a:r>
              <a:rPr lang="ja-JP" altLang="en-US">
                <a:solidFill>
                  <a:schemeClr val="tx1">
                    <a:lumMod val="85000"/>
                  </a:schemeClr>
                </a:solidFill>
              </a:rPr>
              <a:t>ユーザー側のブラウザが</a:t>
            </a:r>
            <a:r>
              <a:rPr lang="en-US" altLang="ja-JP" dirty="0">
                <a:solidFill>
                  <a:schemeClr val="tx1">
                    <a:lumMod val="85000"/>
                  </a:schemeClr>
                </a:solidFill>
              </a:rPr>
              <a:t>video</a:t>
            </a:r>
            <a:r>
              <a:rPr lang="ja-JP" altLang="en-US">
                <a:solidFill>
                  <a:schemeClr val="tx1">
                    <a:lumMod val="85000"/>
                  </a:schemeClr>
                </a:solidFill>
              </a:rPr>
              <a:t>タグをサポートしていない場合にテキストを表示</a:t>
            </a:r>
            <a:endParaRPr lang="en-US" altLang="ja-JP" dirty="0">
              <a:solidFill>
                <a:schemeClr val="tx1">
                  <a:lumMod val="85000"/>
                </a:schemeClr>
              </a:solidFill>
            </a:endParaRPr>
          </a:p>
          <a:p>
            <a:pPr lvl="1"/>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11</a:t>
            </a:fld>
            <a:endParaRPr lang="ja-JP" altLang="en-US" noProof="0"/>
          </a:p>
        </p:txBody>
      </p:sp>
      <p:pic>
        <p:nvPicPr>
          <p:cNvPr id="4" name="図 3">
            <a:extLst>
              <a:ext uri="{FF2B5EF4-FFF2-40B4-BE49-F238E27FC236}">
                <a16:creationId xmlns:a16="http://schemas.microsoft.com/office/drawing/2014/main" id="{8F61508A-AEFE-3D44-AC03-DDE8A886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911" y="5679654"/>
            <a:ext cx="6749932" cy="721147"/>
          </a:xfrm>
          <a:prstGeom prst="rect">
            <a:avLst/>
          </a:prstGeom>
        </p:spPr>
      </p:pic>
    </p:spTree>
    <p:extLst>
      <p:ext uri="{BB962C8B-B14F-4D97-AF65-F5344CB8AC3E}">
        <p14:creationId xmlns:p14="http://schemas.microsoft.com/office/powerpoint/2010/main" val="341418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4" y="274638"/>
            <a:ext cx="10414926" cy="1020762"/>
          </a:xfrm>
        </p:spPr>
        <p:txBody>
          <a:bodyPr rtlCol="0"/>
          <a:lstStyle/>
          <a:p>
            <a:pPr rtl="0"/>
            <a:r>
              <a:rPr lang="en-US" altLang="ja-JP" dirty="0">
                <a:solidFill>
                  <a:schemeClr val="tx1">
                    <a:lumMod val="85000"/>
                  </a:schemeClr>
                </a:solidFill>
              </a:rPr>
              <a:t>Extracurricular Section -</a:t>
            </a:r>
            <a:r>
              <a:rPr lang="ja-JP" altLang="en-US">
                <a:solidFill>
                  <a:schemeClr val="tx1">
                    <a:lumMod val="85000"/>
                  </a:schemeClr>
                </a:solidFill>
              </a:rPr>
              <a:t>動画のインスタ的再生</a:t>
            </a:r>
            <a:r>
              <a:rPr lang="en-US" altLang="ja-JP" dirty="0">
                <a:solidFill>
                  <a:schemeClr val="tx1">
                    <a:lumMod val="85000"/>
                  </a:schemeClr>
                </a:solidFill>
              </a:rPr>
              <a:t>-</a:t>
            </a:r>
            <a:r>
              <a:rPr lang="ja-JP" altLang="en-US">
                <a:solidFill>
                  <a:schemeClr val="tx1">
                    <a:lumMod val="85000"/>
                  </a:schemeClr>
                </a:solidFill>
              </a:rPr>
              <a:t>（</a:t>
            </a:r>
            <a:r>
              <a:rPr lang="en-US" altLang="ja-JP" dirty="0">
                <a:solidFill>
                  <a:schemeClr val="tx1">
                    <a:lumMod val="85000"/>
                  </a:schemeClr>
                </a:solidFill>
              </a:rPr>
              <a:t>2/2</a:t>
            </a:r>
            <a:r>
              <a:rPr lang="ja-JP" altLang="en-US">
                <a:solidFill>
                  <a:schemeClr val="tx1">
                    <a:lumMod val="85000"/>
                  </a:schemeClr>
                </a:solidFill>
              </a:rPr>
              <a:t>）</a:t>
            </a:r>
          </a:p>
        </p:txBody>
      </p:sp>
      <p:sp>
        <p:nvSpPr>
          <p:cNvPr id="14" name="コンテンツ プレースホルダー 13"/>
          <p:cNvSpPr>
            <a:spLocks noGrp="1"/>
          </p:cNvSpPr>
          <p:nvPr>
            <p:ph idx="1"/>
          </p:nvPr>
        </p:nvSpPr>
        <p:spPr/>
        <p:txBody>
          <a:bodyPr rtlCol="0"/>
          <a:lstStyle/>
          <a:p>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stage</a:t>
            </a:r>
            <a:r>
              <a:rPr lang="ja-JP" altLang="en-US">
                <a:solidFill>
                  <a:schemeClr val="tx1">
                    <a:lumMod val="85000"/>
                  </a:schemeClr>
                </a:solidFill>
              </a:rPr>
              <a:t>クラスを持つ</a:t>
            </a:r>
            <a:r>
              <a:rPr lang="en-US" altLang="ja-JP" dirty="0">
                <a:solidFill>
                  <a:schemeClr val="tx1">
                    <a:lumMod val="85000"/>
                  </a:schemeClr>
                </a:solidFill>
              </a:rPr>
              <a:t>div</a:t>
            </a:r>
            <a:r>
              <a:rPr lang="ja-JP" altLang="en-US">
                <a:solidFill>
                  <a:schemeClr val="tx1">
                    <a:lumMod val="85000"/>
                  </a:schemeClr>
                </a:solidFill>
              </a:rPr>
              <a:t>内で操作を行う</a:t>
            </a:r>
            <a:endParaRPr lang="en-US" altLang="ja-JP" dirty="0">
              <a:solidFill>
                <a:schemeClr val="tx1">
                  <a:lumMod val="85000"/>
                </a:schemeClr>
              </a:solidFill>
            </a:endParaRPr>
          </a:p>
          <a:p>
            <a:pPr lvl="1"/>
            <a:r>
              <a:rPr lang="en-US" altLang="ja-JP" dirty="0" err="1">
                <a:solidFill>
                  <a:schemeClr val="tx1">
                    <a:lumMod val="85000"/>
                  </a:schemeClr>
                </a:solidFill>
              </a:rPr>
              <a:t>mouseenter</a:t>
            </a:r>
            <a:r>
              <a:rPr lang="ja-JP" altLang="en-US">
                <a:solidFill>
                  <a:schemeClr val="tx1">
                    <a:lumMod val="85000"/>
                  </a:schemeClr>
                </a:solidFill>
              </a:rPr>
              <a:t>：</a:t>
            </a:r>
            <a:r>
              <a:rPr lang="en-US" altLang="ja-JP" dirty="0">
                <a:solidFill>
                  <a:schemeClr val="tx1">
                    <a:lumMod val="85000"/>
                  </a:schemeClr>
                </a:solidFill>
              </a:rPr>
              <a:t>hover</a:t>
            </a:r>
            <a:r>
              <a:rPr lang="ja-JP" altLang="en-US">
                <a:solidFill>
                  <a:schemeClr val="tx1">
                    <a:lumMod val="85000"/>
                  </a:schemeClr>
                </a:solidFill>
              </a:rPr>
              <a:t>時の動作</a:t>
            </a:r>
            <a:endParaRPr lang="en-US" altLang="ja-JP" dirty="0">
              <a:solidFill>
                <a:schemeClr val="tx1">
                  <a:lumMod val="85000"/>
                </a:schemeClr>
              </a:solidFill>
            </a:endParaRPr>
          </a:p>
          <a:p>
            <a:pPr lvl="2"/>
            <a:r>
              <a:rPr lang="ja-JP" altLang="en-US">
                <a:solidFill>
                  <a:schemeClr val="tx1">
                    <a:lumMod val="85000"/>
                  </a:schemeClr>
                </a:solidFill>
              </a:rPr>
              <a:t>動画の再生箇所をはじめからに初期化し，再生する</a:t>
            </a:r>
            <a:endParaRPr lang="en-US" altLang="ja-JP" dirty="0">
              <a:solidFill>
                <a:schemeClr val="tx1">
                  <a:lumMod val="85000"/>
                </a:schemeClr>
              </a:solidFill>
            </a:endParaRPr>
          </a:p>
          <a:p>
            <a:pPr lvl="1"/>
            <a:r>
              <a:rPr lang="en-US" altLang="ja-JP" dirty="0" err="1">
                <a:solidFill>
                  <a:schemeClr val="tx1">
                    <a:lumMod val="85000"/>
                  </a:schemeClr>
                </a:solidFill>
              </a:rPr>
              <a:t>mouseleave</a:t>
            </a:r>
            <a:r>
              <a:rPr lang="ja-JP" altLang="en-US">
                <a:solidFill>
                  <a:schemeClr val="tx1">
                    <a:lumMod val="85000"/>
                  </a:schemeClr>
                </a:solidFill>
              </a:rPr>
              <a:t>：</a:t>
            </a:r>
            <a:r>
              <a:rPr lang="en-US" altLang="ja-JP" dirty="0">
                <a:solidFill>
                  <a:schemeClr val="tx1">
                    <a:lumMod val="85000"/>
                  </a:schemeClr>
                </a:solidFill>
              </a:rPr>
              <a:t>hover</a:t>
            </a:r>
            <a:r>
              <a:rPr lang="ja-JP" altLang="en-US">
                <a:solidFill>
                  <a:schemeClr val="tx1">
                    <a:lumMod val="85000"/>
                  </a:schemeClr>
                </a:solidFill>
              </a:rPr>
              <a:t>からカーソルが離れたときの動作</a:t>
            </a:r>
            <a:endParaRPr lang="en-US" altLang="ja-JP" dirty="0">
              <a:solidFill>
                <a:schemeClr val="tx1">
                  <a:lumMod val="85000"/>
                </a:schemeClr>
              </a:solidFill>
            </a:endParaRPr>
          </a:p>
          <a:p>
            <a:pPr lvl="2"/>
            <a:r>
              <a:rPr lang="ja-JP" altLang="en-US">
                <a:solidFill>
                  <a:schemeClr val="tx1">
                    <a:lumMod val="85000"/>
                  </a:schemeClr>
                </a:solidFill>
              </a:rPr>
              <a:t>動画の再生を一時停止する</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12</a:t>
            </a:fld>
            <a:endParaRPr lang="ja-JP" altLang="en-US" noProof="0"/>
          </a:p>
        </p:txBody>
      </p:sp>
      <p:pic>
        <p:nvPicPr>
          <p:cNvPr id="6" name="図 5" descr="白いバックグラウンドのスクリーンショット&#10;&#10;自動的に生成された説明">
            <a:extLst>
              <a:ext uri="{FF2B5EF4-FFF2-40B4-BE49-F238E27FC236}">
                <a16:creationId xmlns:a16="http://schemas.microsoft.com/office/drawing/2014/main" id="{D49210E8-1AE4-864E-B4DD-921F7287D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948" y="4005064"/>
            <a:ext cx="8846527" cy="2433888"/>
          </a:xfrm>
          <a:prstGeom prst="rect">
            <a:avLst/>
          </a:prstGeom>
        </p:spPr>
      </p:pic>
    </p:spTree>
    <p:extLst>
      <p:ext uri="{BB962C8B-B14F-4D97-AF65-F5344CB8AC3E}">
        <p14:creationId xmlns:p14="http://schemas.microsoft.com/office/powerpoint/2010/main" val="240378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a:solidFill>
                  <a:schemeClr val="tx1">
                    <a:lumMod val="85000"/>
                  </a:schemeClr>
                </a:solidFill>
              </a:rPr>
              <a:t>Extracurricular Section -</a:t>
            </a:r>
            <a:r>
              <a:rPr lang="ja-JP" altLang="en-US">
                <a:solidFill>
                  <a:schemeClr val="tx1">
                    <a:lumMod val="85000"/>
                  </a:schemeClr>
                </a:solidFill>
              </a:rPr>
              <a:t>インスタの挿入</a:t>
            </a:r>
            <a:r>
              <a:rPr lang="en-US" altLang="ja-JP" dirty="0">
                <a:solidFill>
                  <a:schemeClr val="tx1">
                    <a:lumMod val="85000"/>
                  </a:schemeClr>
                </a:solidFill>
              </a:rPr>
              <a:t>-</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en-US" altLang="ja-JP" dirty="0">
                <a:solidFill>
                  <a:schemeClr val="tx1">
                    <a:lumMod val="85000"/>
                  </a:schemeClr>
                </a:solidFill>
              </a:rPr>
              <a:t>Graffiti</a:t>
            </a:r>
            <a:r>
              <a:rPr lang="ja-JP" altLang="en-US">
                <a:solidFill>
                  <a:schemeClr val="tx1">
                    <a:lumMod val="85000"/>
                  </a:schemeClr>
                </a:solidFill>
              </a:rPr>
              <a:t>は</a:t>
            </a:r>
            <a:r>
              <a:rPr lang="en-US" altLang="ja-JP" dirty="0" err="1">
                <a:solidFill>
                  <a:schemeClr val="tx1">
                    <a:lumMod val="85000"/>
                  </a:schemeClr>
                </a:solidFill>
              </a:rPr>
              <a:t>instagram</a:t>
            </a:r>
            <a:r>
              <a:rPr lang="ja-JP" altLang="en-US">
                <a:solidFill>
                  <a:schemeClr val="tx1">
                    <a:lumMod val="85000"/>
                  </a:schemeClr>
                </a:solidFill>
              </a:rPr>
              <a:t>にまとめて記事として投稿してある</a:t>
            </a:r>
            <a:endParaRPr lang="en-US" altLang="ja-JP" dirty="0">
              <a:solidFill>
                <a:schemeClr val="tx1">
                  <a:lumMod val="85000"/>
                </a:schemeClr>
              </a:solidFill>
            </a:endParaRPr>
          </a:p>
          <a:p>
            <a:pPr marL="274320" lvl="1" indent="0">
              <a:buNone/>
            </a:pPr>
            <a:r>
              <a:rPr lang="ja-JP" altLang="en-US">
                <a:solidFill>
                  <a:schemeClr val="tx1">
                    <a:lumMod val="85000"/>
                  </a:schemeClr>
                </a:solidFill>
              </a:rPr>
              <a:t>→</a:t>
            </a:r>
            <a:r>
              <a:rPr lang="en-US" altLang="ja-JP" dirty="0" err="1">
                <a:solidFill>
                  <a:schemeClr val="tx1">
                    <a:lumMod val="85000"/>
                  </a:schemeClr>
                </a:solidFill>
              </a:rPr>
              <a:t>instagram</a:t>
            </a:r>
            <a:r>
              <a:rPr lang="ja-JP" altLang="en-US">
                <a:solidFill>
                  <a:schemeClr val="tx1">
                    <a:lumMod val="85000"/>
                  </a:schemeClr>
                </a:solidFill>
              </a:rPr>
              <a:t>を使い，作品を効率的に見せ，アカウントの宣伝も行う</a:t>
            </a:r>
            <a:endParaRPr lang="en-US" altLang="ja-JP" dirty="0">
              <a:solidFill>
                <a:schemeClr val="tx1">
                  <a:lumMod val="85000"/>
                </a:schemeClr>
              </a:solidFill>
            </a:endParaRPr>
          </a:p>
          <a:p>
            <a:pPr rtl="0"/>
            <a:r>
              <a:rPr lang="ja-JP" altLang="en-US">
                <a:solidFill>
                  <a:schemeClr val="tx1">
                    <a:lumMod val="85000"/>
                  </a:schemeClr>
                </a:solidFill>
              </a:rPr>
              <a:t>技術概要</a:t>
            </a:r>
            <a:endParaRPr lang="en-US" altLang="ja-JP" dirty="0">
              <a:solidFill>
                <a:schemeClr val="tx1">
                  <a:lumMod val="85000"/>
                </a:schemeClr>
              </a:solidFill>
            </a:endParaRPr>
          </a:p>
          <a:p>
            <a:pPr lvl="1"/>
            <a:r>
              <a:rPr lang="ja-JP" altLang="en-US">
                <a:solidFill>
                  <a:schemeClr val="tx1">
                    <a:lumMod val="85000"/>
                  </a:schemeClr>
                </a:solidFill>
              </a:rPr>
              <a:t>インスタグラムの「埋め込み機能」を使用</a:t>
            </a:r>
            <a:endParaRPr lang="en-US" altLang="ja-JP" dirty="0">
              <a:solidFill>
                <a:schemeClr val="tx1">
                  <a:lumMod val="85000"/>
                </a:schemeClr>
              </a:solidFill>
            </a:endParaRPr>
          </a:p>
          <a:p>
            <a:pPr lvl="2"/>
            <a:r>
              <a:rPr lang="en-US" altLang="ja-JP" dirty="0">
                <a:solidFill>
                  <a:schemeClr val="tx1">
                    <a:lumMod val="85000"/>
                  </a:schemeClr>
                </a:solidFill>
              </a:rPr>
              <a:t>blockquote</a:t>
            </a:r>
            <a:r>
              <a:rPr lang="ja-JP" altLang="en-US">
                <a:solidFill>
                  <a:schemeClr val="tx1">
                    <a:lumMod val="85000"/>
                  </a:schemeClr>
                </a:solidFill>
              </a:rPr>
              <a:t>（引用）タグを取得</a:t>
            </a:r>
            <a:endParaRPr lang="en-US" altLang="ja-JP" dirty="0">
              <a:solidFill>
                <a:schemeClr val="tx1">
                  <a:lumMod val="85000"/>
                </a:schemeClr>
              </a:solidFill>
            </a:endParaRPr>
          </a:p>
          <a:p>
            <a:pPr lvl="1"/>
            <a:r>
              <a:rPr lang="ja-JP" altLang="en-US">
                <a:solidFill>
                  <a:schemeClr val="tx1">
                    <a:lumMod val="85000"/>
                  </a:schemeClr>
                </a:solidFill>
              </a:rPr>
              <a:t>要素の中央揃え</a:t>
            </a:r>
            <a:endParaRPr lang="en-US" altLang="ja-JP" dirty="0">
              <a:solidFill>
                <a:schemeClr val="tx1">
                  <a:lumMod val="85000"/>
                </a:schemeClr>
              </a:solidFill>
            </a:endParaRPr>
          </a:p>
          <a:p>
            <a:pPr lvl="2"/>
            <a:r>
              <a:rPr lang="en-US" altLang="ja-JP" dirty="0">
                <a:solidFill>
                  <a:schemeClr val="tx1">
                    <a:lumMod val="85000"/>
                  </a:schemeClr>
                </a:solidFill>
              </a:rPr>
              <a:t>mx-auto</a:t>
            </a:r>
            <a:r>
              <a:rPr lang="ja-JP" altLang="en-US">
                <a:solidFill>
                  <a:schemeClr val="tx1">
                    <a:lumMod val="85000"/>
                  </a:schemeClr>
                </a:solidFill>
              </a:rPr>
              <a:t>や</a:t>
            </a:r>
            <a:r>
              <a:rPr lang="en-US" altLang="ja-JP" dirty="0">
                <a:solidFill>
                  <a:schemeClr val="tx1">
                    <a:lumMod val="85000"/>
                  </a:schemeClr>
                </a:solidFill>
              </a:rPr>
              <a:t>text-center</a:t>
            </a:r>
            <a:r>
              <a:rPr lang="ja-JP" altLang="en-US">
                <a:solidFill>
                  <a:schemeClr val="tx1">
                    <a:lumMod val="85000"/>
                  </a:schemeClr>
                </a:solidFill>
              </a:rPr>
              <a:t>で上手くいかない</a:t>
            </a:r>
            <a:endParaRPr lang="en-US" altLang="ja-JP" dirty="0">
              <a:solidFill>
                <a:schemeClr val="tx1">
                  <a:lumMod val="85000"/>
                </a:schemeClr>
              </a:solidFill>
            </a:endParaRPr>
          </a:p>
          <a:p>
            <a:pPr marL="548640" lvl="2" indent="0">
              <a:buNone/>
            </a:pPr>
            <a:r>
              <a:rPr lang="ja-JP" altLang="en-US">
                <a:solidFill>
                  <a:schemeClr val="tx1">
                    <a:lumMod val="85000"/>
                  </a:schemeClr>
                </a:solidFill>
              </a:rPr>
              <a:t>→推奨はされていないが</a:t>
            </a:r>
            <a:r>
              <a:rPr lang="en-US" altLang="ja-JP" dirty="0">
                <a:solidFill>
                  <a:schemeClr val="tx1">
                    <a:lumMod val="85000"/>
                  </a:schemeClr>
                </a:solidFill>
              </a:rPr>
              <a:t>center</a:t>
            </a:r>
            <a:r>
              <a:rPr lang="ja-JP" altLang="en-US">
                <a:solidFill>
                  <a:schemeClr val="tx1">
                    <a:lumMod val="85000"/>
                  </a:schemeClr>
                </a:solidFill>
              </a:rPr>
              <a:t>タグで解決</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13</a:t>
            </a:fld>
            <a:endParaRPr lang="ja-JP" altLang="en-US" noProof="0"/>
          </a:p>
        </p:txBody>
      </p:sp>
      <p:pic>
        <p:nvPicPr>
          <p:cNvPr id="4" name="図 3" descr="コンピューターのスクリーンショット&#10;&#10;自動的に生成された説明">
            <a:extLst>
              <a:ext uri="{FF2B5EF4-FFF2-40B4-BE49-F238E27FC236}">
                <a16:creationId xmlns:a16="http://schemas.microsoft.com/office/drawing/2014/main" id="{AF9C1D06-7A29-5F4E-956C-97EE18287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991" y="3206302"/>
            <a:ext cx="5224841" cy="2965898"/>
          </a:xfrm>
          <a:prstGeom prst="rect">
            <a:avLst/>
          </a:prstGeom>
        </p:spPr>
      </p:pic>
      <p:sp>
        <p:nvSpPr>
          <p:cNvPr id="5" name="正方形/長方形 4">
            <a:extLst>
              <a:ext uri="{FF2B5EF4-FFF2-40B4-BE49-F238E27FC236}">
                <a16:creationId xmlns:a16="http://schemas.microsoft.com/office/drawing/2014/main" id="{84286FF3-CD68-0344-BE0A-749A36214D5F}"/>
              </a:ext>
            </a:extLst>
          </p:cNvPr>
          <p:cNvSpPr/>
          <p:nvPr/>
        </p:nvSpPr>
        <p:spPr>
          <a:xfrm>
            <a:off x="8326660" y="5157192"/>
            <a:ext cx="2339752" cy="432048"/>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532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a:solidFill>
                  <a:schemeClr val="tx1">
                    <a:lumMod val="85000"/>
                  </a:schemeClr>
                </a:solidFill>
              </a:rPr>
              <a:t>Contact Section -</a:t>
            </a:r>
            <a:r>
              <a:rPr lang="ja-JP" altLang="en-US">
                <a:solidFill>
                  <a:schemeClr val="tx1">
                    <a:lumMod val="85000"/>
                  </a:schemeClr>
                </a:solidFill>
              </a:rPr>
              <a:t>フォームの簡便化</a:t>
            </a:r>
            <a:r>
              <a:rPr lang="en-US" altLang="ja-JP" dirty="0">
                <a:solidFill>
                  <a:schemeClr val="tx1">
                    <a:lumMod val="85000"/>
                  </a:schemeClr>
                </a:solidFill>
              </a:rPr>
              <a:t>-</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ja-JP" altLang="en-US">
                <a:solidFill>
                  <a:schemeClr val="tx1">
                    <a:lumMod val="85000"/>
                  </a:schemeClr>
                </a:solidFill>
              </a:rPr>
              <a:t>テンプレが異様に手が混んでいた</a:t>
            </a:r>
            <a:endParaRPr lang="en-US" altLang="ja-JP" dirty="0">
              <a:solidFill>
                <a:schemeClr val="tx1">
                  <a:lumMod val="85000"/>
                </a:schemeClr>
              </a:solidFill>
            </a:endParaRPr>
          </a:p>
          <a:p>
            <a:pPr marL="274320" lvl="1" indent="0">
              <a:buNone/>
            </a:pPr>
            <a:r>
              <a:rPr lang="ja-JP" altLang="en-US">
                <a:solidFill>
                  <a:schemeClr val="tx1">
                    <a:lumMod val="85000"/>
                  </a:schemeClr>
                </a:solidFill>
              </a:rPr>
              <a:t>→複雑な手順はストレスを生むため，気軽にコンタクトが取れるようにする</a:t>
            </a:r>
            <a:endParaRPr lang="en-US" altLang="ja-JP" dirty="0">
              <a:solidFill>
                <a:schemeClr val="tx1">
                  <a:lumMod val="85000"/>
                </a:schemeClr>
              </a:solidFill>
            </a:endParaRPr>
          </a:p>
          <a:p>
            <a:pPr rtl="0"/>
            <a:r>
              <a:rPr lang="ja-JP" altLang="en-US">
                <a:solidFill>
                  <a:schemeClr val="tx1">
                    <a:lumMod val="85000"/>
                  </a:schemeClr>
                </a:solidFill>
              </a:rPr>
              <a:t>技術概要</a:t>
            </a:r>
            <a:endParaRPr lang="en-US" altLang="ja-JP" dirty="0">
              <a:solidFill>
                <a:schemeClr val="tx1">
                  <a:lumMod val="85000"/>
                </a:schemeClr>
              </a:solidFill>
            </a:endParaRPr>
          </a:p>
          <a:p>
            <a:pPr lvl="1"/>
            <a:r>
              <a:rPr lang="ja-JP" altLang="en-US">
                <a:solidFill>
                  <a:schemeClr val="tx1">
                    <a:lumMod val="85000"/>
                  </a:schemeClr>
                </a:solidFill>
              </a:rPr>
              <a:t>シンプルなフォームを意識</a:t>
            </a:r>
            <a:endParaRPr lang="en-US" altLang="ja-JP" dirty="0">
              <a:solidFill>
                <a:schemeClr val="tx1">
                  <a:lumMod val="85000"/>
                </a:schemeClr>
              </a:solidFill>
            </a:endParaRPr>
          </a:p>
          <a:p>
            <a:pPr lvl="1"/>
            <a:r>
              <a:rPr lang="en-US" altLang="ja-JP" dirty="0">
                <a:solidFill>
                  <a:schemeClr val="tx1">
                    <a:lumMod val="85000"/>
                  </a:schemeClr>
                </a:solidFill>
              </a:rPr>
              <a:t>input</a:t>
            </a:r>
            <a:r>
              <a:rPr lang="ja-JP" altLang="en-US">
                <a:solidFill>
                  <a:schemeClr val="tx1">
                    <a:lumMod val="85000"/>
                  </a:schemeClr>
                </a:solidFill>
              </a:rPr>
              <a:t>タグと</a:t>
            </a:r>
            <a:r>
              <a:rPr lang="en-US" altLang="ja-JP" dirty="0" err="1">
                <a:solidFill>
                  <a:schemeClr val="tx1">
                    <a:lumMod val="85000"/>
                  </a:schemeClr>
                </a:solidFill>
              </a:rPr>
              <a:t>textarea</a:t>
            </a:r>
            <a:r>
              <a:rPr lang="ja-JP" altLang="en-US">
                <a:solidFill>
                  <a:schemeClr val="tx1">
                    <a:lumMod val="85000"/>
                  </a:schemeClr>
                </a:solidFill>
              </a:rPr>
              <a:t>タグを使用</a:t>
            </a:r>
            <a:endParaRPr lang="en-US" altLang="ja-JP" dirty="0">
              <a:solidFill>
                <a:schemeClr val="tx1">
                  <a:lumMod val="85000"/>
                </a:schemeClr>
              </a:solidFill>
            </a:endParaRPr>
          </a:p>
          <a:p>
            <a:pPr lvl="1"/>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057E7C83-615F-9C40-AE50-16B2DB9CE65E}"/>
              </a:ext>
            </a:extLst>
          </p:cNvPr>
          <p:cNvSpPr>
            <a:spLocks noGrp="1"/>
          </p:cNvSpPr>
          <p:nvPr>
            <p:ph type="sldNum" sz="quarter" idx="12"/>
          </p:nvPr>
        </p:nvSpPr>
        <p:spPr/>
        <p:txBody>
          <a:bodyPr/>
          <a:lstStyle/>
          <a:p>
            <a:fld id="{25BA54BD-C84D-46CE-8B72-31BFB26ABA43}" type="slidenum">
              <a:rPr lang="en-US" altLang="ja-JP" noProof="0" smtClean="0"/>
              <a:pPr/>
              <a:t>14</a:t>
            </a:fld>
            <a:endParaRPr lang="ja-JP" altLang="en-US" noProof="0"/>
          </a:p>
        </p:txBody>
      </p:sp>
      <p:pic>
        <p:nvPicPr>
          <p:cNvPr id="4" name="図 3" descr="白黒の写真にテキストが書いてあるスクリーンショットの画面&#10;&#10;自動的に生成された説明">
            <a:extLst>
              <a:ext uri="{FF2B5EF4-FFF2-40B4-BE49-F238E27FC236}">
                <a16:creationId xmlns:a16="http://schemas.microsoft.com/office/drawing/2014/main" id="{6CA0733F-F1BB-3846-BD20-293FEC51A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96" y="3084358"/>
            <a:ext cx="3942241" cy="3773642"/>
          </a:xfrm>
          <a:prstGeom prst="rect">
            <a:avLst/>
          </a:prstGeom>
        </p:spPr>
      </p:pic>
    </p:spTree>
    <p:extLst>
      <p:ext uri="{BB962C8B-B14F-4D97-AF65-F5344CB8AC3E}">
        <p14:creationId xmlns:p14="http://schemas.microsoft.com/office/powerpoint/2010/main" val="19430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FD54EF2-0627-9D44-8D50-F7AAC0980C24}"/>
              </a:ext>
            </a:extLst>
          </p:cNvPr>
          <p:cNvSpPr>
            <a:spLocks noGrp="1"/>
          </p:cNvSpPr>
          <p:nvPr>
            <p:ph type="sldNum" sz="quarter" idx="12"/>
          </p:nvPr>
        </p:nvSpPr>
        <p:spPr/>
        <p:txBody>
          <a:bodyPr/>
          <a:lstStyle/>
          <a:p>
            <a:pPr rtl="0"/>
            <a:fld id="{25BA54BD-C84D-46CE-8B72-31BFB26ABA43}" type="slidenum">
              <a:rPr lang="en-US" altLang="ja-JP" noProof="0" smtClean="0"/>
              <a:t>15</a:t>
            </a:fld>
            <a:endParaRPr lang="ja-JP" altLang="en-US" noProof="0"/>
          </a:p>
        </p:txBody>
      </p:sp>
      <p:sp>
        <p:nvSpPr>
          <p:cNvPr id="5" name="タイトル 12">
            <a:extLst>
              <a:ext uri="{FF2B5EF4-FFF2-40B4-BE49-F238E27FC236}">
                <a16:creationId xmlns:a16="http://schemas.microsoft.com/office/drawing/2014/main" id="{21A1B657-6D39-BD40-A947-919B62B8DA9F}"/>
              </a:ext>
            </a:extLst>
          </p:cNvPr>
          <p:cNvSpPr txBox="1">
            <a:spLocks/>
          </p:cNvSpPr>
          <p:nvPr/>
        </p:nvSpPr>
        <p:spPr>
          <a:xfrm>
            <a:off x="1522416" y="2918619"/>
            <a:ext cx="9143998" cy="1020762"/>
          </a:xfrm>
          <a:prstGeom prst="rect">
            <a:avLst/>
          </a:prstGeom>
        </p:spPr>
        <p:txBody>
          <a:bodyPr rtlCol="0" anchor="ctr"/>
          <a:lst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a:lstStyle>
          <a:p>
            <a:pPr algn="ctr"/>
            <a:r>
              <a:rPr lang="ja-JP" altLang="en-US" sz="4400">
                <a:solidFill>
                  <a:schemeClr val="tx1">
                    <a:lumMod val="85000"/>
                  </a:schemeClr>
                </a:solidFill>
              </a:rPr>
              <a:t>自己紹介</a:t>
            </a:r>
            <a:r>
              <a:rPr lang="en-US" altLang="ja-JP" sz="4400" dirty="0">
                <a:solidFill>
                  <a:schemeClr val="tx1">
                    <a:lumMod val="85000"/>
                  </a:schemeClr>
                </a:solidFill>
              </a:rPr>
              <a:t>/</a:t>
            </a:r>
            <a:r>
              <a:rPr lang="ja-JP" altLang="en-US" sz="4400">
                <a:solidFill>
                  <a:schemeClr val="tx1">
                    <a:lumMod val="85000"/>
                  </a:schemeClr>
                </a:solidFill>
              </a:rPr>
              <a:t>インターンへの思い</a:t>
            </a:r>
          </a:p>
        </p:txBody>
      </p:sp>
    </p:spTree>
    <p:extLst>
      <p:ext uri="{BB962C8B-B14F-4D97-AF65-F5344CB8AC3E}">
        <p14:creationId xmlns:p14="http://schemas.microsoft.com/office/powerpoint/2010/main" val="328124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自己紹介</a:t>
            </a:r>
          </a:p>
        </p:txBody>
      </p:sp>
      <p:sp>
        <p:nvSpPr>
          <p:cNvPr id="14" name="コンテンツ プレースホルダー 13"/>
          <p:cNvSpPr>
            <a:spLocks noGrp="1"/>
          </p:cNvSpPr>
          <p:nvPr>
            <p:ph idx="1"/>
          </p:nvPr>
        </p:nvSpPr>
        <p:spPr/>
        <p:txBody>
          <a:bodyPr rtlCol="0"/>
          <a:lstStyle/>
          <a:p>
            <a:pPr lvl="0">
              <a:lnSpc>
                <a:spcPct val="150000"/>
              </a:lnSpc>
              <a:defRPr/>
            </a:pPr>
            <a:r>
              <a:rPr lang="ja-JP" altLang="en-US" sz="2800">
                <a:solidFill>
                  <a:schemeClr val="tx1">
                    <a:lumMod val="85000"/>
                  </a:schemeClr>
                </a:solidFill>
              </a:rPr>
              <a:t>学歴</a:t>
            </a:r>
            <a:endParaRPr lang="en-US" altLang="ja-JP" sz="2800" dirty="0">
              <a:solidFill>
                <a:schemeClr val="tx1">
                  <a:lumMod val="85000"/>
                </a:schemeClr>
              </a:solidFill>
            </a:endParaRPr>
          </a:p>
          <a:p>
            <a:pPr lvl="1">
              <a:lnSpc>
                <a:spcPct val="150000"/>
              </a:lnSpc>
              <a:defRPr/>
            </a:pPr>
            <a:r>
              <a:rPr lang="ja-JP" altLang="en-US" sz="2400">
                <a:solidFill>
                  <a:schemeClr val="tx1">
                    <a:lumMod val="85000"/>
                  </a:schemeClr>
                </a:solidFill>
              </a:rPr>
              <a:t>私立武蔵中学・高等学校卒業</a:t>
            </a:r>
            <a:endParaRPr lang="en-US" altLang="ja-JP" sz="2400" dirty="0">
              <a:solidFill>
                <a:schemeClr val="tx1">
                  <a:lumMod val="85000"/>
                </a:schemeClr>
              </a:solidFill>
            </a:endParaRPr>
          </a:p>
          <a:p>
            <a:pPr lvl="1">
              <a:lnSpc>
                <a:spcPct val="150000"/>
              </a:lnSpc>
            </a:pPr>
            <a:r>
              <a:rPr lang="ja-JP" altLang="en-US" sz="2200">
                <a:solidFill>
                  <a:schemeClr val="tx1">
                    <a:lumMod val="85000"/>
                  </a:schemeClr>
                </a:solidFill>
              </a:rPr>
              <a:t>慶應義塾大学</a:t>
            </a:r>
            <a:r>
              <a:rPr lang="en-US" altLang="ja-JP" sz="2200" dirty="0">
                <a:solidFill>
                  <a:schemeClr val="tx1">
                    <a:lumMod val="85000"/>
                  </a:schemeClr>
                </a:solidFill>
              </a:rPr>
              <a:t> </a:t>
            </a:r>
            <a:r>
              <a:rPr lang="ja-JP" altLang="en-US" sz="2200">
                <a:solidFill>
                  <a:schemeClr val="tx1">
                    <a:lumMod val="85000"/>
                  </a:schemeClr>
                </a:solidFill>
              </a:rPr>
              <a:t>理工学部</a:t>
            </a:r>
            <a:r>
              <a:rPr lang="en-US" altLang="ja-JP" sz="2200" dirty="0">
                <a:solidFill>
                  <a:schemeClr val="tx1">
                    <a:lumMod val="85000"/>
                  </a:schemeClr>
                </a:solidFill>
              </a:rPr>
              <a:t> </a:t>
            </a:r>
            <a:r>
              <a:rPr lang="ja-JP" altLang="en-US" sz="2200">
                <a:solidFill>
                  <a:schemeClr val="tx1">
                    <a:lumMod val="85000"/>
                  </a:schemeClr>
                </a:solidFill>
              </a:rPr>
              <a:t>情報工学科卒業</a:t>
            </a:r>
            <a:endParaRPr lang="en-US" altLang="ja-JP" sz="2200" dirty="0">
              <a:solidFill>
                <a:schemeClr val="tx1">
                  <a:lumMod val="85000"/>
                </a:schemeClr>
              </a:solidFill>
            </a:endParaRPr>
          </a:p>
          <a:p>
            <a:pPr lvl="1">
              <a:lnSpc>
                <a:spcPct val="150000"/>
              </a:lnSpc>
            </a:pPr>
            <a:r>
              <a:rPr lang="ja-JP" altLang="en-US" sz="2200">
                <a:solidFill>
                  <a:schemeClr val="tx1">
                    <a:lumMod val="85000"/>
                  </a:schemeClr>
                </a:solidFill>
              </a:rPr>
              <a:t>現在慶應義塾大学</a:t>
            </a:r>
            <a:r>
              <a:rPr lang="en-US" altLang="ja-JP" sz="2200" dirty="0">
                <a:solidFill>
                  <a:schemeClr val="tx1">
                    <a:lumMod val="85000"/>
                  </a:schemeClr>
                </a:solidFill>
              </a:rPr>
              <a:t> </a:t>
            </a:r>
            <a:r>
              <a:rPr lang="ja-JP" altLang="en-US" sz="2200">
                <a:solidFill>
                  <a:schemeClr val="tx1">
                    <a:lumMod val="85000"/>
                  </a:schemeClr>
                </a:solidFill>
              </a:rPr>
              <a:t>理工学研究科</a:t>
            </a:r>
            <a:r>
              <a:rPr lang="en-US" altLang="ja-JP" sz="2200" dirty="0">
                <a:solidFill>
                  <a:schemeClr val="tx1">
                    <a:lumMod val="85000"/>
                  </a:schemeClr>
                </a:solidFill>
              </a:rPr>
              <a:t> </a:t>
            </a:r>
            <a:r>
              <a:rPr lang="ja-JP" altLang="en-US" sz="2200">
                <a:solidFill>
                  <a:schemeClr val="tx1">
                    <a:lumMod val="85000"/>
                  </a:schemeClr>
                </a:solidFill>
              </a:rPr>
              <a:t>修士１年</a:t>
            </a:r>
            <a:endParaRPr lang="en-US" altLang="ja-JP" sz="2200" dirty="0">
              <a:solidFill>
                <a:schemeClr val="tx1">
                  <a:lumMod val="85000"/>
                </a:schemeClr>
              </a:solidFill>
            </a:endParaRPr>
          </a:p>
          <a:p>
            <a:pPr>
              <a:lnSpc>
                <a:spcPct val="150000"/>
              </a:lnSpc>
            </a:pPr>
            <a:r>
              <a:rPr lang="ja-JP" altLang="en-US" sz="2600">
                <a:solidFill>
                  <a:schemeClr val="tx1">
                    <a:lumMod val="85000"/>
                  </a:schemeClr>
                </a:solidFill>
              </a:rPr>
              <a:t>趣味</a:t>
            </a:r>
            <a:endParaRPr lang="en-US" altLang="ja-JP" sz="2600" dirty="0">
              <a:solidFill>
                <a:schemeClr val="tx1">
                  <a:lumMod val="85000"/>
                </a:schemeClr>
              </a:solidFill>
            </a:endParaRPr>
          </a:p>
          <a:p>
            <a:pPr lvl="1">
              <a:lnSpc>
                <a:spcPct val="150000"/>
              </a:lnSpc>
            </a:pPr>
            <a:r>
              <a:rPr lang="ja-JP" altLang="en-US" sz="2200">
                <a:solidFill>
                  <a:schemeClr val="tx1">
                    <a:lumMod val="85000"/>
                  </a:schemeClr>
                </a:solidFill>
              </a:rPr>
              <a:t>ブレイクダンス</a:t>
            </a:r>
            <a:endParaRPr lang="en-US" altLang="ja-JP" sz="2200" dirty="0">
              <a:solidFill>
                <a:schemeClr val="tx1">
                  <a:lumMod val="85000"/>
                </a:schemeClr>
              </a:solidFill>
            </a:endParaRPr>
          </a:p>
          <a:p>
            <a:pPr rtl="0"/>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16</a:t>
            </a:fld>
            <a:endParaRPr lang="ja-JP" altLang="en-US" noProof="0"/>
          </a:p>
        </p:txBody>
      </p:sp>
      <p:pic>
        <p:nvPicPr>
          <p:cNvPr id="5" name="図 4" descr="水, 屋外, 男, 海 が含まれている画像&#10;&#10;自動的に生成された説明">
            <a:extLst>
              <a:ext uri="{FF2B5EF4-FFF2-40B4-BE49-F238E27FC236}">
                <a16:creationId xmlns:a16="http://schemas.microsoft.com/office/drawing/2014/main" id="{19A762E7-6BDA-F346-81BD-1BE27499CCDC}"/>
              </a:ext>
            </a:extLst>
          </p:cNvPr>
          <p:cNvPicPr>
            <a:picLocks noChangeAspect="1"/>
          </p:cNvPicPr>
          <p:nvPr/>
        </p:nvPicPr>
        <p:blipFill rotWithShape="1">
          <a:blip r:embed="rId3"/>
          <a:srcRect l="22725" t="17856" r="9938" b="8148"/>
          <a:stretch/>
        </p:blipFill>
        <p:spPr>
          <a:xfrm>
            <a:off x="7534277" y="2265429"/>
            <a:ext cx="4300539" cy="3546341"/>
          </a:xfrm>
          <a:prstGeom prst="rect">
            <a:avLst/>
          </a:prstGeom>
        </p:spPr>
      </p:pic>
    </p:spTree>
    <p:extLst>
      <p:ext uri="{BB962C8B-B14F-4D97-AF65-F5344CB8AC3E}">
        <p14:creationId xmlns:p14="http://schemas.microsoft.com/office/powerpoint/2010/main" val="3438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学生時代の取り組み</a:t>
            </a:r>
          </a:p>
        </p:txBody>
      </p:sp>
      <p:sp>
        <p:nvSpPr>
          <p:cNvPr id="14" name="コンテンツ プレースホルダー 13"/>
          <p:cNvSpPr>
            <a:spLocks noGrp="1"/>
          </p:cNvSpPr>
          <p:nvPr>
            <p:ph idx="1"/>
          </p:nvPr>
        </p:nvSpPr>
        <p:spPr>
          <a:xfrm>
            <a:off x="1522414" y="1904999"/>
            <a:ext cx="9144000" cy="4772027"/>
          </a:xfrm>
        </p:spPr>
        <p:txBody>
          <a:bodyPr rtlCol="0">
            <a:normAutofit/>
          </a:bodyPr>
          <a:lstStyle/>
          <a:p>
            <a:pPr lvl="0">
              <a:defRPr/>
            </a:pPr>
            <a:r>
              <a:rPr lang="ja-JP" altLang="en-US" sz="2800">
                <a:solidFill>
                  <a:schemeClr val="tx1">
                    <a:lumMod val="85000"/>
                  </a:schemeClr>
                </a:solidFill>
              </a:rPr>
              <a:t>ブレイクダンス（サークル活動）</a:t>
            </a:r>
            <a:endParaRPr lang="en-US" altLang="ja-JP" sz="2800" dirty="0">
              <a:solidFill>
                <a:schemeClr val="tx1">
                  <a:lumMod val="85000"/>
                </a:schemeClr>
              </a:solidFill>
            </a:endParaRPr>
          </a:p>
          <a:p>
            <a:pPr lvl="1">
              <a:defRPr/>
            </a:pPr>
            <a:r>
              <a:rPr lang="ja-JP" altLang="en-US" sz="2400">
                <a:solidFill>
                  <a:schemeClr val="tx1">
                    <a:lumMod val="85000"/>
                  </a:schemeClr>
                </a:solidFill>
              </a:rPr>
              <a:t>新入生歓迎のショーに感動し，</a:t>
            </a:r>
            <a:br>
              <a:rPr lang="en-US" altLang="ja-JP" sz="2400" dirty="0">
                <a:solidFill>
                  <a:schemeClr val="tx1">
                    <a:lumMod val="85000"/>
                  </a:schemeClr>
                </a:solidFill>
              </a:rPr>
            </a:br>
            <a:r>
              <a:rPr lang="ja-JP" altLang="en-US" sz="2400">
                <a:solidFill>
                  <a:schemeClr val="tx1">
                    <a:lumMod val="85000"/>
                  </a:schemeClr>
                </a:solidFill>
              </a:rPr>
              <a:t>大学から始める</a:t>
            </a:r>
            <a:endParaRPr lang="en-US" altLang="ja-JP" sz="2400" dirty="0">
              <a:solidFill>
                <a:schemeClr val="tx1">
                  <a:lumMod val="85000"/>
                </a:schemeClr>
              </a:solidFill>
            </a:endParaRPr>
          </a:p>
          <a:p>
            <a:pPr lvl="1">
              <a:defRPr/>
            </a:pPr>
            <a:r>
              <a:rPr lang="ja-JP" altLang="en-US" sz="2400">
                <a:solidFill>
                  <a:schemeClr val="tx1">
                    <a:lumMod val="85000"/>
                  </a:schemeClr>
                </a:solidFill>
              </a:rPr>
              <a:t>運営代にはショーの制作の責任者として</a:t>
            </a:r>
            <a:br>
              <a:rPr lang="en-US" altLang="ja-JP" sz="2400" dirty="0">
                <a:solidFill>
                  <a:schemeClr val="tx1">
                    <a:lumMod val="85000"/>
                  </a:schemeClr>
                </a:solidFill>
              </a:rPr>
            </a:br>
            <a:r>
              <a:rPr lang="ja-JP" altLang="en-US" sz="2400">
                <a:solidFill>
                  <a:schemeClr val="tx1">
                    <a:lumMod val="85000"/>
                  </a:schemeClr>
                </a:solidFill>
              </a:rPr>
              <a:t>チーム運営を務めた</a:t>
            </a:r>
            <a:endParaRPr lang="en-US" altLang="ja-JP" sz="2200" dirty="0">
              <a:solidFill>
                <a:schemeClr val="tx1">
                  <a:lumMod val="85000"/>
                </a:schemeClr>
              </a:solidFill>
            </a:endParaRPr>
          </a:p>
          <a:p>
            <a:pPr indent="-228600"/>
            <a:r>
              <a:rPr lang="ja-JP" altLang="en-US" sz="2600">
                <a:solidFill>
                  <a:schemeClr val="tx1">
                    <a:lumMod val="85000"/>
                  </a:schemeClr>
                </a:solidFill>
              </a:rPr>
              <a:t>研究</a:t>
            </a:r>
            <a:endParaRPr lang="en-US" altLang="ja-JP" sz="2200" dirty="0">
              <a:solidFill>
                <a:schemeClr val="tx1">
                  <a:lumMod val="85000"/>
                </a:schemeClr>
              </a:solidFill>
            </a:endParaRPr>
          </a:p>
          <a:p>
            <a:pPr lvl="1"/>
            <a:r>
              <a:rPr lang="ja-JP" altLang="en-US" sz="2200">
                <a:solidFill>
                  <a:schemeClr val="tx1">
                    <a:lumMod val="85000"/>
                  </a:schemeClr>
                </a:solidFill>
              </a:rPr>
              <a:t>研究室のテーマ</a:t>
            </a:r>
            <a:endParaRPr lang="en-US" altLang="ja-JP" sz="2200" dirty="0">
              <a:solidFill>
                <a:schemeClr val="tx1">
                  <a:lumMod val="85000"/>
                </a:schemeClr>
              </a:solidFill>
            </a:endParaRPr>
          </a:p>
          <a:p>
            <a:pPr lvl="2"/>
            <a:r>
              <a:rPr lang="ja-JP" altLang="en-US" sz="2000">
                <a:solidFill>
                  <a:schemeClr val="tx1">
                    <a:lumMod val="85000"/>
                  </a:schemeClr>
                </a:solidFill>
              </a:rPr>
              <a:t>今日のデジタルデータ：所有者と利用者の間に大きな乖離がある</a:t>
            </a:r>
            <a:br>
              <a:rPr lang="en-US" altLang="ja-JP" sz="2000" dirty="0">
                <a:solidFill>
                  <a:schemeClr val="tx1">
                    <a:lumMod val="85000"/>
                  </a:schemeClr>
                </a:solidFill>
              </a:rPr>
            </a:br>
            <a:r>
              <a:rPr lang="ja-JP" altLang="en-US" sz="2000">
                <a:solidFill>
                  <a:schemeClr val="tx1">
                    <a:lumMod val="85000"/>
                  </a:schemeClr>
                </a:solidFill>
              </a:rPr>
              <a:t>→円滑な流通基盤が必要</a:t>
            </a:r>
            <a:endParaRPr lang="en-US" altLang="ja-JP" sz="2000" dirty="0">
              <a:solidFill>
                <a:schemeClr val="tx1">
                  <a:lumMod val="85000"/>
                </a:schemeClr>
              </a:solidFill>
            </a:endParaRPr>
          </a:p>
          <a:p>
            <a:pPr lvl="1"/>
            <a:r>
              <a:rPr lang="ja-JP" altLang="en-US" sz="2200">
                <a:solidFill>
                  <a:schemeClr val="tx1">
                    <a:lumMod val="85000"/>
                  </a:schemeClr>
                </a:solidFill>
              </a:rPr>
              <a:t>卒論での取り組み</a:t>
            </a:r>
            <a:endParaRPr lang="en-US" altLang="ja-JP" sz="2200" dirty="0">
              <a:solidFill>
                <a:schemeClr val="tx1">
                  <a:lumMod val="85000"/>
                </a:schemeClr>
              </a:solidFill>
            </a:endParaRPr>
          </a:p>
          <a:p>
            <a:pPr lvl="2"/>
            <a:r>
              <a:rPr lang="ja-JP" altLang="en-US" sz="2000">
                <a:solidFill>
                  <a:schemeClr val="tx1">
                    <a:lumMod val="85000"/>
                  </a:schemeClr>
                </a:solidFill>
              </a:rPr>
              <a:t>データ所有者がデータ販売時に流通チャネルごとに好きな価格で販売できる</a:t>
            </a:r>
            <a:br>
              <a:rPr lang="en-US" altLang="ja-JP" sz="2000" dirty="0">
                <a:solidFill>
                  <a:schemeClr val="tx1">
                    <a:lumMod val="85000"/>
                  </a:schemeClr>
                </a:solidFill>
              </a:rPr>
            </a:br>
            <a:r>
              <a:rPr lang="ja-JP" altLang="en-US" sz="2000">
                <a:solidFill>
                  <a:schemeClr val="tx1">
                    <a:lumMod val="85000"/>
                  </a:schemeClr>
                </a:solidFill>
              </a:rPr>
              <a:t>流通基盤を考案・設計</a:t>
            </a:r>
            <a:endParaRPr lang="en-US" altLang="ja-JP" sz="2000" dirty="0">
              <a:solidFill>
                <a:schemeClr val="tx1">
                  <a:lumMod val="85000"/>
                </a:schemeClr>
              </a:solidFill>
            </a:endParaRPr>
          </a:p>
          <a:p>
            <a:pPr rtl="0"/>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17</a:t>
            </a:fld>
            <a:endParaRPr lang="ja-JP" altLang="en-US" noProof="0"/>
          </a:p>
        </p:txBody>
      </p:sp>
      <p:pic>
        <p:nvPicPr>
          <p:cNvPr id="6" name="図 5" descr="建物, 人, 屋外, 民衆 が含まれている画像&#10;&#10;自動的に生成された説明">
            <a:extLst>
              <a:ext uri="{FF2B5EF4-FFF2-40B4-BE49-F238E27FC236}">
                <a16:creationId xmlns:a16="http://schemas.microsoft.com/office/drawing/2014/main" id="{9F1B3DE7-3BA8-3C49-9A67-6B898ED13B02}"/>
              </a:ext>
            </a:extLst>
          </p:cNvPr>
          <p:cNvPicPr>
            <a:picLocks noChangeAspect="1"/>
          </p:cNvPicPr>
          <p:nvPr/>
        </p:nvPicPr>
        <p:blipFill>
          <a:blip r:embed="rId3"/>
          <a:stretch>
            <a:fillRect/>
          </a:stretch>
        </p:blipFill>
        <p:spPr>
          <a:xfrm>
            <a:off x="7318548" y="1660942"/>
            <a:ext cx="3945730" cy="2630487"/>
          </a:xfrm>
          <a:prstGeom prst="rect">
            <a:avLst/>
          </a:prstGeom>
        </p:spPr>
      </p:pic>
    </p:spTree>
    <p:extLst>
      <p:ext uri="{BB962C8B-B14F-4D97-AF65-F5344CB8AC3E}">
        <p14:creationId xmlns:p14="http://schemas.microsoft.com/office/powerpoint/2010/main" val="135658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情報工学生として学んだこと</a:t>
            </a:r>
          </a:p>
        </p:txBody>
      </p:sp>
      <p:sp>
        <p:nvSpPr>
          <p:cNvPr id="14" name="コンテンツ プレースホルダー 13"/>
          <p:cNvSpPr>
            <a:spLocks noGrp="1"/>
          </p:cNvSpPr>
          <p:nvPr>
            <p:ph idx="1"/>
          </p:nvPr>
        </p:nvSpPr>
        <p:spPr>
          <a:xfrm>
            <a:off x="1522414" y="1904999"/>
            <a:ext cx="9144000" cy="4953001"/>
          </a:xfrm>
        </p:spPr>
        <p:txBody>
          <a:bodyPr rtlCol="0">
            <a:normAutofit/>
          </a:bodyPr>
          <a:lstStyle/>
          <a:p>
            <a:pPr rtl="0"/>
            <a:r>
              <a:rPr lang="ja-JP" altLang="en-US">
                <a:solidFill>
                  <a:schemeClr val="tx1">
                    <a:lumMod val="85000"/>
                  </a:schemeClr>
                </a:solidFill>
              </a:rPr>
              <a:t>プログラミングだけでなくいろいろなものに幅広く触れてきた</a:t>
            </a:r>
            <a:endParaRPr lang="en-US" altLang="ja-JP" dirty="0">
              <a:solidFill>
                <a:schemeClr val="tx1">
                  <a:lumMod val="85000"/>
                </a:schemeClr>
              </a:solidFill>
            </a:endParaRPr>
          </a:p>
          <a:p>
            <a:pPr rtl="0"/>
            <a:r>
              <a:rPr lang="ja-JP" altLang="en-US">
                <a:solidFill>
                  <a:schemeClr val="tx1">
                    <a:lumMod val="85000"/>
                  </a:schemeClr>
                </a:solidFill>
              </a:rPr>
              <a:t>具体例</a:t>
            </a:r>
            <a:endParaRPr lang="en-US" altLang="ja-JP" dirty="0">
              <a:solidFill>
                <a:schemeClr val="tx1">
                  <a:lumMod val="85000"/>
                </a:schemeClr>
              </a:solidFill>
            </a:endParaRPr>
          </a:p>
          <a:p>
            <a:pPr lvl="1"/>
            <a:r>
              <a:rPr lang="en-US" altLang="ja-JP" dirty="0">
                <a:solidFill>
                  <a:schemeClr val="tx1">
                    <a:lumMod val="85000"/>
                  </a:schemeClr>
                </a:solidFill>
              </a:rPr>
              <a:t>Unity</a:t>
            </a:r>
            <a:r>
              <a:rPr lang="ja-JP" altLang="en-US">
                <a:solidFill>
                  <a:schemeClr val="tx1">
                    <a:lumMod val="85000"/>
                  </a:schemeClr>
                </a:solidFill>
              </a:rPr>
              <a:t>で物理演算ゲーム制作</a:t>
            </a:r>
            <a:endParaRPr lang="en-US" altLang="ja-JP" dirty="0">
              <a:solidFill>
                <a:schemeClr val="tx1">
                  <a:lumMod val="85000"/>
                </a:schemeClr>
              </a:solidFill>
            </a:endParaRPr>
          </a:p>
          <a:p>
            <a:pPr lvl="1"/>
            <a:r>
              <a:rPr lang="en-US" altLang="ja-JP" dirty="0">
                <a:solidFill>
                  <a:schemeClr val="tx1">
                    <a:lumMod val="85000"/>
                  </a:schemeClr>
                </a:solidFill>
              </a:rPr>
              <a:t>CG</a:t>
            </a:r>
            <a:r>
              <a:rPr lang="ja-JP" altLang="en-US">
                <a:solidFill>
                  <a:schemeClr val="tx1">
                    <a:lumMod val="85000"/>
                  </a:schemeClr>
                </a:solidFill>
              </a:rPr>
              <a:t>を使って世界遺産の再現</a:t>
            </a:r>
            <a:endParaRPr lang="en-US" altLang="ja-JP" dirty="0">
              <a:solidFill>
                <a:schemeClr val="tx1">
                  <a:lumMod val="85000"/>
                </a:schemeClr>
              </a:solidFill>
            </a:endParaRPr>
          </a:p>
          <a:p>
            <a:pPr lvl="1"/>
            <a:r>
              <a:rPr lang="ja-JP" altLang="en-US">
                <a:solidFill>
                  <a:schemeClr val="tx1">
                    <a:lumMod val="85000"/>
                  </a:schemeClr>
                </a:solidFill>
              </a:rPr>
              <a:t>ネットワークの学習</a:t>
            </a:r>
            <a:endParaRPr lang="en-US" altLang="ja-JP" dirty="0">
              <a:solidFill>
                <a:schemeClr val="tx1">
                  <a:lumMod val="85000"/>
                </a:schemeClr>
              </a:solidFill>
            </a:endParaRPr>
          </a:p>
          <a:p>
            <a:pPr lvl="1"/>
            <a:r>
              <a:rPr lang="ja-JP" altLang="en-US">
                <a:solidFill>
                  <a:schemeClr val="tx1">
                    <a:lumMod val="85000"/>
                  </a:schemeClr>
                </a:solidFill>
              </a:rPr>
              <a:t>実際にサイバー攻撃を行うセキュリティ演習</a:t>
            </a:r>
            <a:endParaRPr lang="en-US" altLang="ja-JP" dirty="0">
              <a:solidFill>
                <a:schemeClr val="tx1">
                  <a:lumMod val="85000"/>
                </a:schemeClr>
              </a:solidFill>
            </a:endParaRPr>
          </a:p>
          <a:p>
            <a:pPr lvl="1"/>
            <a:r>
              <a:rPr lang="en-US" altLang="ja-JP" dirty="0">
                <a:solidFill>
                  <a:schemeClr val="tx1">
                    <a:lumMod val="85000"/>
                  </a:schemeClr>
                </a:solidFill>
              </a:rPr>
              <a:t>PC</a:t>
            </a:r>
            <a:r>
              <a:rPr lang="ja-JP" altLang="en-US">
                <a:solidFill>
                  <a:schemeClr val="tx1">
                    <a:lumMod val="85000"/>
                  </a:schemeClr>
                </a:solidFill>
              </a:rPr>
              <a:t>の構造（メモリとかプロセッサとか）理解や</a:t>
            </a:r>
            <a:br>
              <a:rPr lang="en-US" altLang="ja-JP" dirty="0">
                <a:solidFill>
                  <a:schemeClr val="tx1">
                    <a:lumMod val="85000"/>
                  </a:schemeClr>
                </a:solidFill>
              </a:rPr>
            </a:br>
            <a:r>
              <a:rPr lang="ja-JP" altLang="en-US">
                <a:solidFill>
                  <a:schemeClr val="tx1">
                    <a:lumMod val="85000"/>
                  </a:schemeClr>
                </a:solidFill>
              </a:rPr>
              <a:t>アセンブリ言語の学習</a:t>
            </a:r>
            <a:endParaRPr lang="en-US" altLang="ja-JP" dirty="0">
              <a:solidFill>
                <a:schemeClr val="tx1">
                  <a:lumMod val="85000"/>
                </a:schemeClr>
              </a:solidFill>
            </a:endParaRPr>
          </a:p>
          <a:p>
            <a:pPr lvl="1"/>
            <a:r>
              <a:rPr lang="ja-JP" altLang="en-US">
                <a:solidFill>
                  <a:schemeClr val="tx1">
                    <a:lumMod val="85000"/>
                  </a:schemeClr>
                </a:solidFill>
              </a:rPr>
              <a:t>データベースの設計</a:t>
            </a:r>
            <a:endParaRPr lang="en-US" altLang="ja-JP" dirty="0">
              <a:solidFill>
                <a:schemeClr val="tx1">
                  <a:lumMod val="85000"/>
                </a:schemeClr>
              </a:solidFill>
            </a:endParaRPr>
          </a:p>
          <a:p>
            <a:pPr lvl="1"/>
            <a:r>
              <a:rPr lang="ja-JP" altLang="en-US">
                <a:solidFill>
                  <a:schemeClr val="tx1">
                    <a:lumMod val="85000"/>
                  </a:schemeClr>
                </a:solidFill>
              </a:rPr>
              <a:t>アルゴリズムの学習（ソートやグラフの理解）</a:t>
            </a:r>
            <a:endParaRPr lang="en-US" altLang="ja-JP" dirty="0">
              <a:solidFill>
                <a:schemeClr val="tx1">
                  <a:lumMod val="85000"/>
                </a:schemeClr>
              </a:solidFill>
            </a:endParaRPr>
          </a:p>
          <a:p>
            <a:pPr lvl="1"/>
            <a:r>
              <a:rPr lang="ja-JP" altLang="en-US">
                <a:solidFill>
                  <a:schemeClr val="tx1">
                    <a:lumMod val="85000"/>
                  </a:schemeClr>
                </a:solidFill>
              </a:rPr>
              <a:t>画像処理</a:t>
            </a:r>
            <a:endParaRPr lang="en-US" altLang="ja-JP" dirty="0">
              <a:solidFill>
                <a:schemeClr val="tx1">
                  <a:lumMod val="85000"/>
                </a:schemeClr>
              </a:solidFill>
            </a:endParaRPr>
          </a:p>
          <a:p>
            <a:r>
              <a:rPr lang="ja-JP" altLang="en-US">
                <a:solidFill>
                  <a:schemeClr val="tx1">
                    <a:lumMod val="85000"/>
                  </a:schemeClr>
                </a:solidFill>
              </a:rPr>
              <a:t>研究で用いた</a:t>
            </a:r>
            <a:r>
              <a:rPr lang="ja-JP" altLang="en-US">
                <a:solidFill>
                  <a:srgbClr val="FFFF00"/>
                </a:solidFill>
              </a:rPr>
              <a:t>暗号方式やネットワークの分野</a:t>
            </a:r>
            <a:r>
              <a:rPr lang="ja-JP" altLang="en-US">
                <a:solidFill>
                  <a:schemeClr val="tx1">
                    <a:lumMod val="85000"/>
                  </a:schemeClr>
                </a:solidFill>
              </a:rPr>
              <a:t>は他と比べ詳しい</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8A38CD1E-C004-604B-B4F6-270A6E1826B1}"/>
              </a:ext>
            </a:extLst>
          </p:cNvPr>
          <p:cNvSpPr>
            <a:spLocks noGrp="1"/>
          </p:cNvSpPr>
          <p:nvPr>
            <p:ph type="sldNum" sz="quarter" idx="12"/>
          </p:nvPr>
        </p:nvSpPr>
        <p:spPr/>
        <p:txBody>
          <a:bodyPr/>
          <a:lstStyle/>
          <a:p>
            <a:fld id="{25BA54BD-C84D-46CE-8B72-31BFB26ABA43}" type="slidenum">
              <a:rPr lang="en-US" altLang="ja-JP" noProof="0" smtClean="0"/>
              <a:pPr/>
              <a:t>18</a:t>
            </a:fld>
            <a:endParaRPr lang="ja-JP" altLang="en-US" noProof="0"/>
          </a:p>
        </p:txBody>
      </p:sp>
      <p:pic>
        <p:nvPicPr>
          <p:cNvPr id="5" name="図 4" descr="草, 屋外, 建物, フィールド が含まれている画像&#10;&#10;自動的に生成された説明">
            <a:extLst>
              <a:ext uri="{FF2B5EF4-FFF2-40B4-BE49-F238E27FC236}">
                <a16:creationId xmlns:a16="http://schemas.microsoft.com/office/drawing/2014/main" id="{2382D593-0307-8A4B-BF3C-0F9ABD538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524" y="2708920"/>
            <a:ext cx="4592089" cy="2598417"/>
          </a:xfrm>
          <a:prstGeom prst="rect">
            <a:avLst/>
          </a:prstGeom>
        </p:spPr>
      </p:pic>
      <p:pic>
        <p:nvPicPr>
          <p:cNvPr id="7" name="図 6" descr="皿の上の料理&#10;&#10;自動的に生成された説明">
            <a:extLst>
              <a:ext uri="{FF2B5EF4-FFF2-40B4-BE49-F238E27FC236}">
                <a16:creationId xmlns:a16="http://schemas.microsoft.com/office/drawing/2014/main" id="{CABCD366-D6E0-364B-B56B-D74D87CB8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148" y="2388864"/>
            <a:ext cx="4625465" cy="3465205"/>
          </a:xfrm>
          <a:prstGeom prst="rect">
            <a:avLst/>
          </a:prstGeom>
        </p:spPr>
      </p:pic>
      <p:pic>
        <p:nvPicPr>
          <p:cNvPr id="4" name="図 3" descr="水, 屋外, 建物, テーブル が含まれている画像&#10;&#10;自動的に生成された説明">
            <a:extLst>
              <a:ext uri="{FF2B5EF4-FFF2-40B4-BE49-F238E27FC236}">
                <a16:creationId xmlns:a16="http://schemas.microsoft.com/office/drawing/2014/main" id="{5D4B8EBD-88F2-FF43-979B-6B77E89DC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9148" y="2421964"/>
            <a:ext cx="4625465" cy="3469098"/>
          </a:xfrm>
          <a:prstGeom prst="rect">
            <a:avLst/>
          </a:prstGeom>
        </p:spPr>
      </p:pic>
    </p:spTree>
    <p:extLst>
      <p:ext uri="{BB962C8B-B14F-4D97-AF65-F5344CB8AC3E}">
        <p14:creationId xmlns:p14="http://schemas.microsoft.com/office/powerpoint/2010/main" val="403316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 calcmode="lin" valueType="num">
                                      <p:cBhvr additive="base">
                                        <p:cTn id="7" dur="1000"/>
                                        <p:tgtEl>
                                          <p:spTgt spid="14">
                                            <p:txEl>
                                              <p:pRg st="2" end="2"/>
                                            </p:txEl>
                                          </p:spTgt>
                                        </p:tgtEl>
                                        <p:attrNameLst>
                                          <p:attrName>ppt_x</p:attrName>
                                        </p:attrNameLst>
                                      </p:cBhvr>
                                      <p:tavLst>
                                        <p:tav tm="0">
                                          <p:val>
                                            <p:strVal val="#ppt_x-#ppt_w*1.125000"/>
                                          </p:val>
                                        </p:tav>
                                        <p:tav tm="100000">
                                          <p:val>
                                            <p:strVal val="#ppt_x"/>
                                          </p:val>
                                        </p:tav>
                                      </p:tavLst>
                                    </p:anim>
                                    <p:animEffect transition="in" filter="wipe(right)">
                                      <p:cBhvr>
                                        <p:cTn id="8" dur="1000"/>
                                        <p:tgtEl>
                                          <p:spTgt spid="14">
                                            <p:txEl>
                                              <p:pRg st="2" end="2"/>
                                            </p:txEl>
                                          </p:spTgt>
                                        </p:tgtEl>
                                      </p:cBhvr>
                                    </p:animEffect>
                                  </p:childTnLst>
                                </p:cTn>
                              </p:par>
                              <p:par>
                                <p:cTn id="9" presetID="12" presetClass="entr" presetSubtype="8"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anim calcmode="lin" valueType="num">
                                      <p:cBhvr additive="base">
                                        <p:cTn id="11" dur="1000"/>
                                        <p:tgtEl>
                                          <p:spTgt spid="14">
                                            <p:txEl>
                                              <p:pRg st="3" end="3"/>
                                            </p:txEl>
                                          </p:spTgt>
                                        </p:tgtEl>
                                        <p:attrNameLst>
                                          <p:attrName>ppt_x</p:attrName>
                                        </p:attrNameLst>
                                      </p:cBhvr>
                                      <p:tavLst>
                                        <p:tav tm="0">
                                          <p:val>
                                            <p:strVal val="#ppt_x-#ppt_w*1.125000"/>
                                          </p:val>
                                        </p:tav>
                                        <p:tav tm="100000">
                                          <p:val>
                                            <p:strVal val="#ppt_x"/>
                                          </p:val>
                                        </p:tav>
                                      </p:tavLst>
                                    </p:anim>
                                    <p:animEffect transition="in" filter="wipe(right)">
                                      <p:cBhvr>
                                        <p:cTn id="12" dur="1000"/>
                                        <p:tgtEl>
                                          <p:spTgt spid="14">
                                            <p:txEl>
                                              <p:pRg st="3" end="3"/>
                                            </p:txEl>
                                          </p:spTgt>
                                        </p:tgtEl>
                                      </p:cBhvr>
                                    </p:animEffect>
                                  </p:childTnLst>
                                </p:cTn>
                              </p:par>
                              <p:par>
                                <p:cTn id="13" presetID="12" presetClass="entr" presetSubtype="8"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 calcmode="lin" valueType="num">
                                      <p:cBhvr additive="base">
                                        <p:cTn id="15" dur="1000"/>
                                        <p:tgtEl>
                                          <p:spTgt spid="14">
                                            <p:txEl>
                                              <p:pRg st="4" end="4"/>
                                            </p:txEl>
                                          </p:spTgt>
                                        </p:tgtEl>
                                        <p:attrNameLst>
                                          <p:attrName>ppt_x</p:attrName>
                                        </p:attrNameLst>
                                      </p:cBhvr>
                                      <p:tavLst>
                                        <p:tav tm="0">
                                          <p:val>
                                            <p:strVal val="#ppt_x-#ppt_w*1.125000"/>
                                          </p:val>
                                        </p:tav>
                                        <p:tav tm="100000">
                                          <p:val>
                                            <p:strVal val="#ppt_x"/>
                                          </p:val>
                                        </p:tav>
                                      </p:tavLst>
                                    </p:anim>
                                    <p:animEffect transition="in" filter="wipe(right)">
                                      <p:cBhvr>
                                        <p:cTn id="16" dur="1000"/>
                                        <p:tgtEl>
                                          <p:spTgt spid="14">
                                            <p:txEl>
                                              <p:pRg st="4" end="4"/>
                                            </p:txEl>
                                          </p:spTgt>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 calcmode="lin" valueType="num">
                                      <p:cBhvr additive="base">
                                        <p:cTn id="19" dur="1000"/>
                                        <p:tgtEl>
                                          <p:spTgt spid="14">
                                            <p:txEl>
                                              <p:pRg st="5" end="5"/>
                                            </p:txEl>
                                          </p:spTgt>
                                        </p:tgtEl>
                                        <p:attrNameLst>
                                          <p:attrName>ppt_x</p:attrName>
                                        </p:attrNameLst>
                                      </p:cBhvr>
                                      <p:tavLst>
                                        <p:tav tm="0">
                                          <p:val>
                                            <p:strVal val="#ppt_x-#ppt_w*1.125000"/>
                                          </p:val>
                                        </p:tav>
                                        <p:tav tm="100000">
                                          <p:val>
                                            <p:strVal val="#ppt_x"/>
                                          </p:val>
                                        </p:tav>
                                      </p:tavLst>
                                    </p:anim>
                                    <p:animEffect transition="in" filter="wipe(right)">
                                      <p:cBhvr>
                                        <p:cTn id="20" dur="1000"/>
                                        <p:tgtEl>
                                          <p:spTgt spid="14">
                                            <p:txEl>
                                              <p:pRg st="5" end="5"/>
                                            </p:txEl>
                                          </p:spTgt>
                                        </p:tgtEl>
                                      </p:cBhvr>
                                    </p:animEffect>
                                  </p:childTnLst>
                                </p:cTn>
                              </p:par>
                              <p:par>
                                <p:cTn id="21" presetID="12" presetClass="entr" presetSubtype="8"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anim calcmode="lin" valueType="num">
                                      <p:cBhvr additive="base">
                                        <p:cTn id="23" dur="1000"/>
                                        <p:tgtEl>
                                          <p:spTgt spid="14">
                                            <p:txEl>
                                              <p:pRg st="6" end="6"/>
                                            </p:txEl>
                                          </p:spTgt>
                                        </p:tgtEl>
                                        <p:attrNameLst>
                                          <p:attrName>ppt_x</p:attrName>
                                        </p:attrNameLst>
                                      </p:cBhvr>
                                      <p:tavLst>
                                        <p:tav tm="0">
                                          <p:val>
                                            <p:strVal val="#ppt_x-#ppt_w*1.125000"/>
                                          </p:val>
                                        </p:tav>
                                        <p:tav tm="100000">
                                          <p:val>
                                            <p:strVal val="#ppt_x"/>
                                          </p:val>
                                        </p:tav>
                                      </p:tavLst>
                                    </p:anim>
                                    <p:animEffect transition="in" filter="wipe(right)">
                                      <p:cBhvr>
                                        <p:cTn id="24" dur="1000"/>
                                        <p:tgtEl>
                                          <p:spTgt spid="14">
                                            <p:txEl>
                                              <p:pRg st="6" end="6"/>
                                            </p:txEl>
                                          </p:spTgt>
                                        </p:tgtEl>
                                      </p:cBhvr>
                                    </p:animEffect>
                                  </p:childTnLst>
                                </p:cTn>
                              </p:par>
                              <p:par>
                                <p:cTn id="25" presetID="12" presetClass="entr" presetSubtype="8" fill="hold"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anim calcmode="lin" valueType="num">
                                      <p:cBhvr additive="base">
                                        <p:cTn id="27" dur="1000"/>
                                        <p:tgtEl>
                                          <p:spTgt spid="14">
                                            <p:txEl>
                                              <p:pRg st="7" end="7"/>
                                            </p:txEl>
                                          </p:spTgt>
                                        </p:tgtEl>
                                        <p:attrNameLst>
                                          <p:attrName>ppt_x</p:attrName>
                                        </p:attrNameLst>
                                      </p:cBhvr>
                                      <p:tavLst>
                                        <p:tav tm="0">
                                          <p:val>
                                            <p:strVal val="#ppt_x-#ppt_w*1.125000"/>
                                          </p:val>
                                        </p:tav>
                                        <p:tav tm="100000">
                                          <p:val>
                                            <p:strVal val="#ppt_x"/>
                                          </p:val>
                                        </p:tav>
                                      </p:tavLst>
                                    </p:anim>
                                    <p:animEffect transition="in" filter="wipe(right)">
                                      <p:cBhvr>
                                        <p:cTn id="28" dur="1000"/>
                                        <p:tgtEl>
                                          <p:spTgt spid="14">
                                            <p:txEl>
                                              <p:pRg st="7" end="7"/>
                                            </p:txEl>
                                          </p:spTgt>
                                        </p:tgtEl>
                                      </p:cBhvr>
                                    </p:animEffect>
                                  </p:childTnLst>
                                </p:cTn>
                              </p:par>
                              <p:par>
                                <p:cTn id="29" presetID="12" presetClass="entr" presetSubtype="8"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 calcmode="lin" valueType="num">
                                      <p:cBhvr additive="base">
                                        <p:cTn id="31" dur="1000"/>
                                        <p:tgtEl>
                                          <p:spTgt spid="14">
                                            <p:txEl>
                                              <p:pRg st="8" end="8"/>
                                            </p:txEl>
                                          </p:spTgt>
                                        </p:tgtEl>
                                        <p:attrNameLst>
                                          <p:attrName>ppt_x</p:attrName>
                                        </p:attrNameLst>
                                      </p:cBhvr>
                                      <p:tavLst>
                                        <p:tav tm="0">
                                          <p:val>
                                            <p:strVal val="#ppt_x-#ppt_w*1.125000"/>
                                          </p:val>
                                        </p:tav>
                                        <p:tav tm="100000">
                                          <p:val>
                                            <p:strVal val="#ppt_x"/>
                                          </p:val>
                                        </p:tav>
                                      </p:tavLst>
                                    </p:anim>
                                    <p:animEffect transition="in" filter="wipe(right)">
                                      <p:cBhvr>
                                        <p:cTn id="32" dur="1000"/>
                                        <p:tgtEl>
                                          <p:spTgt spid="14">
                                            <p:txEl>
                                              <p:pRg st="8" end="8"/>
                                            </p:txEl>
                                          </p:spTgt>
                                        </p:tgtEl>
                                      </p:cBhvr>
                                    </p:animEffect>
                                  </p:childTnLst>
                                </p:cTn>
                              </p:par>
                              <p:par>
                                <p:cTn id="33" presetID="12" presetClass="entr" presetSubtype="8" fill="hold" nodeType="withEffect">
                                  <p:stCondLst>
                                    <p:cond delay="0"/>
                                  </p:stCondLst>
                                  <p:childTnLst>
                                    <p:set>
                                      <p:cBhvr>
                                        <p:cTn id="34" dur="1" fill="hold">
                                          <p:stCondLst>
                                            <p:cond delay="0"/>
                                          </p:stCondLst>
                                        </p:cTn>
                                        <p:tgtEl>
                                          <p:spTgt spid="14">
                                            <p:txEl>
                                              <p:pRg st="9" end="9"/>
                                            </p:txEl>
                                          </p:spTgt>
                                        </p:tgtEl>
                                        <p:attrNameLst>
                                          <p:attrName>style.visibility</p:attrName>
                                        </p:attrNameLst>
                                      </p:cBhvr>
                                      <p:to>
                                        <p:strVal val="visible"/>
                                      </p:to>
                                    </p:set>
                                    <p:anim calcmode="lin" valueType="num">
                                      <p:cBhvr additive="base">
                                        <p:cTn id="35" dur="1000"/>
                                        <p:tgtEl>
                                          <p:spTgt spid="14">
                                            <p:txEl>
                                              <p:pRg st="9" end="9"/>
                                            </p:txEl>
                                          </p:spTgt>
                                        </p:tgtEl>
                                        <p:attrNameLst>
                                          <p:attrName>ppt_x</p:attrName>
                                        </p:attrNameLst>
                                      </p:cBhvr>
                                      <p:tavLst>
                                        <p:tav tm="0">
                                          <p:val>
                                            <p:strVal val="#ppt_x-#ppt_w*1.125000"/>
                                          </p:val>
                                        </p:tav>
                                        <p:tav tm="100000">
                                          <p:val>
                                            <p:strVal val="#ppt_x"/>
                                          </p:val>
                                        </p:tav>
                                      </p:tavLst>
                                    </p:anim>
                                    <p:animEffect transition="in" filter="wipe(right)">
                                      <p:cBhvr>
                                        <p:cTn id="36" dur="1000"/>
                                        <p:tgtEl>
                                          <p:spTgt spid="1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100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xEl>
                                              <p:pRg st="10" end="10"/>
                                            </p:txEl>
                                          </p:spTgt>
                                        </p:tgtEl>
                                        <p:attrNameLst>
                                          <p:attrName>style.visibility</p:attrName>
                                        </p:attrNameLst>
                                      </p:cBhvr>
                                      <p:to>
                                        <p:strVal val="visible"/>
                                      </p:to>
                                    </p:set>
                                    <p:animEffect transition="in" filter="fade">
                                      <p:cBhvr>
                                        <p:cTn id="64"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インターンへのモチベーション</a:t>
            </a:r>
          </a:p>
        </p:txBody>
      </p:sp>
      <p:sp>
        <p:nvSpPr>
          <p:cNvPr id="14" name="コンテンツ プレースホルダー 13"/>
          <p:cNvSpPr>
            <a:spLocks noGrp="1"/>
          </p:cNvSpPr>
          <p:nvPr>
            <p:ph idx="1"/>
          </p:nvPr>
        </p:nvSpPr>
        <p:spPr>
          <a:xfrm>
            <a:off x="1522414" y="1904999"/>
            <a:ext cx="9144000" cy="4772027"/>
          </a:xfrm>
        </p:spPr>
        <p:txBody>
          <a:bodyPr rtlCol="0">
            <a:normAutofit lnSpcReduction="10000"/>
          </a:bodyPr>
          <a:lstStyle/>
          <a:p>
            <a:pPr rtl="0"/>
            <a:r>
              <a:rPr lang="ja-JP" altLang="en-US">
                <a:solidFill>
                  <a:schemeClr val="tx1">
                    <a:lumMod val="85000"/>
                  </a:schemeClr>
                </a:solidFill>
              </a:rPr>
              <a:t>広く学習してきた知識がどのように仕事に結びついているか知りたい</a:t>
            </a:r>
            <a:endParaRPr lang="en-US" altLang="ja-JP" dirty="0">
              <a:solidFill>
                <a:schemeClr val="tx1">
                  <a:lumMod val="85000"/>
                </a:schemeClr>
              </a:solidFill>
            </a:endParaRPr>
          </a:p>
          <a:p>
            <a:pPr lvl="1"/>
            <a:r>
              <a:rPr lang="ja-JP" altLang="en-US">
                <a:solidFill>
                  <a:schemeClr val="tx1">
                    <a:lumMod val="85000"/>
                  </a:schemeClr>
                </a:solidFill>
              </a:rPr>
              <a:t>案件を通じて知識を仕事に活かしたい</a:t>
            </a:r>
            <a:endParaRPr lang="en-US" altLang="ja-JP" dirty="0">
              <a:solidFill>
                <a:schemeClr val="tx1">
                  <a:lumMod val="85000"/>
                </a:schemeClr>
              </a:solidFill>
            </a:endParaRPr>
          </a:p>
          <a:p>
            <a:pPr lvl="1"/>
            <a:r>
              <a:rPr lang="ja-JP" altLang="en-US">
                <a:solidFill>
                  <a:schemeClr val="tx1">
                    <a:lumMod val="85000"/>
                  </a:schemeClr>
                </a:solidFill>
              </a:rPr>
              <a:t>「クライアントの要望を満たす」ことの大変さを肌で感じたい</a:t>
            </a:r>
            <a:endParaRPr lang="en-US" altLang="ja-JP" dirty="0">
              <a:solidFill>
                <a:schemeClr val="tx1">
                  <a:lumMod val="85000"/>
                </a:schemeClr>
              </a:solidFill>
            </a:endParaRPr>
          </a:p>
          <a:p>
            <a:pPr rtl="0"/>
            <a:r>
              <a:rPr lang="ja-JP" altLang="en-US">
                <a:solidFill>
                  <a:schemeClr val="tx1">
                    <a:lumMod val="85000"/>
                  </a:schemeClr>
                </a:solidFill>
              </a:rPr>
              <a:t>フロントエンド</a:t>
            </a:r>
            <a:r>
              <a:rPr lang="en-US" altLang="ja-JP" dirty="0">
                <a:solidFill>
                  <a:schemeClr val="tx1">
                    <a:lumMod val="85000"/>
                  </a:schemeClr>
                </a:solidFill>
              </a:rPr>
              <a:t>/</a:t>
            </a:r>
            <a:r>
              <a:rPr lang="ja-JP" altLang="en-US">
                <a:solidFill>
                  <a:schemeClr val="tx1">
                    <a:lumMod val="85000"/>
                  </a:schemeClr>
                </a:solidFill>
              </a:rPr>
              <a:t>バックエンドが体系的に学習できる環境</a:t>
            </a:r>
            <a:endParaRPr lang="en-US" altLang="ja-JP" dirty="0">
              <a:solidFill>
                <a:schemeClr val="tx1">
                  <a:lumMod val="85000"/>
                </a:schemeClr>
              </a:solidFill>
            </a:endParaRPr>
          </a:p>
          <a:p>
            <a:pPr lvl="1"/>
            <a:r>
              <a:rPr lang="ja-JP" altLang="en-US">
                <a:solidFill>
                  <a:schemeClr val="tx1">
                    <a:lumMod val="85000"/>
                  </a:schemeClr>
                </a:solidFill>
              </a:rPr>
              <a:t>学問として学んだ≠実務で使える</a:t>
            </a:r>
            <a:endParaRPr lang="en-US" altLang="ja-JP" dirty="0">
              <a:solidFill>
                <a:schemeClr val="tx1">
                  <a:lumMod val="85000"/>
                </a:schemeClr>
              </a:solidFill>
            </a:endParaRPr>
          </a:p>
          <a:p>
            <a:pPr lvl="1"/>
            <a:r>
              <a:rPr lang="ja-JP" altLang="en-US">
                <a:solidFill>
                  <a:schemeClr val="tx1">
                    <a:lumMod val="85000"/>
                  </a:schemeClr>
                </a:solidFill>
              </a:rPr>
              <a:t>手を動かして学習し，スキルに昇華させたい</a:t>
            </a:r>
            <a:endParaRPr lang="en-US" altLang="ja-JP" dirty="0">
              <a:solidFill>
                <a:schemeClr val="tx1">
                  <a:lumMod val="85000"/>
                </a:schemeClr>
              </a:solidFill>
            </a:endParaRPr>
          </a:p>
          <a:p>
            <a:r>
              <a:rPr lang="ja-JP" altLang="en-US">
                <a:solidFill>
                  <a:schemeClr val="tx1">
                    <a:lumMod val="85000"/>
                  </a:schemeClr>
                </a:solidFill>
              </a:rPr>
              <a:t>他のインターン生への貢献</a:t>
            </a:r>
            <a:endParaRPr lang="en-US" altLang="ja-JP" dirty="0">
              <a:solidFill>
                <a:schemeClr val="tx1">
                  <a:lumMod val="85000"/>
                </a:schemeClr>
              </a:solidFill>
            </a:endParaRPr>
          </a:p>
          <a:p>
            <a:pPr lvl="1"/>
            <a:r>
              <a:rPr lang="ja-JP" altLang="en-US">
                <a:solidFill>
                  <a:schemeClr val="tx1">
                    <a:lumMod val="85000"/>
                  </a:schemeClr>
                </a:solidFill>
              </a:rPr>
              <a:t>広くさらってきた知識は様々な場面で役に立つかもしれない</a:t>
            </a:r>
            <a:endParaRPr lang="en-US" altLang="ja-JP" dirty="0">
              <a:solidFill>
                <a:schemeClr val="tx1">
                  <a:lumMod val="85000"/>
                </a:schemeClr>
              </a:solidFill>
            </a:endParaRPr>
          </a:p>
          <a:p>
            <a:pPr lvl="1"/>
            <a:r>
              <a:rPr lang="ja-JP" altLang="en-US">
                <a:solidFill>
                  <a:schemeClr val="tx1">
                    <a:lumMod val="85000"/>
                  </a:schemeClr>
                </a:solidFill>
              </a:rPr>
              <a:t>全体に役に立ちそうな知識（セキュリティなど）を共有したい</a:t>
            </a:r>
            <a:endParaRPr lang="en-US" altLang="ja-JP" dirty="0">
              <a:solidFill>
                <a:schemeClr val="tx1">
                  <a:lumMod val="85000"/>
                </a:schemeClr>
              </a:solidFill>
            </a:endParaRPr>
          </a:p>
          <a:p>
            <a:r>
              <a:rPr lang="ja-JP" altLang="en-US">
                <a:solidFill>
                  <a:schemeClr val="tx1">
                    <a:lumMod val="85000"/>
                  </a:schemeClr>
                </a:solidFill>
              </a:rPr>
              <a:t>インターンを支援してくださる会社への恩返し</a:t>
            </a:r>
            <a:endParaRPr lang="en-US" altLang="ja-JP" dirty="0">
              <a:solidFill>
                <a:schemeClr val="tx1">
                  <a:lumMod val="85000"/>
                </a:schemeClr>
              </a:solidFill>
            </a:endParaRPr>
          </a:p>
          <a:p>
            <a:pPr lvl="1"/>
            <a:r>
              <a:rPr lang="ja-JP" altLang="en-US">
                <a:solidFill>
                  <a:schemeClr val="tx1">
                    <a:lumMod val="85000"/>
                  </a:schemeClr>
                </a:solidFill>
              </a:rPr>
              <a:t>インターン生への支援に多大なるリソースを割いてくださっている</a:t>
            </a:r>
            <a:endParaRPr lang="en-US" altLang="ja-JP" dirty="0">
              <a:solidFill>
                <a:schemeClr val="tx1">
                  <a:lumMod val="85000"/>
                </a:schemeClr>
              </a:solidFill>
            </a:endParaRPr>
          </a:p>
          <a:p>
            <a:pPr lvl="1"/>
            <a:r>
              <a:rPr lang="ja-JP" altLang="en-US">
                <a:solidFill>
                  <a:srgbClr val="FFFF00"/>
                </a:solidFill>
              </a:rPr>
              <a:t>恩には恩で報いる．恩返し！</a:t>
            </a:r>
            <a:endParaRPr lang="en-US" altLang="ja-JP" dirty="0">
              <a:solidFill>
                <a:srgbClr val="FFFF00"/>
              </a:solidFill>
            </a:endParaRPr>
          </a:p>
          <a:p>
            <a:pPr lvl="1"/>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8A38CD1E-C004-604B-B4F6-270A6E1826B1}"/>
              </a:ext>
            </a:extLst>
          </p:cNvPr>
          <p:cNvSpPr>
            <a:spLocks noGrp="1"/>
          </p:cNvSpPr>
          <p:nvPr>
            <p:ph type="sldNum" sz="quarter" idx="12"/>
          </p:nvPr>
        </p:nvSpPr>
        <p:spPr/>
        <p:txBody>
          <a:bodyPr/>
          <a:lstStyle/>
          <a:p>
            <a:fld id="{25BA54BD-C84D-46CE-8B72-31BFB26ABA43}" type="slidenum">
              <a:rPr lang="en-US" altLang="ja-JP" noProof="0" smtClean="0"/>
              <a:pPr/>
              <a:t>19</a:t>
            </a:fld>
            <a:endParaRPr lang="ja-JP" altLang="en-US" noProof="0"/>
          </a:p>
        </p:txBody>
      </p:sp>
    </p:spTree>
    <p:extLst>
      <p:ext uri="{BB962C8B-B14F-4D97-AF65-F5344CB8AC3E}">
        <p14:creationId xmlns:p14="http://schemas.microsoft.com/office/powerpoint/2010/main" val="260563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fade">
                                      <p:cBhvr>
                                        <p:cTn id="29" dur="500"/>
                                        <p:tgtEl>
                                          <p:spTgt spid="1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fade">
                                      <p:cBhvr>
                                        <p:cTn id="32" dur="500"/>
                                        <p:tgtEl>
                                          <p:spTgt spid="1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animEffect transition="in" filter="fade">
                                      <p:cBhvr>
                                        <p:cTn id="35" dur="500"/>
                                        <p:tgtEl>
                                          <p:spTgt spid="1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9" end="9"/>
                                            </p:txEl>
                                          </p:spTgt>
                                        </p:tgtEl>
                                        <p:attrNameLst>
                                          <p:attrName>style.visibility</p:attrName>
                                        </p:attrNameLst>
                                      </p:cBhvr>
                                      <p:to>
                                        <p:strVal val="visible"/>
                                      </p:to>
                                    </p:set>
                                    <p:animEffect transition="in" filter="fade">
                                      <p:cBhvr>
                                        <p:cTn id="40" dur="500"/>
                                        <p:tgtEl>
                                          <p:spTgt spid="14">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xEl>
                                              <p:pRg st="10" end="10"/>
                                            </p:txEl>
                                          </p:spTgt>
                                        </p:tgtEl>
                                        <p:attrNameLst>
                                          <p:attrName>style.visibility</p:attrName>
                                        </p:attrNameLst>
                                      </p:cBhvr>
                                      <p:to>
                                        <p:strVal val="visible"/>
                                      </p:to>
                                    </p:set>
                                    <p:animEffect transition="in" filter="fade">
                                      <p:cBhvr>
                                        <p:cTn id="43" dur="500"/>
                                        <p:tgtEl>
                                          <p:spTgt spid="1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11" end="11"/>
                                            </p:txEl>
                                          </p:spTgt>
                                        </p:tgtEl>
                                        <p:attrNameLst>
                                          <p:attrName>style.visibility</p:attrName>
                                        </p:attrNameLst>
                                      </p:cBhvr>
                                      <p:to>
                                        <p:strVal val="visible"/>
                                      </p:to>
                                    </p:set>
                                    <p:animEffect transition="in" filter="fade">
                                      <p:cBhvr>
                                        <p:cTn id="48"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今回の発表の</a:t>
            </a:r>
            <a:r>
              <a:rPr lang="en-US" altLang="ja-JP" dirty="0">
                <a:solidFill>
                  <a:schemeClr val="tx1">
                    <a:lumMod val="85000"/>
                  </a:schemeClr>
                </a:solidFill>
              </a:rPr>
              <a:t>Goal</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フロントエンドの理解が十分であると認定される（前半）</a:t>
            </a:r>
            <a:endParaRPr lang="en-US" altLang="ja-JP" dirty="0">
              <a:solidFill>
                <a:schemeClr val="tx1">
                  <a:lumMod val="85000"/>
                </a:schemeClr>
              </a:solidFill>
            </a:endParaRPr>
          </a:p>
          <a:p>
            <a:pPr lvl="1"/>
            <a:r>
              <a:rPr lang="ja-JP" altLang="en-US">
                <a:solidFill>
                  <a:schemeClr val="tx1">
                    <a:lumMod val="85000"/>
                  </a:schemeClr>
                </a:solidFill>
              </a:rPr>
              <a:t>作成した</a:t>
            </a:r>
            <a:r>
              <a:rPr lang="en-US" altLang="ja-JP" dirty="0">
                <a:solidFill>
                  <a:schemeClr val="tx1">
                    <a:lumMod val="85000"/>
                  </a:schemeClr>
                </a:solidFill>
              </a:rPr>
              <a:t>Portfolio</a:t>
            </a:r>
            <a:r>
              <a:rPr lang="ja-JP" altLang="en-US">
                <a:solidFill>
                  <a:schemeClr val="tx1">
                    <a:lumMod val="85000"/>
                  </a:schemeClr>
                </a:solidFill>
              </a:rPr>
              <a:t>の技術説明や質疑応答で判断してもらう</a:t>
            </a:r>
            <a:endParaRPr lang="en-US" altLang="ja-JP" dirty="0">
              <a:solidFill>
                <a:schemeClr val="tx1">
                  <a:lumMod val="85000"/>
                </a:schemeClr>
              </a:solidFill>
            </a:endParaRPr>
          </a:p>
          <a:p>
            <a:r>
              <a:rPr lang="ja-JP" altLang="en-US">
                <a:solidFill>
                  <a:schemeClr val="tx1">
                    <a:lumMod val="85000"/>
                  </a:schemeClr>
                </a:solidFill>
              </a:rPr>
              <a:t>自分を知ってもらう（後半）</a:t>
            </a:r>
            <a:endParaRPr lang="en-US" altLang="ja-JP" dirty="0">
              <a:solidFill>
                <a:schemeClr val="tx1">
                  <a:lumMod val="85000"/>
                </a:schemeClr>
              </a:solidFill>
            </a:endParaRPr>
          </a:p>
          <a:p>
            <a:pPr lvl="1"/>
            <a:r>
              <a:rPr lang="ja-JP" altLang="en-US">
                <a:solidFill>
                  <a:schemeClr val="tx1">
                    <a:lumMod val="85000"/>
                  </a:schemeClr>
                </a:solidFill>
              </a:rPr>
              <a:t>学部</a:t>
            </a:r>
            <a:r>
              <a:rPr lang="en-US" altLang="ja-JP" dirty="0">
                <a:solidFill>
                  <a:schemeClr val="tx1">
                    <a:lumMod val="85000"/>
                  </a:schemeClr>
                </a:solidFill>
              </a:rPr>
              <a:t>4</a:t>
            </a:r>
            <a:r>
              <a:rPr lang="ja-JP" altLang="en-US">
                <a:solidFill>
                  <a:schemeClr val="tx1">
                    <a:lumMod val="85000"/>
                  </a:schemeClr>
                </a:solidFill>
              </a:rPr>
              <a:t>年間してきたこと</a:t>
            </a:r>
            <a:endParaRPr lang="en-US" altLang="ja-JP" dirty="0">
              <a:solidFill>
                <a:schemeClr val="tx1">
                  <a:lumMod val="85000"/>
                </a:schemeClr>
              </a:solidFill>
            </a:endParaRPr>
          </a:p>
          <a:p>
            <a:pPr lvl="1"/>
            <a:r>
              <a:rPr lang="ja-JP" altLang="en-US">
                <a:solidFill>
                  <a:schemeClr val="tx1">
                    <a:lumMod val="85000"/>
                  </a:schemeClr>
                </a:solidFill>
              </a:rPr>
              <a:t>インターンを通してやりたいこと</a:t>
            </a:r>
            <a:endParaRPr lang="en-US" altLang="ja-JP" dirty="0">
              <a:solidFill>
                <a:schemeClr val="tx1">
                  <a:lumMod val="85000"/>
                </a:schemeClr>
              </a:solidFill>
            </a:endParaRPr>
          </a:p>
          <a:p>
            <a:pPr rtl="0"/>
            <a:endParaRPr lang="en-US" altLang="ja-JP" dirty="0">
              <a:solidFill>
                <a:schemeClr val="tx1">
                  <a:lumMod val="85000"/>
                </a:schemeClr>
              </a:solidFill>
            </a:endParaRPr>
          </a:p>
          <a:p>
            <a:pPr rtl="0"/>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9AB45132-545A-0043-8076-FB5960A6DCD3}"/>
              </a:ext>
            </a:extLst>
          </p:cNvPr>
          <p:cNvSpPr>
            <a:spLocks noGrp="1"/>
          </p:cNvSpPr>
          <p:nvPr>
            <p:ph type="sldNum" sz="quarter" idx="12"/>
          </p:nvPr>
        </p:nvSpPr>
        <p:spPr/>
        <p:txBody>
          <a:bodyPr/>
          <a:lstStyle/>
          <a:p>
            <a:fld id="{25BA54BD-C84D-46CE-8B72-31BFB26ABA43}" type="slidenum">
              <a:rPr lang="en-US" altLang="ja-JP" noProof="0" smtClean="0"/>
              <a:pPr/>
              <a:t>2</a:t>
            </a:fld>
            <a:endParaRPr lang="ja-JP" altLang="en-US" noProof="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所信表明</a:t>
            </a: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リソース配分の割合</a:t>
            </a:r>
            <a:endParaRPr lang="en-US" altLang="ja-JP" dirty="0">
              <a:solidFill>
                <a:schemeClr val="tx1">
                  <a:lumMod val="85000"/>
                </a:schemeClr>
              </a:solidFill>
            </a:endParaRPr>
          </a:p>
          <a:p>
            <a:pPr lvl="1"/>
            <a:r>
              <a:rPr lang="ja-JP" altLang="en-US">
                <a:solidFill>
                  <a:schemeClr val="tx1">
                    <a:lumMod val="85000"/>
                  </a:schemeClr>
                </a:solidFill>
              </a:rPr>
              <a:t>研究：</a:t>
            </a:r>
            <a:r>
              <a:rPr lang="en-US" altLang="ja-JP" dirty="0">
                <a:solidFill>
                  <a:schemeClr val="tx1">
                    <a:lumMod val="85000"/>
                  </a:schemeClr>
                </a:solidFill>
              </a:rPr>
              <a:t>40</a:t>
            </a:r>
            <a:r>
              <a:rPr lang="ja-JP" altLang="en-US">
                <a:solidFill>
                  <a:schemeClr val="tx1">
                    <a:lumMod val="85000"/>
                  </a:schemeClr>
                </a:solidFill>
              </a:rPr>
              <a:t>％</a:t>
            </a:r>
            <a:endParaRPr lang="en-US" altLang="ja-JP" dirty="0">
              <a:solidFill>
                <a:schemeClr val="tx1">
                  <a:lumMod val="85000"/>
                </a:schemeClr>
              </a:solidFill>
            </a:endParaRPr>
          </a:p>
          <a:p>
            <a:pPr lvl="1"/>
            <a:r>
              <a:rPr lang="ja-JP" altLang="en-US">
                <a:solidFill>
                  <a:schemeClr val="tx1">
                    <a:lumMod val="85000"/>
                  </a:schemeClr>
                </a:solidFill>
              </a:rPr>
              <a:t>ダンス：</a:t>
            </a:r>
            <a:r>
              <a:rPr lang="en-US" altLang="ja-JP" dirty="0">
                <a:solidFill>
                  <a:schemeClr val="tx1">
                    <a:lumMod val="85000"/>
                  </a:schemeClr>
                </a:solidFill>
              </a:rPr>
              <a:t>20%</a:t>
            </a:r>
          </a:p>
          <a:p>
            <a:pPr lvl="1"/>
            <a:r>
              <a:rPr lang="ja-JP" altLang="en-US">
                <a:solidFill>
                  <a:schemeClr val="tx1">
                    <a:lumMod val="85000"/>
                  </a:schemeClr>
                </a:solidFill>
              </a:rPr>
              <a:t>インターン：</a:t>
            </a:r>
            <a:r>
              <a:rPr lang="en-US" altLang="ja-JP" dirty="0">
                <a:solidFill>
                  <a:schemeClr val="tx1">
                    <a:lumMod val="85000"/>
                  </a:schemeClr>
                </a:solidFill>
              </a:rPr>
              <a:t>20%</a:t>
            </a:r>
          </a:p>
          <a:p>
            <a:pPr lvl="1"/>
            <a:r>
              <a:rPr lang="ja-JP" altLang="en-US">
                <a:solidFill>
                  <a:schemeClr val="tx1">
                    <a:lumMod val="85000"/>
                  </a:schemeClr>
                </a:solidFill>
              </a:rPr>
              <a:t>就活：</a:t>
            </a:r>
            <a:r>
              <a:rPr lang="en-US" altLang="ja-JP" dirty="0">
                <a:solidFill>
                  <a:schemeClr val="tx1">
                    <a:lumMod val="85000"/>
                  </a:schemeClr>
                </a:solidFill>
              </a:rPr>
              <a:t>20%</a:t>
            </a:r>
          </a:p>
          <a:p>
            <a:pPr marL="274320" lvl="1" indent="0">
              <a:buNone/>
            </a:pPr>
            <a:r>
              <a:rPr lang="ja-JP" altLang="en-US">
                <a:solidFill>
                  <a:schemeClr val="tx1">
                    <a:lumMod val="85000"/>
                  </a:schemeClr>
                </a:solidFill>
              </a:rPr>
              <a:t>→週</a:t>
            </a:r>
            <a:r>
              <a:rPr lang="en-US" altLang="ja-JP" dirty="0">
                <a:solidFill>
                  <a:schemeClr val="tx1">
                    <a:lumMod val="85000"/>
                  </a:schemeClr>
                </a:solidFill>
              </a:rPr>
              <a:t>9〜12</a:t>
            </a:r>
            <a:r>
              <a:rPr lang="ja-JP" altLang="en-US">
                <a:solidFill>
                  <a:schemeClr val="tx1">
                    <a:lumMod val="85000"/>
                  </a:schemeClr>
                </a:solidFill>
              </a:rPr>
              <a:t>時間程度</a:t>
            </a:r>
            <a:endParaRPr lang="en-US" altLang="ja-JP" dirty="0">
              <a:solidFill>
                <a:schemeClr val="tx1">
                  <a:lumMod val="85000"/>
                </a:schemeClr>
              </a:solidFill>
            </a:endParaRPr>
          </a:p>
          <a:p>
            <a:r>
              <a:rPr lang="ja-JP" altLang="en-US">
                <a:solidFill>
                  <a:schemeClr val="tx1">
                    <a:lumMod val="85000"/>
                  </a:schemeClr>
                </a:solidFill>
              </a:rPr>
              <a:t>この</a:t>
            </a:r>
            <a:r>
              <a:rPr lang="en-US" altLang="ja-JP" dirty="0">
                <a:solidFill>
                  <a:schemeClr val="tx1">
                    <a:lumMod val="85000"/>
                  </a:schemeClr>
                </a:solidFill>
              </a:rPr>
              <a:t>20%</a:t>
            </a:r>
            <a:r>
              <a:rPr lang="ja-JP" altLang="en-US">
                <a:solidFill>
                  <a:schemeClr val="tx1">
                    <a:lumMod val="85000"/>
                  </a:schemeClr>
                </a:solidFill>
              </a:rPr>
              <a:t>を全力で使い切る</a:t>
            </a:r>
            <a:endParaRPr lang="en-US" altLang="ja-JP" dirty="0">
              <a:solidFill>
                <a:schemeClr val="tx1">
                  <a:lumMod val="85000"/>
                </a:schemeClr>
              </a:solidFill>
            </a:endParaRPr>
          </a:p>
          <a:p>
            <a:pPr lvl="1"/>
            <a:r>
              <a:rPr lang="ja-JP" altLang="en-US">
                <a:solidFill>
                  <a:schemeClr val="tx1">
                    <a:lumMod val="85000"/>
                  </a:schemeClr>
                </a:solidFill>
              </a:rPr>
              <a:t>目標：</a:t>
            </a:r>
            <a:r>
              <a:rPr lang="ja-JP" altLang="en-US">
                <a:solidFill>
                  <a:srgbClr val="FFFF00"/>
                </a:solidFill>
              </a:rPr>
              <a:t>「限られた時間で最大のパフォーマンスを発揮する」</a:t>
            </a:r>
            <a:endParaRPr lang="en-US" altLang="ja-JP" dirty="0">
              <a:solidFill>
                <a:srgbClr val="FFFF00"/>
              </a:solidFill>
            </a:endParaRPr>
          </a:p>
          <a:p>
            <a:pPr lvl="1"/>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8A38CD1E-C004-604B-B4F6-270A6E1826B1}"/>
              </a:ext>
            </a:extLst>
          </p:cNvPr>
          <p:cNvSpPr>
            <a:spLocks noGrp="1"/>
          </p:cNvSpPr>
          <p:nvPr>
            <p:ph type="sldNum" sz="quarter" idx="12"/>
          </p:nvPr>
        </p:nvSpPr>
        <p:spPr/>
        <p:txBody>
          <a:bodyPr/>
          <a:lstStyle/>
          <a:p>
            <a:fld id="{25BA54BD-C84D-46CE-8B72-31BFB26ABA43}" type="slidenum">
              <a:rPr lang="en-US" altLang="ja-JP" noProof="0" smtClean="0"/>
              <a:pPr/>
              <a:t>20</a:t>
            </a:fld>
            <a:endParaRPr lang="ja-JP" altLang="en-US" noProof="0"/>
          </a:p>
        </p:txBody>
      </p:sp>
    </p:spTree>
    <p:extLst>
      <p:ext uri="{BB962C8B-B14F-4D97-AF65-F5344CB8AC3E}">
        <p14:creationId xmlns:p14="http://schemas.microsoft.com/office/powerpoint/2010/main" val="299250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500"/>
                                        <p:tgtEl>
                                          <p:spTgt spid="1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7" end="7"/>
                                            </p:txEl>
                                          </p:spTgt>
                                        </p:tgtEl>
                                        <p:attrNameLst>
                                          <p:attrName>style.visibility</p:attrName>
                                        </p:attrNameLst>
                                      </p:cBhvr>
                                      <p:to>
                                        <p:strVal val="visible"/>
                                      </p:to>
                                    </p:set>
                                    <p:animEffect transition="in" filter="fade">
                                      <p:cBhvr>
                                        <p:cTn id="1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FD54EF2-0627-9D44-8D50-F7AAC0980C24}"/>
              </a:ext>
            </a:extLst>
          </p:cNvPr>
          <p:cNvSpPr>
            <a:spLocks noGrp="1"/>
          </p:cNvSpPr>
          <p:nvPr>
            <p:ph type="sldNum" sz="quarter" idx="12"/>
          </p:nvPr>
        </p:nvSpPr>
        <p:spPr/>
        <p:txBody>
          <a:bodyPr/>
          <a:lstStyle/>
          <a:p>
            <a:pPr rtl="0"/>
            <a:fld id="{25BA54BD-C84D-46CE-8B72-31BFB26ABA43}" type="slidenum">
              <a:rPr lang="en-US" altLang="ja-JP" noProof="0" smtClean="0"/>
              <a:t>21</a:t>
            </a:fld>
            <a:endParaRPr lang="ja-JP" altLang="en-US" noProof="0"/>
          </a:p>
        </p:txBody>
      </p:sp>
      <p:sp>
        <p:nvSpPr>
          <p:cNvPr id="5" name="タイトル 12">
            <a:extLst>
              <a:ext uri="{FF2B5EF4-FFF2-40B4-BE49-F238E27FC236}">
                <a16:creationId xmlns:a16="http://schemas.microsoft.com/office/drawing/2014/main" id="{21A1B657-6D39-BD40-A947-919B62B8DA9F}"/>
              </a:ext>
            </a:extLst>
          </p:cNvPr>
          <p:cNvSpPr txBox="1">
            <a:spLocks/>
          </p:cNvSpPr>
          <p:nvPr/>
        </p:nvSpPr>
        <p:spPr>
          <a:xfrm>
            <a:off x="1522416" y="2918619"/>
            <a:ext cx="9143998" cy="1020762"/>
          </a:xfrm>
          <a:prstGeom prst="rect">
            <a:avLst/>
          </a:prstGeom>
        </p:spPr>
        <p:txBody>
          <a:bodyPr rtlCol="0" anchor="ctr"/>
          <a:lst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a:lstStyle>
          <a:p>
            <a:pPr algn="ctr"/>
            <a:r>
              <a:rPr lang="ja-JP" altLang="en-US" sz="4400">
                <a:solidFill>
                  <a:schemeClr val="tx1">
                    <a:lumMod val="85000"/>
                  </a:schemeClr>
                </a:solidFill>
              </a:rPr>
              <a:t>ご清聴ありがとうございました</a:t>
            </a:r>
          </a:p>
        </p:txBody>
      </p:sp>
    </p:spTree>
    <p:extLst>
      <p:ext uri="{BB962C8B-B14F-4D97-AF65-F5344CB8AC3E}">
        <p14:creationId xmlns:p14="http://schemas.microsoft.com/office/powerpoint/2010/main" val="319300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t>インターンを始めたきっかけ（ガチなやつ）</a:t>
            </a:r>
          </a:p>
        </p:txBody>
      </p:sp>
      <p:sp>
        <p:nvSpPr>
          <p:cNvPr id="14" name="コンテンツ プレースホルダー 13"/>
          <p:cNvSpPr>
            <a:spLocks noGrp="1"/>
          </p:cNvSpPr>
          <p:nvPr>
            <p:ph idx="1"/>
          </p:nvPr>
        </p:nvSpPr>
        <p:spPr/>
        <p:txBody>
          <a:bodyPr rtlCol="0"/>
          <a:lstStyle/>
          <a:p>
            <a:pPr rtl="0"/>
            <a:r>
              <a:rPr lang="ja-JP" altLang="en-US"/>
              <a:t>俗物的な理由</a:t>
            </a:r>
            <a:endParaRPr lang="en-US" altLang="ja-JP" dirty="0"/>
          </a:p>
          <a:p>
            <a:pPr lvl="1"/>
            <a:r>
              <a:rPr lang="ja-JP" altLang="en-US"/>
              <a:t>コロナ禍で在宅でできる資金を得る方法を探していた</a:t>
            </a:r>
            <a:endParaRPr lang="en-US" altLang="ja-JP" dirty="0"/>
          </a:p>
          <a:p>
            <a:pPr lvl="1"/>
            <a:r>
              <a:rPr lang="ja-JP" altLang="en-US"/>
              <a:t>本来お金を払って行うサイト構築の勉強を支援してもらえる</a:t>
            </a:r>
            <a:endParaRPr lang="en-US" altLang="ja-JP" dirty="0"/>
          </a:p>
          <a:p>
            <a:endParaRPr lang="en-US" altLang="ja-JP" dirty="0"/>
          </a:p>
        </p:txBody>
      </p:sp>
      <p:sp>
        <p:nvSpPr>
          <p:cNvPr id="2" name="スライド番号プレースホルダー 1">
            <a:extLst>
              <a:ext uri="{FF2B5EF4-FFF2-40B4-BE49-F238E27FC236}">
                <a16:creationId xmlns:a16="http://schemas.microsoft.com/office/drawing/2014/main" id="{8A38CD1E-C004-604B-B4F6-270A6E1826B1}"/>
              </a:ext>
            </a:extLst>
          </p:cNvPr>
          <p:cNvSpPr>
            <a:spLocks noGrp="1"/>
          </p:cNvSpPr>
          <p:nvPr>
            <p:ph type="sldNum" sz="quarter" idx="12"/>
          </p:nvPr>
        </p:nvSpPr>
        <p:spPr/>
        <p:txBody>
          <a:bodyPr/>
          <a:lstStyle/>
          <a:p>
            <a:fld id="{25BA54BD-C84D-46CE-8B72-31BFB26ABA43}" type="slidenum">
              <a:rPr lang="en-US" altLang="ja-JP" noProof="0" smtClean="0"/>
              <a:pPr/>
              <a:t>22</a:t>
            </a:fld>
            <a:endParaRPr lang="ja-JP" altLang="en-US" noProof="0"/>
          </a:p>
        </p:txBody>
      </p:sp>
    </p:spTree>
    <p:extLst>
      <p:ext uri="{BB962C8B-B14F-4D97-AF65-F5344CB8AC3E}">
        <p14:creationId xmlns:p14="http://schemas.microsoft.com/office/powerpoint/2010/main" val="412625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t>タイトルとコンテンツのレイアウト </a:t>
            </a:r>
            <a:r>
              <a:rPr lang="en-US" altLang="ja-JP" dirty="0"/>
              <a:t>(</a:t>
            </a:r>
            <a:r>
              <a:rPr lang="ja-JP" altLang="en-US"/>
              <a:t>リスト</a:t>
            </a:r>
            <a:r>
              <a:rPr lang="en-US" altLang="ja-JP" dirty="0"/>
              <a:t>)</a:t>
            </a:r>
            <a:endParaRPr lang="ja-JP" altLang="en-US"/>
          </a:p>
        </p:txBody>
      </p:sp>
      <p:sp>
        <p:nvSpPr>
          <p:cNvPr id="14" name="コンテンツ プレースホルダー 13"/>
          <p:cNvSpPr>
            <a:spLocks noGrp="1"/>
          </p:cNvSpPr>
          <p:nvPr>
            <p:ph idx="1"/>
          </p:nvPr>
        </p:nvSpPr>
        <p:spPr/>
        <p:txBody>
          <a:bodyPr rtlCol="0"/>
          <a:lstStyle/>
          <a:p>
            <a:pPr rtl="0"/>
            <a:r>
              <a:rPr lang="ja-JP" altLang="en-US"/>
              <a:t>ここに最初の箇条書き項目を追加します</a:t>
            </a:r>
          </a:p>
          <a:p>
            <a:pPr rtl="0"/>
            <a:r>
              <a:rPr lang="ja-JP" altLang="en-US"/>
              <a:t>ここに </a:t>
            </a:r>
            <a:r>
              <a:rPr lang="en-US" altLang="ja-JP" dirty="0"/>
              <a:t>2 </a:t>
            </a:r>
            <a:r>
              <a:rPr lang="ja-JP" altLang="en-US"/>
              <a:t>番目の箇条書き項目を追加します</a:t>
            </a:r>
          </a:p>
          <a:p>
            <a:pPr rtl="0"/>
            <a:r>
              <a:rPr lang="ja-JP" altLang="en-US"/>
              <a:t>ここに </a:t>
            </a:r>
            <a:r>
              <a:rPr lang="en-US" altLang="ja-JP" dirty="0"/>
              <a:t>3 </a:t>
            </a:r>
            <a:r>
              <a:rPr lang="ja-JP" altLang="en-US"/>
              <a:t>番目の箇条書き項目を追加します</a:t>
            </a:r>
          </a:p>
        </p:txBody>
      </p:sp>
      <p:sp>
        <p:nvSpPr>
          <p:cNvPr id="2" name="スライド番号プレースホルダー 1">
            <a:extLst>
              <a:ext uri="{FF2B5EF4-FFF2-40B4-BE49-F238E27FC236}">
                <a16:creationId xmlns:a16="http://schemas.microsoft.com/office/drawing/2014/main" id="{A888062A-8399-F24C-8968-A74FF8B6D3F2}"/>
              </a:ext>
            </a:extLst>
          </p:cNvPr>
          <p:cNvSpPr>
            <a:spLocks noGrp="1"/>
          </p:cNvSpPr>
          <p:nvPr>
            <p:ph type="sldNum" sz="quarter" idx="12"/>
          </p:nvPr>
        </p:nvSpPr>
        <p:spPr/>
        <p:txBody>
          <a:bodyPr/>
          <a:lstStyle/>
          <a:p>
            <a:fld id="{25BA54BD-C84D-46CE-8B72-31BFB26ABA43}" type="slidenum">
              <a:rPr lang="en-US" altLang="ja-JP" noProof="0" smtClean="0"/>
              <a:pPr/>
              <a:t>23</a:t>
            </a:fld>
            <a:endParaRPr lang="ja-JP" altLang="en-US" noProof="0"/>
          </a:p>
        </p:txBody>
      </p:sp>
    </p:spTree>
    <p:extLst>
      <p:ext uri="{BB962C8B-B14F-4D97-AF65-F5344CB8AC3E}">
        <p14:creationId xmlns:p14="http://schemas.microsoft.com/office/powerpoint/2010/main" val="208370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タイトルとコンテンツのレイアウト </a:t>
            </a:r>
            <a:r>
              <a:rPr lang="en-US" altLang="ja-JP" dirty="0"/>
              <a:t>(</a:t>
            </a:r>
            <a:r>
              <a:rPr lang="ja-JP" altLang="en-US"/>
              <a:t>グラフ</a:t>
            </a:r>
            <a:r>
              <a:rPr lang="en-US" altLang="ja-JP" dirty="0"/>
              <a:t>)</a:t>
            </a:r>
            <a:endParaRPr lang="ja-JP" altLang="en-US"/>
          </a:p>
        </p:txBody>
      </p:sp>
      <p:graphicFrame>
        <p:nvGraphicFramePr>
          <p:cNvPr id="6" name="コンテンツ プレースホルダー 5" descr="集合縦棒グラフは、4 つのカテゴリ向けに 3 つのデータ系列の値を示しています"/>
          <p:cNvGraphicFramePr>
            <a:graphicFrameLocks noGrp="1"/>
          </p:cNvGraphicFramePr>
          <p:nvPr>
            <p:ph idx="1"/>
            <p:extLst>
              <p:ext uri="{D42A27DB-BD31-4B8C-83A1-F6EECF244321}">
                <p14:modId xmlns:p14="http://schemas.microsoft.com/office/powerpoint/2010/main" val="4005561051"/>
              </p:ext>
            </p:extLst>
          </p:nvPr>
        </p:nvGraphicFramePr>
        <p:xfrm>
          <a:off x="1522413" y="1905000"/>
          <a:ext cx="91440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a:extLst>
              <a:ext uri="{FF2B5EF4-FFF2-40B4-BE49-F238E27FC236}">
                <a16:creationId xmlns:a16="http://schemas.microsoft.com/office/drawing/2014/main" id="{505CDDF7-D3A3-8E4A-A5C4-64A44BEFC37A}"/>
              </a:ext>
            </a:extLst>
          </p:cNvPr>
          <p:cNvSpPr>
            <a:spLocks noGrp="1"/>
          </p:cNvSpPr>
          <p:nvPr>
            <p:ph type="sldNum" sz="quarter" idx="12"/>
          </p:nvPr>
        </p:nvSpPr>
        <p:spPr/>
        <p:txBody>
          <a:bodyPr/>
          <a:lstStyle/>
          <a:p>
            <a:fld id="{25BA54BD-C84D-46CE-8B72-31BFB26ABA43}" type="slidenum">
              <a:rPr lang="en-US" altLang="ja-JP" noProof="0" smtClean="0"/>
              <a:pPr/>
              <a:t>24</a:t>
            </a:fld>
            <a:endParaRPr lang="ja-JP" altLang="en-US" noProof="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表を使用した </a:t>
            </a:r>
            <a:r>
              <a:rPr lang="en-US" altLang="ja-JP" dirty="0"/>
              <a:t>2 </a:t>
            </a:r>
            <a:r>
              <a:rPr lang="ja-JP" altLang="en-US"/>
              <a:t>段組レイアウト</a:t>
            </a:r>
          </a:p>
        </p:txBody>
      </p:sp>
      <p:sp>
        <p:nvSpPr>
          <p:cNvPr id="5" name="コンテンツ プレースホルダー 4"/>
          <p:cNvSpPr>
            <a:spLocks noGrp="1"/>
          </p:cNvSpPr>
          <p:nvPr>
            <p:ph sz="half" idx="1"/>
          </p:nvPr>
        </p:nvSpPr>
        <p:spPr/>
        <p:txBody>
          <a:bodyPr rtlCol="0"/>
          <a:lstStyle/>
          <a:p>
            <a:pPr rtl="0"/>
            <a:r>
              <a:rPr lang="ja-JP" altLang="en-US"/>
              <a:t>ここに最初の箇条書き項目</a:t>
            </a:r>
          </a:p>
          <a:p>
            <a:pPr rtl="0"/>
            <a:r>
              <a:rPr lang="ja-JP" altLang="en-US"/>
              <a:t>ここに </a:t>
            </a:r>
            <a:r>
              <a:rPr lang="en-US" altLang="ja-JP" dirty="0"/>
              <a:t>2 </a:t>
            </a:r>
            <a:r>
              <a:rPr lang="ja-JP" altLang="en-US"/>
              <a:t>番目の箇条書き項目</a:t>
            </a:r>
          </a:p>
          <a:p>
            <a:pPr rtl="0"/>
            <a:r>
              <a:rPr lang="ja-JP" altLang="en-US"/>
              <a:t>ここに </a:t>
            </a:r>
            <a:r>
              <a:rPr lang="en-US" altLang="ja-JP" dirty="0"/>
              <a:t>3 </a:t>
            </a:r>
            <a:r>
              <a:rPr lang="ja-JP" altLang="en-US"/>
              <a:t>番目の箇条書き項目</a:t>
            </a:r>
          </a:p>
        </p:txBody>
      </p:sp>
      <p:graphicFrame>
        <p:nvGraphicFramePr>
          <p:cNvPr id="4" name="コンテンツ プレースホルダー 3"/>
          <p:cNvGraphicFramePr>
            <a:graphicFrameLocks noGrp="1"/>
          </p:cNvGraphicFramePr>
          <p:nvPr>
            <p:ph sz="half" idx="2"/>
            <p:extLst>
              <p:ext uri="{D42A27DB-BD31-4B8C-83A1-F6EECF244321}">
                <p14:modId xmlns:p14="http://schemas.microsoft.com/office/powerpoint/2010/main" val="3692506951"/>
              </p:ext>
            </p:extLst>
          </p:nvPr>
        </p:nvGraphicFramePr>
        <p:xfrm>
          <a:off x="6246813" y="1905000"/>
          <a:ext cx="4419600" cy="2057400"/>
        </p:xfrm>
        <a:graphic>
          <a:graphicData uri="http://schemas.openxmlformats.org/drawingml/2006/table">
            <a:tbl>
              <a:tblPr firstRow="1" bandRow="1">
                <a:tableStyleId>{8EC20E35-A176-4012-BC5E-935CFFF8708E}</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pPr rtl="0"/>
                      <a:r>
                        <a:rPr lang="ja-JP" altLang="en-US" noProof="0">
                          <a:latin typeface="Meiryo UI" panose="020B0604030504040204" pitchFamily="50" charset="-128"/>
                          <a:ea typeface="Meiryo UI" panose="020B0604030504040204" pitchFamily="50" charset="-128"/>
                        </a:rPr>
                        <a:t>クラス</a:t>
                      </a:r>
                    </a:p>
                  </a:txBody>
                  <a:tcPr anchor="ctr"/>
                </a:tc>
                <a:tc>
                  <a:txBody>
                    <a:bodyPr/>
                    <a:lstStyle/>
                    <a:p>
                      <a:pPr algn="ctr" rtl="0"/>
                      <a:r>
                        <a:rPr lang="ja-JP" altLang="en-US" noProof="0">
                          <a:latin typeface="Meiryo UI" panose="020B0604030504040204" pitchFamily="50" charset="-128"/>
                          <a:ea typeface="Meiryo UI" panose="020B0604030504040204" pitchFamily="50" charset="-128"/>
                        </a:rPr>
                        <a:t>グループ </a:t>
                      </a:r>
                      <a:r>
                        <a:rPr lang="en-US" altLang="ja-JP" noProof="0" dirty="0">
                          <a:latin typeface="Meiryo UI" panose="020B0604030504040204" pitchFamily="50" charset="-128"/>
                          <a:ea typeface="Meiryo UI" panose="020B0604030504040204" pitchFamily="50" charset="-128"/>
                        </a:rPr>
                        <a:t>A</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a:latin typeface="Meiryo UI" panose="020B0604030504040204" pitchFamily="50" charset="-128"/>
                          <a:ea typeface="Meiryo UI" panose="020B0604030504040204" pitchFamily="50" charset="-128"/>
                        </a:rPr>
                        <a:t>グループ </a:t>
                      </a:r>
                      <a:r>
                        <a:rPr lang="en-US" altLang="ja-JP" noProof="0" dirty="0">
                          <a:latin typeface="Meiryo UI" panose="020B0604030504040204" pitchFamily="50" charset="-128"/>
                          <a:ea typeface="Meiryo UI" panose="020B0604030504040204" pitchFamily="50" charset="-128"/>
                        </a:rPr>
                        <a:t>B</a:t>
                      </a:r>
                      <a:endParaRPr lang="ja-JP" altLang="en-US" noProof="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514350">
                <a:tc>
                  <a:txBody>
                    <a:bodyPr/>
                    <a:lstStyle/>
                    <a:p>
                      <a:pPr rtl="0"/>
                      <a:r>
                        <a:rPr lang="ja-JP" altLang="en-US" noProof="0">
                          <a:latin typeface="Meiryo UI" panose="020B0604030504040204" pitchFamily="50" charset="-128"/>
                          <a:ea typeface="Meiryo UI" panose="020B0604030504040204" pitchFamily="50" charset="-128"/>
                        </a:rPr>
                        <a:t>クラス </a:t>
                      </a:r>
                      <a:r>
                        <a:rPr lang="en-US" altLang="ja-JP" noProof="0" dirty="0">
                          <a:latin typeface="Meiryo UI" panose="020B0604030504040204" pitchFamily="50" charset="-128"/>
                          <a:ea typeface="Meiryo UI" panose="020B0604030504040204" pitchFamily="50" charset="-128"/>
                        </a:rPr>
                        <a:t>1</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82</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95</a:t>
                      </a:r>
                      <a:endParaRPr lang="ja-JP" altLang="en-US" noProof="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514350">
                <a:tc>
                  <a:txBody>
                    <a:bodyPr/>
                    <a:lstStyle/>
                    <a:p>
                      <a:pPr rtl="0"/>
                      <a:r>
                        <a:rPr lang="ja-JP" altLang="en-US" noProof="0">
                          <a:latin typeface="Meiryo UI" panose="020B0604030504040204" pitchFamily="50" charset="-128"/>
                          <a:ea typeface="Meiryo UI" panose="020B0604030504040204" pitchFamily="50" charset="-128"/>
                        </a:rPr>
                        <a:t>クラス </a:t>
                      </a:r>
                      <a:r>
                        <a:rPr lang="en-US" altLang="ja-JP" noProof="0" dirty="0">
                          <a:latin typeface="Meiryo UI" panose="020B0604030504040204" pitchFamily="50" charset="-128"/>
                          <a:ea typeface="Meiryo UI" panose="020B0604030504040204" pitchFamily="50" charset="-128"/>
                        </a:rPr>
                        <a:t>2</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76</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88</a:t>
                      </a:r>
                      <a:endParaRPr lang="ja-JP" altLang="en-US" noProof="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514350">
                <a:tc>
                  <a:txBody>
                    <a:bodyPr/>
                    <a:lstStyle/>
                    <a:p>
                      <a:pPr rtl="0"/>
                      <a:r>
                        <a:rPr lang="ja-JP" altLang="en-US" noProof="0">
                          <a:latin typeface="Meiryo UI" panose="020B0604030504040204" pitchFamily="50" charset="-128"/>
                          <a:ea typeface="Meiryo UI" panose="020B0604030504040204" pitchFamily="50" charset="-128"/>
                        </a:rPr>
                        <a:t>クラス </a:t>
                      </a:r>
                      <a:r>
                        <a:rPr lang="en-US" altLang="ja-JP" noProof="0" dirty="0">
                          <a:latin typeface="Meiryo UI" panose="020B0604030504040204" pitchFamily="50" charset="-128"/>
                          <a:ea typeface="Meiryo UI" panose="020B0604030504040204" pitchFamily="50" charset="-128"/>
                        </a:rPr>
                        <a:t>3</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84</a:t>
                      </a:r>
                      <a:endParaRPr lang="ja-JP" altLang="en-US" noProof="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90</a:t>
                      </a:r>
                      <a:endParaRPr lang="ja-JP" altLang="en-US" noProof="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bl>
          </a:graphicData>
        </a:graphic>
      </p:graphicFrame>
      <p:sp>
        <p:nvSpPr>
          <p:cNvPr id="3" name="スライド番号プレースホルダー 2">
            <a:extLst>
              <a:ext uri="{FF2B5EF4-FFF2-40B4-BE49-F238E27FC236}">
                <a16:creationId xmlns:a16="http://schemas.microsoft.com/office/drawing/2014/main" id="{8A93F02C-D065-9F4F-B1B4-5E8328749D62}"/>
              </a:ext>
            </a:extLst>
          </p:cNvPr>
          <p:cNvSpPr>
            <a:spLocks noGrp="1"/>
          </p:cNvSpPr>
          <p:nvPr>
            <p:ph type="sldNum" sz="quarter" idx="12"/>
          </p:nvPr>
        </p:nvSpPr>
        <p:spPr/>
        <p:txBody>
          <a:bodyPr/>
          <a:lstStyle/>
          <a:p>
            <a:fld id="{25BA54BD-C84D-46CE-8B72-31BFB26ABA43}" type="slidenum">
              <a:rPr lang="en-US" altLang="ja-JP" smtClean="0"/>
              <a:pPr/>
              <a:t>25</a:t>
            </a:fld>
            <a:endParaRPr lang="ja-JP" altLang="en-US"/>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dirty="0"/>
              <a:t>SmartArt </a:t>
            </a:r>
            <a:r>
              <a:rPr lang="ja-JP" altLang="en-US"/>
              <a:t>を使用した </a:t>
            </a:r>
            <a:r>
              <a:rPr lang="en-US" altLang="ja-JP" dirty="0"/>
              <a:t>2 </a:t>
            </a:r>
            <a:r>
              <a:rPr lang="ja-JP" altLang="en-US"/>
              <a:t>段組レイアウト</a:t>
            </a:r>
          </a:p>
        </p:txBody>
      </p:sp>
      <p:graphicFrame>
        <p:nvGraphicFramePr>
          <p:cNvPr id="4" name="コンテンツ プレースホルダー 3" descr="縦方向の箇条書きリストは上から順に 3 つのグループを表示し、各グループには箇条書きで入力できます。"/>
          <p:cNvGraphicFramePr>
            <a:graphicFrameLocks noGrp="1"/>
          </p:cNvGraphicFramePr>
          <p:nvPr>
            <p:ph sz="half" idx="1"/>
            <p:extLst>
              <p:ext uri="{D42A27DB-BD31-4B8C-83A1-F6EECF244321}">
                <p14:modId xmlns:p14="http://schemas.microsoft.com/office/powerpoint/2010/main" val="3723588041"/>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コンテンツ プレースホルダー 5"/>
          <p:cNvSpPr>
            <a:spLocks noGrp="1"/>
          </p:cNvSpPr>
          <p:nvPr>
            <p:ph sz="half" idx="2"/>
          </p:nvPr>
        </p:nvSpPr>
        <p:spPr/>
        <p:txBody>
          <a:bodyPr rtlCol="0"/>
          <a:lstStyle/>
          <a:p>
            <a:pPr rtl="0"/>
            <a:r>
              <a:rPr lang="ja-JP" altLang="en-US"/>
              <a:t>ここに最初の箇条書き項目</a:t>
            </a:r>
          </a:p>
          <a:p>
            <a:pPr rtl="0"/>
            <a:r>
              <a:rPr lang="ja-JP" altLang="en-US"/>
              <a:t>ここに </a:t>
            </a:r>
            <a:r>
              <a:rPr lang="en-US" altLang="ja-JP" dirty="0"/>
              <a:t>2 </a:t>
            </a:r>
            <a:r>
              <a:rPr lang="ja-JP" altLang="en-US"/>
              <a:t>番目の箇条書き項目</a:t>
            </a:r>
          </a:p>
          <a:p>
            <a:pPr rtl="0"/>
            <a:r>
              <a:rPr lang="ja-JP" altLang="en-US"/>
              <a:t>ここに </a:t>
            </a:r>
            <a:r>
              <a:rPr lang="en-US" altLang="ja-JP" dirty="0"/>
              <a:t>3 </a:t>
            </a:r>
            <a:r>
              <a:rPr lang="ja-JP" altLang="en-US"/>
              <a:t>番目の箇条書き項目</a:t>
            </a:r>
          </a:p>
        </p:txBody>
      </p:sp>
      <p:sp>
        <p:nvSpPr>
          <p:cNvPr id="3" name="スライド番号プレースホルダー 2">
            <a:extLst>
              <a:ext uri="{FF2B5EF4-FFF2-40B4-BE49-F238E27FC236}">
                <a16:creationId xmlns:a16="http://schemas.microsoft.com/office/drawing/2014/main" id="{DF3318E4-9AC6-C64E-9DA7-885B4D608682}"/>
              </a:ext>
            </a:extLst>
          </p:cNvPr>
          <p:cNvSpPr>
            <a:spLocks noGrp="1"/>
          </p:cNvSpPr>
          <p:nvPr>
            <p:ph type="sldNum" sz="quarter" idx="12"/>
          </p:nvPr>
        </p:nvSpPr>
        <p:spPr/>
        <p:txBody>
          <a:bodyPr/>
          <a:lstStyle/>
          <a:p>
            <a:fld id="{25BA54BD-C84D-46CE-8B72-31BFB26ABA43}" type="slidenum">
              <a:rPr lang="en-US" altLang="ja-JP" smtClean="0"/>
              <a:pPr/>
              <a:t>26</a:t>
            </a:fld>
            <a:endParaRPr lang="ja-JP" altLang="en-US"/>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スライドのタイトルを追加 </a:t>
            </a:r>
            <a:r>
              <a:rPr lang="en-US" altLang="ja-JP" dirty="0"/>
              <a:t>- 1</a:t>
            </a:r>
            <a:endParaRPr lang="ja-JP" altLang="en-US"/>
          </a:p>
        </p:txBody>
      </p:sp>
      <p:sp>
        <p:nvSpPr>
          <p:cNvPr id="3" name="テキスト プレースホルダー 2"/>
          <p:cNvSpPr>
            <a:spLocks noGrp="1"/>
          </p:cNvSpPr>
          <p:nvPr>
            <p:ph type="body" idx="1"/>
          </p:nvPr>
        </p:nvSpPr>
        <p:spPr/>
        <p:txBody>
          <a:bodyPr rtlCol="0"/>
          <a:lstStyle/>
          <a:p>
            <a:pPr rtl="0"/>
            <a:endParaRPr lang="ja-JP" altLang="en-US"/>
          </a:p>
        </p:txBody>
      </p:sp>
      <p:sp>
        <p:nvSpPr>
          <p:cNvPr id="4" name="スライド番号プレースホルダー 3">
            <a:extLst>
              <a:ext uri="{FF2B5EF4-FFF2-40B4-BE49-F238E27FC236}">
                <a16:creationId xmlns:a16="http://schemas.microsoft.com/office/drawing/2014/main" id="{28915C45-9CDE-714A-B55F-0077132AECFD}"/>
              </a:ext>
            </a:extLst>
          </p:cNvPr>
          <p:cNvSpPr>
            <a:spLocks noGrp="1"/>
          </p:cNvSpPr>
          <p:nvPr>
            <p:ph type="sldNum" sz="quarter" idx="12"/>
          </p:nvPr>
        </p:nvSpPr>
        <p:spPr/>
        <p:txBody>
          <a:bodyPr/>
          <a:lstStyle/>
          <a:p>
            <a:fld id="{25BA54BD-C84D-46CE-8B72-31BFB26ABA43}" type="slidenum">
              <a:rPr lang="en-US" altLang="ja-JP" noProof="0" smtClean="0"/>
              <a:pPr/>
              <a:t>27</a:t>
            </a:fld>
            <a:endParaRPr lang="ja-JP" altLang="en-US" noProof="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スライドのタイトルを追加 </a:t>
            </a:r>
            <a:r>
              <a:rPr lang="en-US" altLang="ja-JP" dirty="0"/>
              <a:t>- 2</a:t>
            </a:r>
            <a:endParaRPr lang="ja-JP" altLang="en-US"/>
          </a:p>
        </p:txBody>
      </p:sp>
      <p:sp>
        <p:nvSpPr>
          <p:cNvPr id="3" name="テキスト プレースホルダー 2"/>
          <p:cNvSpPr>
            <a:spLocks noGrp="1"/>
          </p:cNvSpPr>
          <p:nvPr>
            <p:ph type="body" idx="1"/>
          </p:nvPr>
        </p:nvSpPr>
        <p:spPr/>
        <p:txBody>
          <a:bodyPr rtlCol="0"/>
          <a:lstStyle/>
          <a:p>
            <a:pPr rtl="0"/>
            <a:endParaRPr lang="ja-JP" altLang="en-US"/>
          </a:p>
        </p:txBody>
      </p:sp>
      <p:sp>
        <p:nvSpPr>
          <p:cNvPr id="4" name="コンテンツ プレースホルダー 3"/>
          <p:cNvSpPr>
            <a:spLocks noGrp="1"/>
          </p:cNvSpPr>
          <p:nvPr>
            <p:ph sz="half" idx="2"/>
          </p:nvPr>
        </p:nvSpPr>
        <p:spPr/>
        <p:txBody>
          <a:bodyPr rtlCol="0">
            <a:normAutofit/>
          </a:bodyPr>
          <a:lstStyle/>
          <a:p>
            <a:pPr rtl="0"/>
            <a:endParaRPr lang="ja-JP" altLang="en-US"/>
          </a:p>
        </p:txBody>
      </p:sp>
      <p:sp>
        <p:nvSpPr>
          <p:cNvPr id="5" name="テキスト プレースホルダー 4"/>
          <p:cNvSpPr>
            <a:spLocks noGrp="1"/>
          </p:cNvSpPr>
          <p:nvPr>
            <p:ph type="body" sz="quarter" idx="3"/>
          </p:nvPr>
        </p:nvSpPr>
        <p:spPr/>
        <p:txBody>
          <a:bodyPr rtlCol="0"/>
          <a:lstStyle/>
          <a:p>
            <a:pPr rtl="0"/>
            <a:endParaRPr lang="ja-JP" altLang="en-US"/>
          </a:p>
        </p:txBody>
      </p:sp>
      <p:sp>
        <p:nvSpPr>
          <p:cNvPr id="6" name="コンテンツ プレースホルダー 5"/>
          <p:cNvSpPr>
            <a:spLocks noGrp="1"/>
          </p:cNvSpPr>
          <p:nvPr>
            <p:ph sz="quarter" idx="4294967295"/>
          </p:nvPr>
        </p:nvSpPr>
        <p:spPr>
          <a:xfrm>
            <a:off x="6249860" y="2819399"/>
            <a:ext cx="4416552" cy="3352801"/>
          </a:xfrm>
        </p:spPr>
        <p:txBody>
          <a:bodyPr rtlCol="0">
            <a:normAutofit/>
          </a:bodyPr>
          <a:lstStyle/>
          <a:p>
            <a:pPr rtl="0"/>
            <a:endParaRPr lang="ja-JP" altLang="en-US"/>
          </a:p>
        </p:txBody>
      </p:sp>
      <p:sp>
        <p:nvSpPr>
          <p:cNvPr id="7" name="スライド番号プレースホルダー 6">
            <a:extLst>
              <a:ext uri="{FF2B5EF4-FFF2-40B4-BE49-F238E27FC236}">
                <a16:creationId xmlns:a16="http://schemas.microsoft.com/office/drawing/2014/main" id="{942BCB28-6FA3-3F43-A50A-DA34D93E4DD5}"/>
              </a:ext>
            </a:extLst>
          </p:cNvPr>
          <p:cNvSpPr>
            <a:spLocks noGrp="1"/>
          </p:cNvSpPr>
          <p:nvPr>
            <p:ph type="sldNum" sz="quarter" idx="12"/>
          </p:nvPr>
        </p:nvSpPr>
        <p:spPr/>
        <p:txBody>
          <a:bodyPr/>
          <a:lstStyle/>
          <a:p>
            <a:fld id="{25BA54BD-C84D-46CE-8B72-31BFB26ABA43}" type="slidenum">
              <a:rPr lang="en-US" altLang="ja-JP" smtClean="0"/>
              <a:pPr/>
              <a:t>28</a:t>
            </a:fld>
            <a:endParaRPr lang="ja-JP" altLang="en-US"/>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スライドのタイトルを追加 </a:t>
            </a:r>
            <a:r>
              <a:rPr lang="en-US" altLang="ja-JP" dirty="0"/>
              <a:t>- 3</a:t>
            </a:r>
            <a:endParaRPr lang="ja-JP" altLang="en-US"/>
          </a:p>
        </p:txBody>
      </p:sp>
      <p:sp>
        <p:nvSpPr>
          <p:cNvPr id="4" name="スライド番号プレースホルダー 3">
            <a:extLst>
              <a:ext uri="{FF2B5EF4-FFF2-40B4-BE49-F238E27FC236}">
                <a16:creationId xmlns:a16="http://schemas.microsoft.com/office/drawing/2014/main" id="{CC2661B4-43D7-F64E-8CC2-F311D4727A81}"/>
              </a:ext>
            </a:extLst>
          </p:cNvPr>
          <p:cNvSpPr>
            <a:spLocks noGrp="1"/>
          </p:cNvSpPr>
          <p:nvPr>
            <p:ph type="sldNum" sz="quarter" idx="12"/>
          </p:nvPr>
        </p:nvSpPr>
        <p:spPr/>
        <p:txBody>
          <a:bodyPr/>
          <a:lstStyle/>
          <a:p>
            <a:fld id="{25BA54BD-C84D-46CE-8B72-31BFB26ABA43}" type="slidenum">
              <a:rPr lang="en-US" altLang="ja-JP" noProof="0" smtClean="0"/>
              <a:pPr/>
              <a:t>29</a:t>
            </a:fld>
            <a:endParaRPr lang="ja-JP" altLang="en-US" noProof="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私の中でのポートフォリオ発表の立ち位置</a:t>
            </a:r>
          </a:p>
        </p:txBody>
      </p:sp>
      <p:sp>
        <p:nvSpPr>
          <p:cNvPr id="14" name="コンテンツ プレースホルダー 13"/>
          <p:cNvSpPr>
            <a:spLocks noGrp="1"/>
          </p:cNvSpPr>
          <p:nvPr>
            <p:ph idx="1"/>
          </p:nvPr>
        </p:nvSpPr>
        <p:spPr/>
        <p:txBody>
          <a:bodyPr rtlCol="0"/>
          <a:lstStyle/>
          <a:p>
            <a:pPr rtl="0"/>
            <a:r>
              <a:rPr lang="en-US" altLang="ja-JP" dirty="0">
                <a:solidFill>
                  <a:schemeClr val="tx1">
                    <a:lumMod val="85000"/>
                  </a:schemeClr>
                </a:solidFill>
              </a:rPr>
              <a:t>WEB</a:t>
            </a:r>
            <a:r>
              <a:rPr lang="ja-JP" altLang="en-US">
                <a:solidFill>
                  <a:schemeClr val="tx1">
                    <a:lumMod val="85000"/>
                  </a:schemeClr>
                </a:solidFill>
              </a:rPr>
              <a:t>デザインに興味はそこまでない</a:t>
            </a:r>
            <a:endParaRPr lang="en-US" altLang="ja-JP" dirty="0">
              <a:solidFill>
                <a:schemeClr val="tx1">
                  <a:lumMod val="85000"/>
                </a:schemeClr>
              </a:solidFill>
            </a:endParaRPr>
          </a:p>
          <a:p>
            <a:pPr lvl="1"/>
            <a:r>
              <a:rPr lang="ja-JP" altLang="en-US">
                <a:solidFill>
                  <a:schemeClr val="tx1">
                    <a:lumMod val="85000"/>
                  </a:schemeClr>
                </a:solidFill>
              </a:rPr>
              <a:t>アニメーションの構造は理解出来るが，デザイン性の向上は専門の人に任せる方針</a:t>
            </a:r>
            <a:endParaRPr lang="en-US" altLang="ja-JP" dirty="0">
              <a:solidFill>
                <a:schemeClr val="tx1">
                  <a:lumMod val="85000"/>
                </a:schemeClr>
              </a:solidFill>
            </a:endParaRPr>
          </a:p>
          <a:p>
            <a:pPr rtl="0"/>
            <a:r>
              <a:rPr lang="ja-JP" altLang="en-US">
                <a:solidFill>
                  <a:schemeClr val="tx1">
                    <a:lumMod val="85000"/>
                  </a:schemeClr>
                </a:solidFill>
              </a:rPr>
              <a:t>早くバックエンドを理解して好きにサイトを動かしたい</a:t>
            </a:r>
            <a:endParaRPr lang="en-US" altLang="ja-JP" dirty="0">
              <a:solidFill>
                <a:schemeClr val="tx1">
                  <a:lumMod val="85000"/>
                </a:schemeClr>
              </a:solidFill>
            </a:endParaRPr>
          </a:p>
          <a:p>
            <a:pPr lvl="1"/>
            <a:r>
              <a:rPr lang="ja-JP" altLang="en-US">
                <a:solidFill>
                  <a:schemeClr val="tx1">
                    <a:lumMod val="85000"/>
                  </a:schemeClr>
                </a:solidFill>
              </a:rPr>
              <a:t>文法を体系的に理解していない</a:t>
            </a:r>
            <a:r>
              <a:rPr lang="en-US" altLang="ja-JP" dirty="0">
                <a:solidFill>
                  <a:schemeClr val="tx1">
                    <a:lumMod val="85000"/>
                  </a:schemeClr>
                </a:solidFill>
              </a:rPr>
              <a:t>jQuery</a:t>
            </a:r>
            <a:r>
              <a:rPr lang="ja-JP" altLang="en-US">
                <a:solidFill>
                  <a:schemeClr val="tx1">
                    <a:lumMod val="85000"/>
                  </a:schemeClr>
                </a:solidFill>
              </a:rPr>
              <a:t>を読み解く時などにムズムズした</a:t>
            </a:r>
            <a:endParaRPr lang="en-US" altLang="ja-JP" dirty="0">
              <a:solidFill>
                <a:schemeClr val="tx1">
                  <a:lumMod val="85000"/>
                </a:schemeClr>
              </a:solidFill>
            </a:endParaRPr>
          </a:p>
          <a:p>
            <a:r>
              <a:rPr lang="ja-JP" altLang="en-US">
                <a:solidFill>
                  <a:schemeClr val="tx1">
                    <a:lumMod val="85000"/>
                  </a:schemeClr>
                </a:solidFill>
              </a:rPr>
              <a:t>ゴール：</a:t>
            </a:r>
            <a:r>
              <a:rPr lang="ja-JP" altLang="en-US">
                <a:solidFill>
                  <a:srgbClr val="FFFF00"/>
                </a:solidFill>
              </a:rPr>
              <a:t>うまくテンプレを理解して使いこなせること</a:t>
            </a:r>
            <a:endParaRPr lang="en-US" altLang="ja-JP" dirty="0">
              <a:solidFill>
                <a:srgbClr val="FFFF00"/>
              </a:solidFill>
            </a:endParaRPr>
          </a:p>
        </p:txBody>
      </p:sp>
      <p:sp>
        <p:nvSpPr>
          <p:cNvPr id="2" name="スライド番号プレースホルダー 1">
            <a:extLst>
              <a:ext uri="{FF2B5EF4-FFF2-40B4-BE49-F238E27FC236}">
                <a16:creationId xmlns:a16="http://schemas.microsoft.com/office/drawing/2014/main" id="{555D8D42-6242-7643-AE6C-37E4E16E14AE}"/>
              </a:ext>
            </a:extLst>
          </p:cNvPr>
          <p:cNvSpPr>
            <a:spLocks noGrp="1"/>
          </p:cNvSpPr>
          <p:nvPr>
            <p:ph type="sldNum" sz="quarter" idx="12"/>
          </p:nvPr>
        </p:nvSpPr>
        <p:spPr/>
        <p:txBody>
          <a:bodyPr/>
          <a:lstStyle/>
          <a:p>
            <a:fld id="{25BA54BD-C84D-46CE-8B72-31BFB26ABA43}" type="slidenum">
              <a:rPr lang="en-US" altLang="ja-JP" noProof="0" smtClean="0"/>
              <a:pPr/>
              <a:t>3</a:t>
            </a:fld>
            <a:endParaRPr lang="ja-JP" altLang="en-US" noProof="0"/>
          </a:p>
        </p:txBody>
      </p:sp>
    </p:spTree>
    <p:extLst>
      <p:ext uri="{BB962C8B-B14F-4D97-AF65-F5344CB8AC3E}">
        <p14:creationId xmlns:p14="http://schemas.microsoft.com/office/powerpoint/2010/main" val="2692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FD54EF2-0627-9D44-8D50-F7AAC0980C24}"/>
              </a:ext>
            </a:extLst>
          </p:cNvPr>
          <p:cNvSpPr>
            <a:spLocks noGrp="1"/>
          </p:cNvSpPr>
          <p:nvPr>
            <p:ph type="sldNum" sz="quarter" idx="12"/>
          </p:nvPr>
        </p:nvSpPr>
        <p:spPr/>
        <p:txBody>
          <a:bodyPr/>
          <a:lstStyle/>
          <a:p>
            <a:pPr rtl="0"/>
            <a:fld id="{25BA54BD-C84D-46CE-8B72-31BFB26ABA43}" type="slidenum">
              <a:rPr lang="en-US" altLang="ja-JP" noProof="0" smtClean="0"/>
              <a:t>30</a:t>
            </a:fld>
            <a:endParaRPr lang="ja-JP" altLang="en-US" noProof="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スライドのタイトルを追加 </a:t>
            </a:r>
            <a:r>
              <a:rPr lang="en-US" altLang="ja-JP" dirty="0"/>
              <a:t>- 4</a:t>
            </a:r>
            <a:endParaRPr lang="ja-JP" altLang="en-US"/>
          </a:p>
        </p:txBody>
      </p:sp>
      <p:sp>
        <p:nvSpPr>
          <p:cNvPr id="4" name="テキスト プレースホルダー 3"/>
          <p:cNvSpPr>
            <a:spLocks noGrp="1"/>
          </p:cNvSpPr>
          <p:nvPr>
            <p:ph type="body" sz="half" idx="2"/>
          </p:nvPr>
        </p:nvSpPr>
        <p:spPr/>
        <p:txBody>
          <a:bodyPr rtlCol="0">
            <a:normAutofit/>
          </a:bodyPr>
          <a:lstStyle/>
          <a:p>
            <a:pPr rtl="0"/>
            <a:endParaRPr lang="ja-JP" altLang="en-US"/>
          </a:p>
        </p:txBody>
      </p:sp>
      <p:sp>
        <p:nvSpPr>
          <p:cNvPr id="6" name="コンテンツ プレースホルダー 5"/>
          <p:cNvSpPr>
            <a:spLocks noGrp="1"/>
          </p:cNvSpPr>
          <p:nvPr>
            <p:ph idx="1"/>
          </p:nvPr>
        </p:nvSpPr>
        <p:spPr/>
        <p:txBody>
          <a:bodyPr rtlCol="0"/>
          <a:lstStyle/>
          <a:p>
            <a:pPr rtl="0"/>
            <a:endParaRPr lang="ja-JP" altLang="en-US"/>
          </a:p>
        </p:txBody>
      </p:sp>
      <p:sp>
        <p:nvSpPr>
          <p:cNvPr id="3" name="スライド番号プレースホルダー 2">
            <a:extLst>
              <a:ext uri="{FF2B5EF4-FFF2-40B4-BE49-F238E27FC236}">
                <a16:creationId xmlns:a16="http://schemas.microsoft.com/office/drawing/2014/main" id="{D9722E2D-BC2A-9A4D-ADB3-379C0CE2FB6A}"/>
              </a:ext>
            </a:extLst>
          </p:cNvPr>
          <p:cNvSpPr>
            <a:spLocks noGrp="1"/>
          </p:cNvSpPr>
          <p:nvPr>
            <p:ph type="sldNum" sz="quarter" idx="12"/>
          </p:nvPr>
        </p:nvSpPr>
        <p:spPr/>
        <p:txBody>
          <a:bodyPr/>
          <a:lstStyle/>
          <a:p>
            <a:fld id="{25BA54BD-C84D-46CE-8B72-31BFB26ABA43}" type="slidenum">
              <a:rPr lang="en-US" altLang="ja-JP" noProof="0" smtClean="0"/>
              <a:pPr/>
              <a:t>31</a:t>
            </a:fld>
            <a:endParaRPr lang="ja-JP" altLang="en-US" noProof="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スライドのタイトルを追加 </a:t>
            </a:r>
            <a:r>
              <a:rPr lang="en-US" altLang="ja-JP" dirty="0"/>
              <a:t>- 5</a:t>
            </a:r>
            <a:endParaRPr lang="ja-JP" altLang="en-US"/>
          </a:p>
        </p:txBody>
      </p:sp>
      <p:sp>
        <p:nvSpPr>
          <p:cNvPr id="6" name="図プレースホルダー 5" descr="画像を追加する空のプレースホルダー。プレースホルダーをクリックし、追加する画像を選択します。"/>
          <p:cNvSpPr>
            <a:spLocks noGrp="1"/>
          </p:cNvSpPr>
          <p:nvPr>
            <p:ph type="pic" idx="1"/>
          </p:nvPr>
        </p:nvSpPr>
        <p:spPr/>
      </p:sp>
      <p:sp>
        <p:nvSpPr>
          <p:cNvPr id="4" name="テキスト プレースホルダー 3"/>
          <p:cNvSpPr>
            <a:spLocks noGrp="1"/>
          </p:cNvSpPr>
          <p:nvPr>
            <p:ph type="body" sz="half" idx="2"/>
          </p:nvPr>
        </p:nvSpPr>
        <p:spPr/>
        <p:txBody>
          <a:bodyPr rtlCol="0"/>
          <a:lstStyle/>
          <a:p>
            <a:pPr rtl="0"/>
            <a:endParaRPr lang="ja-JP" altLang="en-US"/>
          </a:p>
        </p:txBody>
      </p:sp>
      <p:sp>
        <p:nvSpPr>
          <p:cNvPr id="3" name="スライド番号プレースホルダー 2">
            <a:extLst>
              <a:ext uri="{FF2B5EF4-FFF2-40B4-BE49-F238E27FC236}">
                <a16:creationId xmlns:a16="http://schemas.microsoft.com/office/drawing/2014/main" id="{A7304401-4BC2-FD40-950C-DDD0AA05435F}"/>
              </a:ext>
            </a:extLst>
          </p:cNvPr>
          <p:cNvSpPr>
            <a:spLocks noGrp="1"/>
          </p:cNvSpPr>
          <p:nvPr>
            <p:ph type="sldNum" sz="quarter" idx="12"/>
          </p:nvPr>
        </p:nvSpPr>
        <p:spPr/>
        <p:txBody>
          <a:bodyPr/>
          <a:lstStyle/>
          <a:p>
            <a:fld id="{25BA54BD-C84D-46CE-8B72-31BFB26ABA43}" type="slidenum">
              <a:rPr lang="en-US" altLang="ja-JP" noProof="0" smtClean="0"/>
              <a:pPr/>
              <a:t>32</a:t>
            </a:fld>
            <a:endParaRPr lang="ja-JP" altLang="en-US" noProof="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FD54EF2-0627-9D44-8D50-F7AAC0980C24}"/>
              </a:ext>
            </a:extLst>
          </p:cNvPr>
          <p:cNvSpPr>
            <a:spLocks noGrp="1"/>
          </p:cNvSpPr>
          <p:nvPr>
            <p:ph type="sldNum" sz="quarter" idx="12"/>
          </p:nvPr>
        </p:nvSpPr>
        <p:spPr/>
        <p:txBody>
          <a:bodyPr/>
          <a:lstStyle/>
          <a:p>
            <a:pPr rtl="0"/>
            <a:fld id="{25BA54BD-C84D-46CE-8B72-31BFB26ABA43}" type="slidenum">
              <a:rPr lang="en-US" altLang="ja-JP" noProof="0" smtClean="0"/>
              <a:t>4</a:t>
            </a:fld>
            <a:endParaRPr lang="ja-JP" altLang="en-US" noProof="0"/>
          </a:p>
        </p:txBody>
      </p:sp>
      <p:sp>
        <p:nvSpPr>
          <p:cNvPr id="5" name="タイトル 12">
            <a:extLst>
              <a:ext uri="{FF2B5EF4-FFF2-40B4-BE49-F238E27FC236}">
                <a16:creationId xmlns:a16="http://schemas.microsoft.com/office/drawing/2014/main" id="{21A1B657-6D39-BD40-A947-919B62B8DA9F}"/>
              </a:ext>
            </a:extLst>
          </p:cNvPr>
          <p:cNvSpPr txBox="1">
            <a:spLocks/>
          </p:cNvSpPr>
          <p:nvPr/>
        </p:nvSpPr>
        <p:spPr>
          <a:xfrm>
            <a:off x="1522413" y="2918619"/>
            <a:ext cx="9143998" cy="1020762"/>
          </a:xfrm>
          <a:prstGeom prst="rect">
            <a:avLst/>
          </a:prstGeom>
        </p:spPr>
        <p:txBody>
          <a:bodyPr rtlCol="0" anchor="ctr"/>
          <a:lst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a:lstStyle>
          <a:p>
            <a:pPr algn="ctr"/>
            <a:r>
              <a:rPr lang="en-US" altLang="ja-JP" sz="4400" dirty="0">
                <a:solidFill>
                  <a:schemeClr val="tx1">
                    <a:lumMod val="85000"/>
                  </a:schemeClr>
                </a:solidFill>
              </a:rPr>
              <a:t>Portfolio</a:t>
            </a:r>
            <a:r>
              <a:rPr lang="ja-JP" altLang="en-US" sz="4400">
                <a:solidFill>
                  <a:schemeClr val="tx1">
                    <a:lumMod val="85000"/>
                  </a:schemeClr>
                </a:solidFill>
              </a:rPr>
              <a:t>の技術説明</a:t>
            </a:r>
          </a:p>
        </p:txBody>
      </p:sp>
    </p:spTree>
    <p:extLst>
      <p:ext uri="{BB962C8B-B14F-4D97-AF65-F5344CB8AC3E}">
        <p14:creationId xmlns:p14="http://schemas.microsoft.com/office/powerpoint/2010/main" val="365409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技術説明の目次</a:t>
            </a:r>
          </a:p>
        </p:txBody>
      </p:sp>
      <p:sp>
        <p:nvSpPr>
          <p:cNvPr id="14" name="コンテンツ プレースホルダー 13"/>
          <p:cNvSpPr>
            <a:spLocks noGrp="1"/>
          </p:cNvSpPr>
          <p:nvPr>
            <p:ph idx="1"/>
          </p:nvPr>
        </p:nvSpPr>
        <p:spPr>
          <a:xfrm>
            <a:off x="1522414" y="1904999"/>
            <a:ext cx="9144000" cy="4495801"/>
          </a:xfrm>
        </p:spPr>
        <p:txBody>
          <a:bodyPr rtlCol="0">
            <a:normAutofit/>
          </a:bodyPr>
          <a:lstStyle/>
          <a:p>
            <a:pPr rtl="0"/>
            <a:r>
              <a:rPr lang="ja-JP" altLang="en-US">
                <a:solidFill>
                  <a:schemeClr val="tx1">
                    <a:lumMod val="85000"/>
                  </a:schemeClr>
                </a:solidFill>
              </a:rPr>
              <a:t>全体のオーバーラップ</a:t>
            </a:r>
            <a:endParaRPr lang="en-US" altLang="ja-JP" dirty="0">
              <a:solidFill>
                <a:schemeClr val="tx1">
                  <a:lumMod val="85000"/>
                </a:schemeClr>
              </a:solidFill>
            </a:endParaRPr>
          </a:p>
          <a:p>
            <a:pPr rtl="0"/>
            <a:r>
              <a:rPr lang="en-US" altLang="ja-JP" dirty="0">
                <a:solidFill>
                  <a:schemeClr val="tx1">
                    <a:lumMod val="85000"/>
                  </a:schemeClr>
                </a:solidFill>
              </a:rPr>
              <a:t>Gradation Section</a:t>
            </a:r>
          </a:p>
          <a:p>
            <a:pPr rtl="0"/>
            <a:r>
              <a:rPr lang="en-US" altLang="ja-JP" dirty="0">
                <a:solidFill>
                  <a:schemeClr val="tx1">
                    <a:lumMod val="85000"/>
                  </a:schemeClr>
                </a:solidFill>
              </a:rPr>
              <a:t>Research Section</a:t>
            </a:r>
          </a:p>
          <a:p>
            <a:pPr lvl="1"/>
            <a:r>
              <a:rPr lang="en-US" altLang="ja-JP" dirty="0">
                <a:solidFill>
                  <a:schemeClr val="tx1">
                    <a:lumMod val="85000"/>
                  </a:schemeClr>
                </a:solidFill>
              </a:rPr>
              <a:t>More info</a:t>
            </a:r>
            <a:r>
              <a:rPr lang="ja-JP" altLang="en-US">
                <a:solidFill>
                  <a:schemeClr val="tx1">
                    <a:lumMod val="85000"/>
                  </a:schemeClr>
                </a:solidFill>
              </a:rPr>
              <a:t>ボタン</a:t>
            </a:r>
            <a:endParaRPr lang="en-US" altLang="ja-JP" dirty="0">
              <a:solidFill>
                <a:schemeClr val="tx1">
                  <a:lumMod val="85000"/>
                </a:schemeClr>
              </a:solidFill>
            </a:endParaRPr>
          </a:p>
          <a:p>
            <a:pPr lvl="1"/>
            <a:r>
              <a:rPr lang="en-US" altLang="ja-JP" dirty="0">
                <a:solidFill>
                  <a:schemeClr val="tx1">
                    <a:lumMod val="85000"/>
                  </a:schemeClr>
                </a:solidFill>
              </a:rPr>
              <a:t>Back</a:t>
            </a:r>
            <a:r>
              <a:rPr lang="ja-JP" altLang="en-US">
                <a:solidFill>
                  <a:schemeClr val="tx1">
                    <a:lumMod val="85000"/>
                  </a:schemeClr>
                </a:solidFill>
              </a:rPr>
              <a:t>ボタン</a:t>
            </a:r>
            <a:endParaRPr lang="en-US" altLang="ja-JP" dirty="0">
              <a:solidFill>
                <a:schemeClr val="tx1">
                  <a:lumMod val="85000"/>
                </a:schemeClr>
              </a:solidFill>
            </a:endParaRPr>
          </a:p>
          <a:p>
            <a:r>
              <a:rPr lang="en-US" altLang="ja-JP" dirty="0">
                <a:solidFill>
                  <a:schemeClr val="tx1">
                    <a:lumMod val="85000"/>
                  </a:schemeClr>
                </a:solidFill>
              </a:rPr>
              <a:t>Extracurricular Section</a:t>
            </a:r>
          </a:p>
          <a:p>
            <a:pPr lvl="1"/>
            <a:r>
              <a:rPr lang="ja-JP" altLang="en-US">
                <a:solidFill>
                  <a:schemeClr val="tx1">
                    <a:lumMod val="85000"/>
                  </a:schemeClr>
                </a:solidFill>
              </a:rPr>
              <a:t>カードのサイズ調整</a:t>
            </a:r>
            <a:endParaRPr lang="en-US" altLang="ja-JP" dirty="0">
              <a:solidFill>
                <a:schemeClr val="tx1">
                  <a:lumMod val="85000"/>
                </a:schemeClr>
              </a:solidFill>
            </a:endParaRPr>
          </a:p>
          <a:p>
            <a:pPr lvl="1"/>
            <a:r>
              <a:rPr lang="ja-JP" altLang="en-US">
                <a:solidFill>
                  <a:schemeClr val="tx1">
                    <a:lumMod val="85000"/>
                  </a:schemeClr>
                </a:solidFill>
              </a:rPr>
              <a:t>動画のインスタ的再生</a:t>
            </a:r>
            <a:endParaRPr lang="en-US" altLang="ja-JP" dirty="0">
              <a:solidFill>
                <a:schemeClr val="tx1">
                  <a:lumMod val="85000"/>
                </a:schemeClr>
              </a:solidFill>
            </a:endParaRPr>
          </a:p>
          <a:p>
            <a:pPr lvl="1"/>
            <a:r>
              <a:rPr lang="ja-JP" altLang="en-US">
                <a:solidFill>
                  <a:schemeClr val="tx1">
                    <a:lumMod val="85000"/>
                  </a:schemeClr>
                </a:solidFill>
              </a:rPr>
              <a:t>インスタの挿入</a:t>
            </a:r>
            <a:endParaRPr lang="en-US" altLang="ja-JP" dirty="0">
              <a:solidFill>
                <a:schemeClr val="tx1">
                  <a:lumMod val="85000"/>
                </a:schemeClr>
              </a:solidFill>
            </a:endParaRPr>
          </a:p>
          <a:p>
            <a:r>
              <a:rPr lang="en-US" altLang="ja-JP" dirty="0">
                <a:solidFill>
                  <a:schemeClr val="tx1">
                    <a:lumMod val="85000"/>
                  </a:schemeClr>
                </a:solidFill>
              </a:rPr>
              <a:t>Contact Section</a:t>
            </a: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5</a:t>
            </a:fld>
            <a:endParaRPr lang="ja-JP" altLang="en-US" noProof="0"/>
          </a:p>
        </p:txBody>
      </p:sp>
    </p:spTree>
    <p:extLst>
      <p:ext uri="{BB962C8B-B14F-4D97-AF65-F5344CB8AC3E}">
        <p14:creationId xmlns:p14="http://schemas.microsoft.com/office/powerpoint/2010/main" val="27678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全体のオーバーラップ</a:t>
            </a: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実際に見ていきます</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513555B7-8687-DE4E-9EF1-BDD1B692ED95}"/>
              </a:ext>
            </a:extLst>
          </p:cNvPr>
          <p:cNvSpPr>
            <a:spLocks noGrp="1"/>
          </p:cNvSpPr>
          <p:nvPr>
            <p:ph type="sldNum" sz="quarter" idx="12"/>
          </p:nvPr>
        </p:nvSpPr>
        <p:spPr/>
        <p:txBody>
          <a:bodyPr/>
          <a:lstStyle/>
          <a:p>
            <a:fld id="{25BA54BD-C84D-46CE-8B72-31BFB26ABA43}" type="slidenum">
              <a:rPr lang="en-US" altLang="ja-JP" noProof="0" smtClean="0"/>
              <a:pPr/>
              <a:t>6</a:t>
            </a:fld>
            <a:endParaRPr lang="ja-JP" altLang="en-US" noProof="0"/>
          </a:p>
        </p:txBody>
      </p:sp>
    </p:spTree>
    <p:extLst>
      <p:ext uri="{BB962C8B-B14F-4D97-AF65-F5344CB8AC3E}">
        <p14:creationId xmlns:p14="http://schemas.microsoft.com/office/powerpoint/2010/main" val="128053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a:solidFill>
                  <a:schemeClr val="tx1">
                    <a:lumMod val="85000"/>
                  </a:schemeClr>
                </a:solidFill>
              </a:rPr>
              <a:t>グラデーションセクション</a:t>
            </a: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en-US" altLang="ja-JP" dirty="0">
                <a:solidFill>
                  <a:schemeClr val="tx1">
                    <a:lumMod val="85000"/>
                  </a:schemeClr>
                </a:solidFill>
              </a:rPr>
              <a:t>IT</a:t>
            </a:r>
            <a:r>
              <a:rPr lang="ja-JP" altLang="en-US">
                <a:solidFill>
                  <a:schemeClr val="tx1">
                    <a:lumMod val="85000"/>
                  </a:schemeClr>
                </a:solidFill>
              </a:rPr>
              <a:t>　</a:t>
            </a:r>
            <a:r>
              <a:rPr lang="en-US" altLang="ja-JP" dirty="0">
                <a:solidFill>
                  <a:schemeClr val="tx1">
                    <a:lumMod val="85000"/>
                  </a:schemeClr>
                </a:solidFill>
              </a:rPr>
              <a:t>Engineer</a:t>
            </a:r>
            <a:r>
              <a:rPr lang="ja-JP" altLang="en-US">
                <a:solidFill>
                  <a:schemeClr val="tx1">
                    <a:lumMod val="85000"/>
                  </a:schemeClr>
                </a:solidFill>
              </a:rPr>
              <a:t>という表向きの一面と，</a:t>
            </a:r>
            <a:r>
              <a:rPr lang="en-US" altLang="ja-JP" dirty="0">
                <a:solidFill>
                  <a:schemeClr val="tx1">
                    <a:lumMod val="85000"/>
                  </a:schemeClr>
                </a:solidFill>
              </a:rPr>
              <a:t>b-boy</a:t>
            </a:r>
            <a:r>
              <a:rPr lang="ja-JP" altLang="en-US">
                <a:solidFill>
                  <a:schemeClr val="tx1">
                    <a:lumMod val="85000"/>
                  </a:schemeClr>
                </a:solidFill>
              </a:rPr>
              <a:t>という裏向きの一面を対比させる</a:t>
            </a:r>
            <a:endParaRPr lang="en-US" altLang="ja-JP" dirty="0">
              <a:solidFill>
                <a:schemeClr val="tx1">
                  <a:lumMod val="85000"/>
                </a:schemeClr>
              </a:solidFill>
            </a:endParaRPr>
          </a:p>
          <a:p>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html</a:t>
            </a:r>
            <a:r>
              <a:rPr lang="ja-JP" altLang="en-US">
                <a:solidFill>
                  <a:schemeClr val="tx1">
                    <a:lumMod val="85000"/>
                  </a:schemeClr>
                </a:solidFill>
              </a:rPr>
              <a:t>には単に</a:t>
            </a:r>
            <a:r>
              <a:rPr lang="en-US" altLang="ja-JP" dirty="0">
                <a:solidFill>
                  <a:schemeClr val="tx1">
                    <a:lumMod val="85000"/>
                  </a:schemeClr>
                </a:solidFill>
              </a:rPr>
              <a:t>gradation</a:t>
            </a:r>
            <a:r>
              <a:rPr lang="ja-JP" altLang="en-US">
                <a:solidFill>
                  <a:schemeClr val="tx1">
                    <a:lumMod val="85000"/>
                  </a:schemeClr>
                </a:solidFill>
              </a:rPr>
              <a:t>クラスを持つ</a:t>
            </a:r>
            <a:r>
              <a:rPr lang="en-US" altLang="ja-JP" dirty="0">
                <a:solidFill>
                  <a:schemeClr val="tx1">
                    <a:lumMod val="85000"/>
                  </a:schemeClr>
                </a:solidFill>
              </a:rPr>
              <a:t>section</a:t>
            </a:r>
            <a:r>
              <a:rPr lang="ja-JP" altLang="en-US">
                <a:solidFill>
                  <a:schemeClr val="tx1">
                    <a:lumMod val="85000"/>
                  </a:schemeClr>
                </a:solidFill>
              </a:rPr>
              <a:t>タグを記載</a:t>
            </a:r>
            <a:endParaRPr lang="en-US" altLang="ja-JP" dirty="0">
              <a:solidFill>
                <a:schemeClr val="tx1">
                  <a:lumMod val="85000"/>
                </a:schemeClr>
              </a:solidFill>
            </a:endParaRPr>
          </a:p>
          <a:p>
            <a:pPr lvl="1"/>
            <a:r>
              <a:rPr lang="en-US" altLang="ja-JP" dirty="0">
                <a:solidFill>
                  <a:schemeClr val="tx1">
                    <a:lumMod val="85000"/>
                  </a:schemeClr>
                </a:solidFill>
              </a:rPr>
              <a:t>linear-gradient</a:t>
            </a:r>
            <a:r>
              <a:rPr lang="ja-JP" altLang="en-US">
                <a:solidFill>
                  <a:schemeClr val="tx1">
                    <a:lumMod val="85000"/>
                  </a:schemeClr>
                </a:solidFill>
              </a:rPr>
              <a:t>プロパティを使用</a:t>
            </a:r>
            <a:endParaRPr lang="en-US" altLang="ja-JP" dirty="0">
              <a:solidFill>
                <a:schemeClr val="tx1">
                  <a:lumMod val="85000"/>
                </a:schemeClr>
              </a:solidFill>
            </a:endParaRPr>
          </a:p>
          <a:p>
            <a:pPr lvl="2"/>
            <a:r>
              <a:rPr lang="ja-JP" altLang="en-US">
                <a:solidFill>
                  <a:schemeClr val="tx1">
                    <a:lumMod val="85000"/>
                  </a:schemeClr>
                </a:solidFill>
              </a:rPr>
              <a:t>要素の上端から下端に向けて</a:t>
            </a:r>
            <a:r>
              <a:rPr lang="en-US" altLang="ja-JP" dirty="0">
                <a:solidFill>
                  <a:schemeClr val="tx1">
                    <a:lumMod val="85000"/>
                  </a:schemeClr>
                </a:solidFill>
              </a:rPr>
              <a:t>—secondary-</a:t>
            </a:r>
            <a:r>
              <a:rPr lang="en-US" altLang="ja-JP" dirty="0" err="1">
                <a:solidFill>
                  <a:schemeClr val="tx1">
                    <a:lumMod val="85000"/>
                  </a:schemeClr>
                </a:solidFill>
              </a:rPr>
              <a:t>bg</a:t>
            </a:r>
            <a:r>
              <a:rPr lang="en-US" altLang="ja-JP" dirty="0">
                <a:solidFill>
                  <a:schemeClr val="tx1">
                    <a:lumMod val="85000"/>
                  </a:schemeClr>
                </a:solidFill>
              </a:rPr>
              <a:t>-color</a:t>
            </a:r>
            <a:r>
              <a:rPr lang="ja-JP" altLang="en-US">
                <a:solidFill>
                  <a:schemeClr val="tx1">
                    <a:lumMod val="85000"/>
                  </a:schemeClr>
                </a:solidFill>
              </a:rPr>
              <a:t>から</a:t>
            </a:r>
            <a:r>
              <a:rPr lang="en-US" altLang="ja-JP" dirty="0">
                <a:solidFill>
                  <a:schemeClr val="tx1">
                    <a:lumMod val="85000"/>
                  </a:schemeClr>
                </a:solidFill>
              </a:rPr>
              <a:t>#4d4d4d</a:t>
            </a:r>
            <a:r>
              <a:rPr lang="ja-JP" altLang="en-US">
                <a:solidFill>
                  <a:schemeClr val="tx1">
                    <a:lumMod val="85000"/>
                  </a:schemeClr>
                </a:solidFill>
              </a:rPr>
              <a:t>へと</a:t>
            </a:r>
            <a:br>
              <a:rPr lang="en-US" altLang="ja-JP" dirty="0">
                <a:solidFill>
                  <a:schemeClr val="tx1">
                    <a:lumMod val="85000"/>
                  </a:schemeClr>
                </a:solidFill>
              </a:rPr>
            </a:br>
            <a:r>
              <a:rPr lang="ja-JP" altLang="en-US">
                <a:solidFill>
                  <a:schemeClr val="tx1">
                    <a:lumMod val="85000"/>
                  </a:schemeClr>
                </a:solidFill>
              </a:rPr>
              <a:t>グラデーションがかかる</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DFBEEA82-9CCA-7D4A-AC4C-B772FA98F4D2}"/>
              </a:ext>
            </a:extLst>
          </p:cNvPr>
          <p:cNvSpPr>
            <a:spLocks noGrp="1"/>
          </p:cNvSpPr>
          <p:nvPr>
            <p:ph type="sldNum" sz="quarter" idx="12"/>
          </p:nvPr>
        </p:nvSpPr>
        <p:spPr/>
        <p:txBody>
          <a:bodyPr/>
          <a:lstStyle/>
          <a:p>
            <a:fld id="{25BA54BD-C84D-46CE-8B72-31BFB26ABA43}" type="slidenum">
              <a:rPr lang="en-US" altLang="ja-JP" noProof="0" smtClean="0"/>
              <a:pPr/>
              <a:t>7</a:t>
            </a:fld>
            <a:endParaRPr lang="ja-JP" altLang="en-US" noProof="0"/>
          </a:p>
        </p:txBody>
      </p:sp>
      <p:pic>
        <p:nvPicPr>
          <p:cNvPr id="1026" name="Picture 2" descr=". gradation { &#10;width: 100%; &#10;height: lørem; &#10;background: -webkit-linea var(--secondary—bg-color), &#10;background: linear—gradient(to bottom, var(-—secondary-bg-color), Ü#4d4d4d) ; &#10;. gradation—reverse { &#10;width: 100%; &#10;height: lørem; &#10;background: -webkit-linear—gradient(bottom, var(-—secondary-bg—color), Ü#4d4d4d) ; &#10;backg round: linear—g radientßto to &#10;#4d4d4dljl; &#10;ry—bg-color), ">
            <a:extLst>
              <a:ext uri="{FF2B5EF4-FFF2-40B4-BE49-F238E27FC236}">
                <a16:creationId xmlns:a16="http://schemas.microsoft.com/office/drawing/2014/main" id="{6989C052-FB64-3B45-92A3-8B50678B2E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93" b="61080"/>
          <a:stretch/>
        </p:blipFill>
        <p:spPr bwMode="auto">
          <a:xfrm>
            <a:off x="2151150" y="4509120"/>
            <a:ext cx="7886523"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大きい, 飛ぶ, 立つ が含まれている画像&#10;&#10;自動的に生成された説明">
            <a:extLst>
              <a:ext uri="{FF2B5EF4-FFF2-40B4-BE49-F238E27FC236}">
                <a16:creationId xmlns:a16="http://schemas.microsoft.com/office/drawing/2014/main" id="{F5E4D994-D5CE-B043-AF28-BF787EFF2875}"/>
              </a:ext>
            </a:extLst>
          </p:cNvPr>
          <p:cNvPicPr>
            <a:picLocks noChangeAspect="1"/>
          </p:cNvPicPr>
          <p:nvPr/>
        </p:nvPicPr>
        <p:blipFill rotWithShape="1">
          <a:blip r:embed="rId4">
            <a:extLst>
              <a:ext uri="{28A0092B-C50C-407E-A947-70E740481C1C}">
                <a14:useLocalDpi xmlns:a14="http://schemas.microsoft.com/office/drawing/2010/main" val="0"/>
              </a:ext>
            </a:extLst>
          </a:blip>
          <a:srcRect l="2108"/>
          <a:stretch/>
        </p:blipFill>
        <p:spPr>
          <a:xfrm>
            <a:off x="3886633" y="5090674"/>
            <a:ext cx="4415556" cy="1492688"/>
          </a:xfrm>
          <a:prstGeom prst="rect">
            <a:avLst/>
          </a:prstGeom>
        </p:spPr>
      </p:pic>
    </p:spTree>
    <p:extLst>
      <p:ext uri="{BB962C8B-B14F-4D97-AF65-F5344CB8AC3E}">
        <p14:creationId xmlns:p14="http://schemas.microsoft.com/office/powerpoint/2010/main" val="200932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a:solidFill>
                  <a:schemeClr val="tx1">
                    <a:lumMod val="85000"/>
                  </a:schemeClr>
                </a:solidFill>
              </a:rPr>
              <a:t>Research Section -More info</a:t>
            </a:r>
            <a:r>
              <a:rPr lang="ja-JP" altLang="en-US">
                <a:solidFill>
                  <a:schemeClr val="tx1">
                    <a:lumMod val="85000"/>
                  </a:schemeClr>
                </a:solidFill>
              </a:rPr>
              <a:t>ボタン</a:t>
            </a:r>
            <a:r>
              <a:rPr lang="en-US" altLang="ja-JP" dirty="0">
                <a:solidFill>
                  <a:schemeClr val="tx1">
                    <a:lumMod val="85000"/>
                  </a:schemeClr>
                </a:solidFill>
              </a:rPr>
              <a:t>-</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ja-JP" altLang="en-US">
                <a:solidFill>
                  <a:schemeClr val="tx1">
                    <a:lumMod val="85000"/>
                  </a:schemeClr>
                </a:solidFill>
              </a:rPr>
              <a:t>研究の詳しい内容は大抵の人には重要度が低い</a:t>
            </a:r>
            <a:endParaRPr lang="en-US" altLang="ja-JP" dirty="0">
              <a:solidFill>
                <a:schemeClr val="tx1">
                  <a:lumMod val="85000"/>
                </a:schemeClr>
              </a:solidFill>
            </a:endParaRPr>
          </a:p>
          <a:p>
            <a:pPr marL="274320" lvl="1" indent="0">
              <a:buNone/>
            </a:pPr>
            <a:r>
              <a:rPr lang="ja-JP" altLang="en-US">
                <a:solidFill>
                  <a:schemeClr val="tx1">
                    <a:lumMod val="85000"/>
                  </a:schemeClr>
                </a:solidFill>
              </a:rPr>
              <a:t>→見たい人だけが見れるようにする</a:t>
            </a:r>
            <a:endParaRPr lang="en-US" altLang="ja-JP" dirty="0">
              <a:solidFill>
                <a:schemeClr val="tx1">
                  <a:lumMod val="85000"/>
                </a:schemeClr>
              </a:solidFill>
            </a:endParaRPr>
          </a:p>
          <a:p>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data-toggle</a:t>
            </a:r>
            <a:r>
              <a:rPr lang="ja-JP" altLang="en-US">
                <a:solidFill>
                  <a:schemeClr val="tx1">
                    <a:lumMod val="85000"/>
                  </a:schemeClr>
                </a:solidFill>
              </a:rPr>
              <a:t>に</a:t>
            </a:r>
            <a:r>
              <a:rPr lang="en-US" altLang="ja-JP" dirty="0">
                <a:solidFill>
                  <a:schemeClr val="tx1">
                    <a:lumMod val="85000"/>
                  </a:schemeClr>
                </a:solidFill>
              </a:rPr>
              <a:t>collapse, data-target</a:t>
            </a:r>
            <a:r>
              <a:rPr lang="ja-JP" altLang="en-US">
                <a:solidFill>
                  <a:schemeClr val="tx1">
                    <a:lumMod val="85000"/>
                  </a:schemeClr>
                </a:solidFill>
              </a:rPr>
              <a:t>に</a:t>
            </a:r>
            <a:r>
              <a:rPr lang="en-US" altLang="ja-JP" dirty="0">
                <a:solidFill>
                  <a:schemeClr val="tx1">
                    <a:lumMod val="85000"/>
                  </a:schemeClr>
                </a:solidFill>
              </a:rPr>
              <a:t>#</a:t>
            </a:r>
            <a:r>
              <a:rPr lang="en-US" altLang="ja-JP" dirty="0" err="1">
                <a:solidFill>
                  <a:schemeClr val="tx1">
                    <a:lumMod val="85000"/>
                  </a:schemeClr>
                </a:solidFill>
              </a:rPr>
              <a:t>research_more</a:t>
            </a:r>
            <a:r>
              <a:rPr lang="ja-JP" altLang="en-US">
                <a:solidFill>
                  <a:schemeClr val="tx1">
                    <a:lumMod val="85000"/>
                  </a:schemeClr>
                </a:solidFill>
              </a:rPr>
              <a:t>を指定</a:t>
            </a:r>
            <a:endParaRPr lang="en-US" altLang="ja-JP" dirty="0">
              <a:solidFill>
                <a:schemeClr val="tx1">
                  <a:lumMod val="85000"/>
                </a:schemeClr>
              </a:solidFill>
            </a:endParaRPr>
          </a:p>
          <a:p>
            <a:pPr lvl="2"/>
            <a:r>
              <a:rPr lang="ja-JP" altLang="en-US">
                <a:solidFill>
                  <a:schemeClr val="tx1">
                    <a:lumMod val="85000"/>
                  </a:schemeClr>
                </a:solidFill>
              </a:rPr>
              <a:t>ボタンをクリックして表示したい要素の</a:t>
            </a:r>
            <a:r>
              <a:rPr lang="en-US" altLang="ja-JP" dirty="0">
                <a:solidFill>
                  <a:schemeClr val="tx1">
                    <a:lumMod val="85000"/>
                  </a:schemeClr>
                </a:solidFill>
              </a:rPr>
              <a:t>id</a:t>
            </a:r>
            <a:r>
              <a:rPr lang="ja-JP" altLang="en-US">
                <a:solidFill>
                  <a:schemeClr val="tx1">
                    <a:lumMod val="85000"/>
                  </a:schemeClr>
                </a:solidFill>
              </a:rPr>
              <a:t>に</a:t>
            </a:r>
            <a:br>
              <a:rPr lang="en-US" altLang="ja-JP" dirty="0">
                <a:solidFill>
                  <a:schemeClr val="tx1">
                    <a:lumMod val="85000"/>
                  </a:schemeClr>
                </a:solidFill>
              </a:rPr>
            </a:br>
            <a:r>
              <a:rPr lang="en-US" altLang="ja-JP" dirty="0" err="1">
                <a:solidFill>
                  <a:schemeClr val="tx1">
                    <a:lumMod val="85000"/>
                  </a:schemeClr>
                </a:solidFill>
              </a:rPr>
              <a:t>research_more</a:t>
            </a:r>
            <a:r>
              <a:rPr lang="ja-JP" altLang="en-US">
                <a:solidFill>
                  <a:schemeClr val="tx1">
                    <a:lumMod val="85000"/>
                  </a:schemeClr>
                </a:solidFill>
              </a:rPr>
              <a:t>を，クラスに</a:t>
            </a:r>
            <a:r>
              <a:rPr lang="en-US" altLang="ja-JP" dirty="0">
                <a:solidFill>
                  <a:schemeClr val="tx1">
                    <a:lumMod val="85000"/>
                  </a:schemeClr>
                </a:solidFill>
              </a:rPr>
              <a:t>collapse</a:t>
            </a:r>
            <a:r>
              <a:rPr lang="ja-JP" altLang="en-US">
                <a:solidFill>
                  <a:schemeClr val="tx1">
                    <a:lumMod val="85000"/>
                  </a:schemeClr>
                </a:solidFill>
              </a:rPr>
              <a:t>を指定</a:t>
            </a:r>
            <a:endParaRPr lang="en-US" altLang="ja-JP" dirty="0">
              <a:solidFill>
                <a:schemeClr val="tx1">
                  <a:lumMod val="85000"/>
                </a:schemeClr>
              </a:solidFill>
            </a:endParaRPr>
          </a:p>
          <a:p>
            <a:pPr marL="548640" lvl="2" indent="0">
              <a:buNone/>
            </a:pPr>
            <a:r>
              <a:rPr lang="ja-JP" altLang="en-US">
                <a:solidFill>
                  <a:schemeClr val="tx1">
                    <a:lumMod val="85000"/>
                  </a:schemeClr>
                </a:solidFill>
              </a:rPr>
              <a:t>→ボタンを押すことで要素が表示される</a:t>
            </a:r>
            <a:endParaRPr lang="en-US" altLang="ja-JP" dirty="0">
              <a:solidFill>
                <a:schemeClr val="tx1">
                  <a:lumMod val="85000"/>
                </a:schemeClr>
              </a:solidFill>
            </a:endParaRPr>
          </a:p>
          <a:p>
            <a:pPr lvl="2"/>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F7C051B2-E237-CA40-AD3D-0CCA7CDA8F4D}"/>
              </a:ext>
            </a:extLst>
          </p:cNvPr>
          <p:cNvSpPr>
            <a:spLocks noGrp="1"/>
          </p:cNvSpPr>
          <p:nvPr>
            <p:ph type="sldNum" sz="quarter" idx="12"/>
          </p:nvPr>
        </p:nvSpPr>
        <p:spPr/>
        <p:txBody>
          <a:bodyPr/>
          <a:lstStyle/>
          <a:p>
            <a:fld id="{25BA54BD-C84D-46CE-8B72-31BFB26ABA43}" type="slidenum">
              <a:rPr lang="en-US" altLang="ja-JP" noProof="0" smtClean="0"/>
              <a:pPr/>
              <a:t>8</a:t>
            </a:fld>
            <a:endParaRPr lang="ja-JP" altLang="en-US" noProof="0"/>
          </a:p>
        </p:txBody>
      </p:sp>
      <p:pic>
        <p:nvPicPr>
          <p:cNvPr id="4" name="図 3" descr="コンピューターのスクリーンショット&#10;&#10;自動的に生成された説明">
            <a:extLst>
              <a:ext uri="{FF2B5EF4-FFF2-40B4-BE49-F238E27FC236}">
                <a16:creationId xmlns:a16="http://schemas.microsoft.com/office/drawing/2014/main" id="{64302844-2DEC-9447-B9E9-F5462713A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640" y="3995519"/>
            <a:ext cx="5037543" cy="2169785"/>
          </a:xfrm>
          <a:prstGeom prst="rect">
            <a:avLst/>
          </a:prstGeom>
        </p:spPr>
      </p:pic>
      <p:pic>
        <p:nvPicPr>
          <p:cNvPr id="6" name="図 5" descr="パソコンの画面&#10;&#10;自動的に生成された説明">
            <a:extLst>
              <a:ext uri="{FF2B5EF4-FFF2-40B4-BE49-F238E27FC236}">
                <a16:creationId xmlns:a16="http://schemas.microsoft.com/office/drawing/2014/main" id="{9512F8A2-6836-1E43-98CE-6B3E00748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289" y="5326269"/>
            <a:ext cx="2044700" cy="838200"/>
          </a:xfrm>
          <a:prstGeom prst="rect">
            <a:avLst/>
          </a:prstGeom>
        </p:spPr>
      </p:pic>
    </p:spTree>
    <p:extLst>
      <p:ext uri="{BB962C8B-B14F-4D97-AF65-F5344CB8AC3E}">
        <p14:creationId xmlns:p14="http://schemas.microsoft.com/office/powerpoint/2010/main" val="33360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a:solidFill>
                  <a:schemeClr val="tx1">
                    <a:lumMod val="85000"/>
                  </a:schemeClr>
                </a:solidFill>
              </a:rPr>
              <a:t>Research Section -Back</a:t>
            </a:r>
            <a:r>
              <a:rPr lang="ja-JP" altLang="en-US">
                <a:solidFill>
                  <a:schemeClr val="tx1">
                    <a:lumMod val="85000"/>
                  </a:schemeClr>
                </a:solidFill>
              </a:rPr>
              <a:t>ボタン</a:t>
            </a:r>
            <a:r>
              <a:rPr lang="en-US" altLang="ja-JP" dirty="0">
                <a:solidFill>
                  <a:schemeClr val="tx1">
                    <a:lumMod val="85000"/>
                  </a:schemeClr>
                </a:solidFill>
              </a:rPr>
              <a:t>-</a:t>
            </a:r>
            <a:endParaRPr lang="ja-JP" altLang="en-US">
              <a:solidFill>
                <a:schemeClr val="tx1">
                  <a:lumMod val="85000"/>
                </a:schemeClr>
              </a:solidFill>
            </a:endParaRPr>
          </a:p>
        </p:txBody>
      </p:sp>
      <p:sp>
        <p:nvSpPr>
          <p:cNvPr id="14" name="コンテンツ プレースホルダー 13"/>
          <p:cNvSpPr>
            <a:spLocks noGrp="1"/>
          </p:cNvSpPr>
          <p:nvPr>
            <p:ph idx="1"/>
          </p:nvPr>
        </p:nvSpPr>
        <p:spPr/>
        <p:txBody>
          <a:bodyPr rtlCol="0"/>
          <a:lstStyle/>
          <a:p>
            <a:pPr rtl="0"/>
            <a:r>
              <a:rPr lang="ja-JP" altLang="en-US">
                <a:solidFill>
                  <a:schemeClr val="tx1">
                    <a:lumMod val="85000"/>
                  </a:schemeClr>
                </a:solidFill>
              </a:rPr>
              <a:t>目的</a:t>
            </a:r>
            <a:endParaRPr lang="en-US" altLang="ja-JP" dirty="0">
              <a:solidFill>
                <a:schemeClr val="tx1">
                  <a:lumMod val="85000"/>
                </a:schemeClr>
              </a:solidFill>
            </a:endParaRPr>
          </a:p>
          <a:p>
            <a:pPr lvl="1"/>
            <a:r>
              <a:rPr lang="en-US" altLang="ja-JP" dirty="0">
                <a:solidFill>
                  <a:schemeClr val="tx1">
                    <a:lumMod val="85000"/>
                  </a:schemeClr>
                </a:solidFill>
              </a:rPr>
              <a:t>More info</a:t>
            </a:r>
            <a:r>
              <a:rPr lang="ja-JP" altLang="en-US">
                <a:solidFill>
                  <a:schemeClr val="tx1">
                    <a:lumMod val="85000"/>
                  </a:schemeClr>
                </a:solidFill>
              </a:rPr>
              <a:t>ボタンで開いた要素を，読み終わった時点で閉じられるようにする</a:t>
            </a:r>
            <a:endParaRPr lang="en-US" altLang="ja-JP" dirty="0">
              <a:solidFill>
                <a:schemeClr val="tx1">
                  <a:lumMod val="85000"/>
                </a:schemeClr>
              </a:solidFill>
            </a:endParaRPr>
          </a:p>
          <a:p>
            <a:r>
              <a:rPr lang="ja-JP" altLang="en-US">
                <a:solidFill>
                  <a:schemeClr val="tx1">
                    <a:lumMod val="85000"/>
                  </a:schemeClr>
                </a:solidFill>
              </a:rPr>
              <a:t>技術概要</a:t>
            </a:r>
            <a:endParaRPr lang="en-US" altLang="ja-JP" dirty="0">
              <a:solidFill>
                <a:schemeClr val="tx1">
                  <a:lumMod val="85000"/>
                </a:schemeClr>
              </a:solidFill>
            </a:endParaRPr>
          </a:p>
          <a:p>
            <a:pPr lvl="1"/>
            <a:r>
              <a:rPr lang="en-US" altLang="ja-JP" dirty="0">
                <a:solidFill>
                  <a:schemeClr val="tx1">
                    <a:lumMod val="85000"/>
                  </a:schemeClr>
                </a:solidFill>
              </a:rPr>
              <a:t>More info</a:t>
            </a:r>
            <a:r>
              <a:rPr lang="ja-JP" altLang="en-US">
                <a:solidFill>
                  <a:schemeClr val="tx1">
                    <a:lumMod val="85000"/>
                  </a:schemeClr>
                </a:solidFill>
              </a:rPr>
              <a:t>ボタンがクリックされた時のみ表示する</a:t>
            </a:r>
            <a:endParaRPr lang="en-US" altLang="ja-JP" dirty="0">
              <a:solidFill>
                <a:schemeClr val="tx1">
                  <a:lumMod val="85000"/>
                </a:schemeClr>
              </a:solidFill>
            </a:endParaRPr>
          </a:p>
          <a:p>
            <a:pPr lvl="2"/>
            <a:r>
              <a:rPr lang="ja-JP" altLang="en-US">
                <a:solidFill>
                  <a:schemeClr val="tx1">
                    <a:lumMod val="85000"/>
                  </a:schemeClr>
                </a:solidFill>
              </a:rPr>
              <a:t>ボタン自体の</a:t>
            </a:r>
            <a:r>
              <a:rPr lang="en-US" altLang="ja-JP" dirty="0">
                <a:solidFill>
                  <a:schemeClr val="tx1">
                    <a:lumMod val="85000"/>
                  </a:schemeClr>
                </a:solidFill>
              </a:rPr>
              <a:t>id</a:t>
            </a:r>
            <a:r>
              <a:rPr lang="ja-JP" altLang="en-US">
                <a:solidFill>
                  <a:schemeClr val="tx1">
                    <a:lumMod val="85000"/>
                  </a:schemeClr>
                </a:solidFill>
              </a:rPr>
              <a:t>に</a:t>
            </a:r>
            <a:r>
              <a:rPr lang="en-US" altLang="ja-JP" dirty="0" err="1">
                <a:solidFill>
                  <a:schemeClr val="tx1">
                    <a:lumMod val="85000"/>
                  </a:schemeClr>
                </a:solidFill>
              </a:rPr>
              <a:t>research_more</a:t>
            </a:r>
            <a:r>
              <a:rPr lang="ja-JP" altLang="en-US">
                <a:solidFill>
                  <a:schemeClr val="tx1">
                    <a:lumMod val="85000"/>
                  </a:schemeClr>
                </a:solidFill>
              </a:rPr>
              <a:t>，クラスに</a:t>
            </a:r>
            <a:r>
              <a:rPr lang="en-US" altLang="ja-JP" dirty="0">
                <a:solidFill>
                  <a:schemeClr val="tx1">
                    <a:lumMod val="85000"/>
                  </a:schemeClr>
                </a:solidFill>
              </a:rPr>
              <a:t>collapse</a:t>
            </a:r>
            <a:r>
              <a:rPr lang="ja-JP" altLang="en-US">
                <a:solidFill>
                  <a:schemeClr val="tx1">
                    <a:lumMod val="85000"/>
                  </a:schemeClr>
                </a:solidFill>
              </a:rPr>
              <a:t>を指定する</a:t>
            </a:r>
            <a:endParaRPr lang="en-US" altLang="ja-JP" dirty="0">
              <a:solidFill>
                <a:schemeClr val="tx1">
                  <a:lumMod val="85000"/>
                </a:schemeClr>
              </a:solidFill>
            </a:endParaRPr>
          </a:p>
          <a:p>
            <a:pPr lvl="1"/>
            <a:r>
              <a:rPr lang="ja-JP" altLang="en-US">
                <a:solidFill>
                  <a:schemeClr val="tx1">
                    <a:lumMod val="85000"/>
                  </a:schemeClr>
                </a:solidFill>
              </a:rPr>
              <a:t>他は</a:t>
            </a:r>
            <a:r>
              <a:rPr lang="en-US" altLang="ja-JP" dirty="0">
                <a:solidFill>
                  <a:schemeClr val="tx1">
                    <a:lumMod val="85000"/>
                  </a:schemeClr>
                </a:solidFill>
              </a:rPr>
              <a:t>More info</a:t>
            </a:r>
            <a:r>
              <a:rPr lang="ja-JP" altLang="en-US">
                <a:solidFill>
                  <a:schemeClr val="tx1">
                    <a:lumMod val="85000"/>
                  </a:schemeClr>
                </a:solidFill>
              </a:rPr>
              <a:t>ボタンと同じ</a:t>
            </a:r>
            <a:endParaRPr lang="en-US" altLang="ja-JP" dirty="0">
              <a:solidFill>
                <a:schemeClr val="tx1">
                  <a:lumMod val="85000"/>
                </a:schemeClr>
              </a:solidFill>
            </a:endParaRPr>
          </a:p>
        </p:txBody>
      </p:sp>
      <p:sp>
        <p:nvSpPr>
          <p:cNvPr id="2" name="スライド番号プレースホルダー 1">
            <a:extLst>
              <a:ext uri="{FF2B5EF4-FFF2-40B4-BE49-F238E27FC236}">
                <a16:creationId xmlns:a16="http://schemas.microsoft.com/office/drawing/2014/main" id="{F7C051B2-E237-CA40-AD3D-0CCA7CDA8F4D}"/>
              </a:ext>
            </a:extLst>
          </p:cNvPr>
          <p:cNvSpPr>
            <a:spLocks noGrp="1"/>
          </p:cNvSpPr>
          <p:nvPr>
            <p:ph type="sldNum" sz="quarter" idx="12"/>
          </p:nvPr>
        </p:nvSpPr>
        <p:spPr/>
        <p:txBody>
          <a:bodyPr/>
          <a:lstStyle/>
          <a:p>
            <a:fld id="{25BA54BD-C84D-46CE-8B72-31BFB26ABA43}" type="slidenum">
              <a:rPr lang="en-US" altLang="ja-JP" noProof="0" smtClean="0"/>
              <a:pPr/>
              <a:t>9</a:t>
            </a:fld>
            <a:endParaRPr lang="ja-JP" altLang="en-US" noProof="0"/>
          </a:p>
        </p:txBody>
      </p:sp>
      <p:pic>
        <p:nvPicPr>
          <p:cNvPr id="4" name="図 3" descr="画面, ノートパソコン が含まれている画像&#10;&#10;自動的に生成された説明">
            <a:extLst>
              <a:ext uri="{FF2B5EF4-FFF2-40B4-BE49-F238E27FC236}">
                <a16:creationId xmlns:a16="http://schemas.microsoft.com/office/drawing/2014/main" id="{254CEC0D-E177-B048-80F2-5A453F66A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75" y="4011960"/>
            <a:ext cx="4924274" cy="2160240"/>
          </a:xfrm>
          <a:prstGeom prst="rect">
            <a:avLst/>
          </a:prstGeom>
        </p:spPr>
      </p:pic>
      <p:pic>
        <p:nvPicPr>
          <p:cNvPr id="6" name="図 5">
            <a:extLst>
              <a:ext uri="{FF2B5EF4-FFF2-40B4-BE49-F238E27FC236}">
                <a16:creationId xmlns:a16="http://schemas.microsoft.com/office/drawing/2014/main" id="{E8BC632C-EB87-EE4E-9AF5-5B6839402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092" y="4869160"/>
            <a:ext cx="1625600" cy="838200"/>
          </a:xfrm>
          <a:prstGeom prst="rect">
            <a:avLst/>
          </a:prstGeom>
        </p:spPr>
      </p:pic>
    </p:spTree>
    <p:extLst>
      <p:ext uri="{BB962C8B-B14F-4D97-AF65-F5344CB8AC3E}">
        <p14:creationId xmlns:p14="http://schemas.microsoft.com/office/powerpoint/2010/main" val="305050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プレゼンテーション1" id="{A72DCB12-2A3C-6D48-A6E4-92478E06D501}" vid="{1C841F9B-D00D-934F-869D-E94EC232644D}"/>
    </a:ext>
  </a:extLst>
</a:theme>
</file>

<file path=ppt/theme/theme2.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10696</TotalTime>
  <Words>1419</Words>
  <Application>Microsoft Macintosh PowerPoint</Application>
  <PresentationFormat>ユーザー設定</PresentationFormat>
  <Paragraphs>268</Paragraphs>
  <Slides>32</Slides>
  <Notes>32</Notes>
  <HiddenSlides>11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Meiryo UI</vt:lpstr>
      <vt:lpstr>Arial</vt:lpstr>
      <vt:lpstr>Consolas</vt:lpstr>
      <vt:lpstr>Corbel</vt:lpstr>
      <vt:lpstr>黒板 16x9</vt:lpstr>
      <vt:lpstr>Portfolio発表</vt:lpstr>
      <vt:lpstr>今回の発表のGoal</vt:lpstr>
      <vt:lpstr>私の中でのポートフォリオ発表の立ち位置</vt:lpstr>
      <vt:lpstr>PowerPoint プレゼンテーション</vt:lpstr>
      <vt:lpstr>技術説明の目次</vt:lpstr>
      <vt:lpstr>全体のオーバーラップ</vt:lpstr>
      <vt:lpstr>グラデーションセクション</vt:lpstr>
      <vt:lpstr>Research Section -More infoボタン-</vt:lpstr>
      <vt:lpstr>Research Section -Backボタン-</vt:lpstr>
      <vt:lpstr>Extracurricular Section -カードの大きさ調整-</vt:lpstr>
      <vt:lpstr>Extracurricular Section -動画のインスタ的再生-（1/2）</vt:lpstr>
      <vt:lpstr>Extracurricular Section -動画のインスタ的再生-（2/2）</vt:lpstr>
      <vt:lpstr>Extracurricular Section -インスタの挿入-</vt:lpstr>
      <vt:lpstr>Contact Section -フォームの簡便化-</vt:lpstr>
      <vt:lpstr>PowerPoint プレゼンテーション</vt:lpstr>
      <vt:lpstr>自己紹介</vt:lpstr>
      <vt:lpstr>学生時代の取り組み</vt:lpstr>
      <vt:lpstr>情報工学生として学んだこと</vt:lpstr>
      <vt:lpstr>インターンへのモチベーション</vt:lpstr>
      <vt:lpstr>所信表明</vt:lpstr>
      <vt:lpstr>PowerPoint プレゼンテーション</vt:lpstr>
      <vt:lpstr>インターンを始めたきっかけ（ガチなやつ）</vt:lpstr>
      <vt:lpstr>タイトルとコンテンツのレイアウト (リスト)</vt:lpstr>
      <vt:lpstr>タイトルとコンテンツのレイアウト (グラフ)</vt:lpstr>
      <vt:lpstr>表を使用した 2 段組レイアウト</vt:lpstr>
      <vt:lpstr>SmartArt を使用した 2 段組レイアウト</vt:lpstr>
      <vt:lpstr>スライドのタイトルを追加 - 1</vt:lpstr>
      <vt:lpstr>スライドのタイトルを追加 - 2</vt:lpstr>
      <vt:lpstr>スライドのタイトルを追加 - 3</vt:lpstr>
      <vt:lpstr>PowerPoint プレゼンテーション</vt:lpstr>
      <vt:lpstr>スライドのタイトルを追加 - 4</vt:lpstr>
      <vt:lpstr>スライドのタイトルを追加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タイトルのレイアウト</dc:title>
  <dc:creator>田中 覚士</dc:creator>
  <cp:lastModifiedBy>田中 覚士</cp:lastModifiedBy>
  <cp:revision>35</cp:revision>
  <dcterms:created xsi:type="dcterms:W3CDTF">2020-09-11T19:01:56Z</dcterms:created>
  <dcterms:modified xsi:type="dcterms:W3CDTF">2020-09-23T09:54:26Z</dcterms:modified>
</cp:coreProperties>
</file>