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Lst>
  <p:sldSz cy="37079225" cx="26208025"/>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633">
          <p15:clr>
            <a:srgbClr val="A4A3A4"/>
          </p15:clr>
        </p15:guide>
        <p15:guide id="2" pos="8255">
          <p15:clr>
            <a:srgbClr val="A4A3A4"/>
          </p15:clr>
        </p15:guide>
      </p15:sldGuideLst>
    </p:ext>
    <p:ext uri="http://customooxmlschemas.google.com/">
      <go:slidesCustomData xmlns:go="http://customooxmlschemas.google.com/" r:id="rId8" roundtripDataSignature="AMtx7mhSsybnQXzNQ6W423b5EF4sTUW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1633" orient="horz"/>
        <p:guide pos="8255"/>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22825" y="739950"/>
            <a:ext cx="4490700" cy="3699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3575" y="4686475"/>
            <a:ext cx="5388600" cy="4439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73575" y="4686475"/>
            <a:ext cx="5388600" cy="44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22825" y="739950"/>
            <a:ext cx="4490700" cy="3699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73575" y="4686475"/>
            <a:ext cx="5388600" cy="4439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22825" y="739950"/>
            <a:ext cx="4490700" cy="3699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1965325" y="3292475"/>
            <a:ext cx="22277388" cy="6184900"/>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 name="Google Shape;14;p4"/>
          <p:cNvSpPr txBox="1"/>
          <p:nvPr>
            <p:ph idx="1" type="body"/>
          </p:nvPr>
        </p:nvSpPr>
        <p:spPr>
          <a:xfrm>
            <a:off x="1965325" y="10714038"/>
            <a:ext cx="22277388" cy="22247224"/>
          </a:xfrm>
          <a:prstGeom prst="rect">
            <a:avLst/>
          </a:prstGeom>
          <a:noFill/>
          <a:ln>
            <a:noFill/>
          </a:ln>
        </p:spPr>
        <p:txBody>
          <a:bodyPr anchorCtr="0" anchor="t" bIns="41975" lIns="83975" spcFirstLastPara="1" rIns="83975" wrap="square" tIns="41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4"/>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b="0" i="0" sz="4866"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4866"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4866"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4866"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4866"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4866"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4866"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4866"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4866"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69" name="Shape 69"/>
        <p:cNvGrpSpPr/>
        <p:nvPr/>
      </p:nvGrpSpPr>
      <p:grpSpPr>
        <a:xfrm>
          <a:off x="0" y="0"/>
          <a:ext cx="0" cy="0"/>
          <a:chOff x="0" y="0"/>
          <a:chExt cx="0" cy="0"/>
        </a:xfrm>
      </p:grpSpPr>
      <p:sp>
        <p:nvSpPr>
          <p:cNvPr id="70" name="Google Shape;70;p13"/>
          <p:cNvSpPr txBox="1"/>
          <p:nvPr>
            <p:ph type="title"/>
          </p:nvPr>
        </p:nvSpPr>
        <p:spPr>
          <a:xfrm>
            <a:off x="1965325" y="3292475"/>
            <a:ext cx="22277388" cy="6184900"/>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3"/>
          <p:cNvSpPr txBox="1"/>
          <p:nvPr>
            <p:ph idx="1" type="body"/>
          </p:nvPr>
        </p:nvSpPr>
        <p:spPr>
          <a:xfrm rot="5400000">
            <a:off x="1980406" y="10698956"/>
            <a:ext cx="22247224" cy="22277388"/>
          </a:xfrm>
          <a:prstGeom prst="rect">
            <a:avLst/>
          </a:prstGeom>
          <a:noFill/>
          <a:ln>
            <a:noFill/>
          </a:ln>
        </p:spPr>
        <p:txBody>
          <a:bodyPr anchorCtr="0" anchor="t" bIns="41975" lIns="83975" spcFirstLastPara="1" rIns="83975" wrap="square" tIns="41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3"/>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縦書きテキスト" type="vertTitleAndTx">
  <p:cSld name="VERTICAL_TITLE_AND_VERTICAL_TEXT">
    <p:spTree>
      <p:nvGrpSpPr>
        <p:cNvPr id="75" name="Shape 75"/>
        <p:cNvGrpSpPr/>
        <p:nvPr/>
      </p:nvGrpSpPr>
      <p:grpSpPr>
        <a:xfrm>
          <a:off x="0" y="0"/>
          <a:ext cx="0" cy="0"/>
          <a:chOff x="0" y="0"/>
          <a:chExt cx="0" cy="0"/>
        </a:xfrm>
      </p:grpSpPr>
      <p:sp>
        <p:nvSpPr>
          <p:cNvPr id="76" name="Google Shape;76;p14"/>
          <p:cNvSpPr txBox="1"/>
          <p:nvPr>
            <p:ph type="title"/>
          </p:nvPr>
        </p:nvSpPr>
        <p:spPr>
          <a:xfrm rot="5400000">
            <a:off x="7660825" y="16488972"/>
            <a:ext cx="32010555" cy="6139476"/>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4"/>
          <p:cNvSpPr txBox="1"/>
          <p:nvPr>
            <p:ph idx="1" type="body"/>
          </p:nvPr>
        </p:nvSpPr>
        <p:spPr>
          <a:xfrm rot="5400000">
            <a:off x="-4915387" y="10634630"/>
            <a:ext cx="32010555" cy="17848158"/>
          </a:xfrm>
          <a:prstGeom prst="rect">
            <a:avLst/>
          </a:prstGeom>
          <a:noFill/>
          <a:ln>
            <a:noFill/>
          </a:ln>
        </p:spPr>
        <p:txBody>
          <a:bodyPr anchorCtr="0" anchor="t" bIns="41975" lIns="83975" spcFirstLastPara="1" rIns="83975" wrap="square" tIns="419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4"/>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8" name="Shape 18"/>
        <p:cNvGrpSpPr/>
        <p:nvPr/>
      </p:nvGrpSpPr>
      <p:grpSpPr>
        <a:xfrm>
          <a:off x="0" y="0"/>
          <a:ext cx="0" cy="0"/>
          <a:chOff x="0" y="0"/>
          <a:chExt cx="0" cy="0"/>
        </a:xfrm>
      </p:grpSpPr>
      <p:sp>
        <p:nvSpPr>
          <p:cNvPr id="19" name="Google Shape;19;p5"/>
          <p:cNvSpPr txBox="1"/>
          <p:nvPr>
            <p:ph type="ctrTitle"/>
          </p:nvPr>
        </p:nvSpPr>
        <p:spPr>
          <a:xfrm>
            <a:off x="2165811" y="12431058"/>
            <a:ext cx="24570036" cy="8574576"/>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
          <p:cNvSpPr txBox="1"/>
          <p:nvPr>
            <p:ph idx="1" type="subTitle"/>
          </p:nvPr>
        </p:nvSpPr>
        <p:spPr>
          <a:xfrm>
            <a:off x="4337681" y="22669441"/>
            <a:ext cx="20226296" cy="10226500"/>
          </a:xfrm>
          <a:prstGeom prst="rect">
            <a:avLst/>
          </a:prstGeom>
          <a:noFill/>
          <a:ln>
            <a:noFill/>
          </a:ln>
        </p:spPr>
        <p:txBody>
          <a:bodyPr anchorCtr="0" anchor="t" bIns="41975" lIns="83975" spcFirstLastPara="1" rIns="83975" wrap="square" tIns="41975">
            <a:noAutofit/>
          </a:bodyPr>
          <a:lstStyle>
            <a:lvl1pPr lvl="0" algn="ctr">
              <a:spcBef>
                <a:spcPts val="2160"/>
              </a:spcBef>
              <a:spcAft>
                <a:spcPts val="0"/>
              </a:spcAft>
              <a:buClr>
                <a:schemeClr val="dk1"/>
              </a:buClr>
              <a:buSzPts val="10800"/>
              <a:buFont typeface="Arial"/>
              <a:buNone/>
              <a:defRPr/>
            </a:lvl1pPr>
            <a:lvl2pPr lvl="1" algn="ctr">
              <a:spcBef>
                <a:spcPts val="1940"/>
              </a:spcBef>
              <a:spcAft>
                <a:spcPts val="0"/>
              </a:spcAft>
              <a:buClr>
                <a:schemeClr val="dk1"/>
              </a:buClr>
              <a:buSzPts val="9700"/>
              <a:buFont typeface="Arial"/>
              <a:buNone/>
              <a:defRPr/>
            </a:lvl2pPr>
            <a:lvl3pPr lvl="2" algn="ctr">
              <a:spcBef>
                <a:spcPts val="1640"/>
              </a:spcBef>
              <a:spcAft>
                <a:spcPts val="0"/>
              </a:spcAft>
              <a:buClr>
                <a:schemeClr val="dk1"/>
              </a:buClr>
              <a:buSzPts val="8200"/>
              <a:buFont typeface="Arial"/>
              <a:buNone/>
              <a:defRPr/>
            </a:lvl3pPr>
            <a:lvl4pPr lvl="3" algn="ctr">
              <a:spcBef>
                <a:spcPts val="360"/>
              </a:spcBef>
              <a:spcAft>
                <a:spcPts val="0"/>
              </a:spcAft>
              <a:buClr>
                <a:schemeClr val="dk1"/>
              </a:buClr>
              <a:buSzPts val="1800"/>
              <a:buFont typeface="Arial"/>
              <a:buNone/>
              <a:defRPr/>
            </a:lvl4pPr>
            <a:lvl5pPr lvl="4" algn="ctr">
              <a:spcBef>
                <a:spcPts val="360"/>
              </a:spcBef>
              <a:spcAft>
                <a:spcPts val="0"/>
              </a:spcAft>
              <a:buClr>
                <a:schemeClr val="dk1"/>
              </a:buClr>
              <a:buSzPts val="1800"/>
              <a:buFont typeface="Arial"/>
              <a:buNone/>
              <a:defRPr/>
            </a:lvl5pPr>
            <a:lvl6pPr lvl="5" algn="ctr">
              <a:spcBef>
                <a:spcPts val="1497"/>
              </a:spcBef>
              <a:spcAft>
                <a:spcPts val="0"/>
              </a:spcAft>
              <a:buClr>
                <a:schemeClr val="dk1"/>
              </a:buClr>
              <a:buSzPts val="7486"/>
              <a:buFont typeface="Arial"/>
              <a:buNone/>
              <a:defRPr/>
            </a:lvl6pPr>
            <a:lvl7pPr lvl="6" algn="ctr">
              <a:spcBef>
                <a:spcPts val="1497"/>
              </a:spcBef>
              <a:spcAft>
                <a:spcPts val="0"/>
              </a:spcAft>
              <a:buClr>
                <a:schemeClr val="dk1"/>
              </a:buClr>
              <a:buSzPts val="7486"/>
              <a:buFont typeface="Arial"/>
              <a:buNone/>
              <a:defRPr/>
            </a:lvl7pPr>
            <a:lvl8pPr lvl="7" algn="ctr">
              <a:spcBef>
                <a:spcPts val="1497"/>
              </a:spcBef>
              <a:spcAft>
                <a:spcPts val="0"/>
              </a:spcAft>
              <a:buClr>
                <a:schemeClr val="dk1"/>
              </a:buClr>
              <a:buSzPts val="7486"/>
              <a:buFont typeface="Arial"/>
              <a:buNone/>
              <a:defRPr/>
            </a:lvl8pPr>
            <a:lvl9pPr lvl="8" algn="ctr">
              <a:spcBef>
                <a:spcPts val="1497"/>
              </a:spcBef>
              <a:spcAft>
                <a:spcPts val="0"/>
              </a:spcAft>
              <a:buClr>
                <a:schemeClr val="dk1"/>
              </a:buClr>
              <a:buSzPts val="7486"/>
              <a:buFont typeface="Arial"/>
              <a:buNone/>
              <a:defRPr/>
            </a:lvl9pPr>
          </a:lstStyle>
          <a:p/>
        </p:txBody>
      </p:sp>
      <p:sp>
        <p:nvSpPr>
          <p:cNvPr id="21" name="Google Shape;21;p5"/>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24" name="Shape 24"/>
        <p:cNvGrpSpPr/>
        <p:nvPr/>
      </p:nvGrpSpPr>
      <p:grpSpPr>
        <a:xfrm>
          <a:off x="0" y="0"/>
          <a:ext cx="0" cy="0"/>
          <a:chOff x="0" y="0"/>
          <a:chExt cx="0" cy="0"/>
        </a:xfrm>
      </p:grpSpPr>
      <p:sp>
        <p:nvSpPr>
          <p:cNvPr id="25" name="Google Shape;25;p6"/>
          <p:cNvSpPr txBox="1"/>
          <p:nvPr>
            <p:ph type="title"/>
          </p:nvPr>
        </p:nvSpPr>
        <p:spPr>
          <a:xfrm>
            <a:off x="2281076" y="25711845"/>
            <a:ext cx="24570036" cy="7944700"/>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b="1" sz="14975"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6"/>
          <p:cNvSpPr txBox="1"/>
          <p:nvPr>
            <p:ph idx="1" type="body"/>
          </p:nvPr>
        </p:nvSpPr>
        <p:spPr>
          <a:xfrm>
            <a:off x="2281076" y="16958998"/>
            <a:ext cx="24570036" cy="8752841"/>
          </a:xfrm>
          <a:prstGeom prst="rect">
            <a:avLst/>
          </a:prstGeom>
          <a:noFill/>
          <a:ln>
            <a:noFill/>
          </a:ln>
        </p:spPr>
        <p:txBody>
          <a:bodyPr anchorCtr="0" anchor="b" bIns="41975" lIns="83975" spcFirstLastPara="1" rIns="83975" wrap="square" tIns="41975">
            <a:noAutofit/>
          </a:bodyPr>
          <a:lstStyle>
            <a:lvl1pPr indent="-228600" lvl="0" marL="457200" algn="l">
              <a:spcBef>
                <a:spcPts val="1497"/>
              </a:spcBef>
              <a:spcAft>
                <a:spcPts val="0"/>
              </a:spcAft>
              <a:buClr>
                <a:schemeClr val="dk1"/>
              </a:buClr>
              <a:buSzPts val="7486"/>
              <a:buFont typeface="Arial"/>
              <a:buNone/>
              <a:defRPr sz="7486"/>
            </a:lvl1pPr>
            <a:lvl2pPr indent="-228600" lvl="1" marL="914400" algn="l">
              <a:spcBef>
                <a:spcPts val="1348"/>
              </a:spcBef>
              <a:spcAft>
                <a:spcPts val="0"/>
              </a:spcAft>
              <a:buClr>
                <a:schemeClr val="dk1"/>
              </a:buClr>
              <a:buSzPts val="6738"/>
              <a:buFont typeface="Arial"/>
              <a:buNone/>
              <a:defRPr sz="6737"/>
            </a:lvl2pPr>
            <a:lvl3pPr indent="-228600" lvl="2" marL="1371600" algn="l">
              <a:spcBef>
                <a:spcPts val="1198"/>
              </a:spcBef>
              <a:spcAft>
                <a:spcPts val="0"/>
              </a:spcAft>
              <a:buClr>
                <a:schemeClr val="dk1"/>
              </a:buClr>
              <a:buSzPts val="5989"/>
              <a:buFont typeface="Arial"/>
              <a:buNone/>
              <a:defRPr sz="5989"/>
            </a:lvl3pPr>
            <a:lvl4pPr indent="-228600" lvl="3" marL="1828800" algn="l">
              <a:spcBef>
                <a:spcPts val="1048"/>
              </a:spcBef>
              <a:spcAft>
                <a:spcPts val="0"/>
              </a:spcAft>
              <a:buClr>
                <a:schemeClr val="dk1"/>
              </a:buClr>
              <a:buSzPts val="5240"/>
              <a:buFont typeface="Arial"/>
              <a:buNone/>
              <a:defRPr sz="5240"/>
            </a:lvl4pPr>
            <a:lvl5pPr indent="-228600" lvl="4" marL="2286000" algn="l">
              <a:spcBef>
                <a:spcPts val="1048"/>
              </a:spcBef>
              <a:spcAft>
                <a:spcPts val="0"/>
              </a:spcAft>
              <a:buClr>
                <a:schemeClr val="dk1"/>
              </a:buClr>
              <a:buSzPts val="5240"/>
              <a:buFont typeface="Arial"/>
              <a:buNone/>
              <a:defRPr sz="5240"/>
            </a:lvl5pPr>
            <a:lvl6pPr indent="-228600" lvl="5" marL="2743200" algn="l">
              <a:spcBef>
                <a:spcPts val="1048"/>
              </a:spcBef>
              <a:spcAft>
                <a:spcPts val="0"/>
              </a:spcAft>
              <a:buClr>
                <a:schemeClr val="dk1"/>
              </a:buClr>
              <a:buSzPts val="5240"/>
              <a:buFont typeface="Arial"/>
              <a:buNone/>
              <a:defRPr sz="5240"/>
            </a:lvl6pPr>
            <a:lvl7pPr indent="-228600" lvl="6" marL="3200400" algn="l">
              <a:spcBef>
                <a:spcPts val="1048"/>
              </a:spcBef>
              <a:spcAft>
                <a:spcPts val="0"/>
              </a:spcAft>
              <a:buClr>
                <a:schemeClr val="dk1"/>
              </a:buClr>
              <a:buSzPts val="5240"/>
              <a:buFont typeface="Arial"/>
              <a:buNone/>
              <a:defRPr sz="5240"/>
            </a:lvl7pPr>
            <a:lvl8pPr indent="-228600" lvl="7" marL="3657600" algn="l">
              <a:spcBef>
                <a:spcPts val="1048"/>
              </a:spcBef>
              <a:spcAft>
                <a:spcPts val="0"/>
              </a:spcAft>
              <a:buClr>
                <a:schemeClr val="dk1"/>
              </a:buClr>
              <a:buSzPts val="5240"/>
              <a:buFont typeface="Arial"/>
              <a:buNone/>
              <a:defRPr sz="5240"/>
            </a:lvl8pPr>
            <a:lvl9pPr indent="-228600" lvl="8" marL="4114800" algn="l">
              <a:spcBef>
                <a:spcPts val="1048"/>
              </a:spcBef>
              <a:spcAft>
                <a:spcPts val="0"/>
              </a:spcAft>
              <a:buClr>
                <a:schemeClr val="dk1"/>
              </a:buClr>
              <a:buSzPts val="5240"/>
              <a:buFont typeface="Arial"/>
              <a:buNone/>
              <a:defRPr sz="5240"/>
            </a:lvl9pPr>
          </a:lstStyle>
          <a:p/>
        </p:txBody>
      </p:sp>
      <p:sp>
        <p:nvSpPr>
          <p:cNvPr id="27" name="Google Shape;27;p6"/>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30" name="Shape 30"/>
        <p:cNvGrpSpPr/>
        <p:nvPr/>
      </p:nvGrpSpPr>
      <p:grpSpPr>
        <a:xfrm>
          <a:off x="0" y="0"/>
          <a:ext cx="0" cy="0"/>
          <a:chOff x="0" y="0"/>
          <a:chExt cx="0" cy="0"/>
        </a:xfrm>
      </p:grpSpPr>
      <p:sp>
        <p:nvSpPr>
          <p:cNvPr id="31" name="Google Shape;31;p7"/>
          <p:cNvSpPr txBox="1"/>
          <p:nvPr>
            <p:ph type="title"/>
          </p:nvPr>
        </p:nvSpPr>
        <p:spPr>
          <a:xfrm>
            <a:off x="1965325" y="3292475"/>
            <a:ext cx="22277388" cy="6184900"/>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7"/>
          <p:cNvSpPr txBox="1"/>
          <p:nvPr>
            <p:ph idx="1" type="body"/>
          </p:nvPr>
        </p:nvSpPr>
        <p:spPr>
          <a:xfrm>
            <a:off x="2165811" y="11557553"/>
            <a:ext cx="11993815" cy="24006429"/>
          </a:xfrm>
          <a:prstGeom prst="rect">
            <a:avLst/>
          </a:prstGeom>
          <a:noFill/>
          <a:ln>
            <a:noFill/>
          </a:ln>
        </p:spPr>
        <p:txBody>
          <a:bodyPr anchorCtr="0" anchor="t" bIns="41975" lIns="83975" spcFirstLastPara="1" rIns="83975" wrap="square" tIns="41975">
            <a:noAutofit/>
          </a:bodyPr>
          <a:lstStyle>
            <a:lvl1pPr indent="-894334" lvl="0" marL="457200" algn="l">
              <a:spcBef>
                <a:spcPts val="2097"/>
              </a:spcBef>
              <a:spcAft>
                <a:spcPts val="0"/>
              </a:spcAft>
              <a:buClr>
                <a:schemeClr val="dk1"/>
              </a:buClr>
              <a:buSzPts val="10484"/>
              <a:buFont typeface="Arial"/>
              <a:buChar char="•"/>
              <a:defRPr sz="10484"/>
            </a:lvl1pPr>
            <a:lvl2pPr indent="-799020" lvl="1" marL="914400" algn="l">
              <a:spcBef>
                <a:spcPts val="1797"/>
              </a:spcBef>
              <a:spcAft>
                <a:spcPts val="0"/>
              </a:spcAft>
              <a:buClr>
                <a:schemeClr val="dk1"/>
              </a:buClr>
              <a:buSzPts val="8983"/>
              <a:buFont typeface="Arial"/>
              <a:buChar char="–"/>
              <a:defRPr sz="8983"/>
            </a:lvl2pPr>
            <a:lvl3pPr indent="-703961" lvl="2" marL="1371600" algn="l">
              <a:spcBef>
                <a:spcPts val="1497"/>
              </a:spcBef>
              <a:spcAft>
                <a:spcPts val="0"/>
              </a:spcAft>
              <a:buClr>
                <a:schemeClr val="dk1"/>
              </a:buClr>
              <a:buSzPts val="7486"/>
              <a:buFont typeface="Arial"/>
              <a:buChar char="•"/>
              <a:defRPr sz="7486"/>
            </a:lvl3pPr>
            <a:lvl4pPr indent="-656463" lvl="3" marL="1828800" algn="l">
              <a:spcBef>
                <a:spcPts val="1348"/>
              </a:spcBef>
              <a:spcAft>
                <a:spcPts val="0"/>
              </a:spcAft>
              <a:buClr>
                <a:schemeClr val="dk1"/>
              </a:buClr>
              <a:buSzPts val="6738"/>
              <a:buFont typeface="Arial"/>
              <a:buChar char="–"/>
              <a:defRPr sz="6737"/>
            </a:lvl4pPr>
            <a:lvl5pPr indent="-656463" lvl="4" marL="2286000" algn="l">
              <a:spcBef>
                <a:spcPts val="1348"/>
              </a:spcBef>
              <a:spcAft>
                <a:spcPts val="0"/>
              </a:spcAft>
              <a:buClr>
                <a:schemeClr val="dk1"/>
              </a:buClr>
              <a:buSzPts val="6738"/>
              <a:buFont typeface="Arial"/>
              <a:buChar char="»"/>
              <a:defRPr sz="6737"/>
            </a:lvl5pPr>
            <a:lvl6pPr indent="-656463" lvl="5" marL="2743200" algn="l">
              <a:spcBef>
                <a:spcPts val="1348"/>
              </a:spcBef>
              <a:spcAft>
                <a:spcPts val="0"/>
              </a:spcAft>
              <a:buClr>
                <a:schemeClr val="dk1"/>
              </a:buClr>
              <a:buSzPts val="6738"/>
              <a:buFont typeface="Arial"/>
              <a:buChar char="»"/>
              <a:defRPr sz="6737"/>
            </a:lvl6pPr>
            <a:lvl7pPr indent="-656463" lvl="6" marL="3200400" algn="l">
              <a:spcBef>
                <a:spcPts val="1348"/>
              </a:spcBef>
              <a:spcAft>
                <a:spcPts val="0"/>
              </a:spcAft>
              <a:buClr>
                <a:schemeClr val="dk1"/>
              </a:buClr>
              <a:buSzPts val="6738"/>
              <a:buFont typeface="Arial"/>
              <a:buChar char="»"/>
              <a:defRPr sz="6737"/>
            </a:lvl7pPr>
            <a:lvl8pPr indent="-656463" lvl="7" marL="3657600" algn="l">
              <a:spcBef>
                <a:spcPts val="1348"/>
              </a:spcBef>
              <a:spcAft>
                <a:spcPts val="0"/>
              </a:spcAft>
              <a:buClr>
                <a:schemeClr val="dk1"/>
              </a:buClr>
              <a:buSzPts val="6738"/>
              <a:buFont typeface="Arial"/>
              <a:buChar char="»"/>
              <a:defRPr sz="6737"/>
            </a:lvl8pPr>
            <a:lvl9pPr indent="-656463" lvl="8" marL="4114800" algn="l">
              <a:spcBef>
                <a:spcPts val="1348"/>
              </a:spcBef>
              <a:spcAft>
                <a:spcPts val="0"/>
              </a:spcAft>
              <a:buClr>
                <a:schemeClr val="dk1"/>
              </a:buClr>
              <a:buSzPts val="6738"/>
              <a:buFont typeface="Arial"/>
              <a:buChar char="»"/>
              <a:defRPr sz="6737"/>
            </a:lvl9pPr>
          </a:lstStyle>
          <a:p/>
        </p:txBody>
      </p:sp>
      <p:sp>
        <p:nvSpPr>
          <p:cNvPr id="33" name="Google Shape;33;p7"/>
          <p:cNvSpPr txBox="1"/>
          <p:nvPr>
            <p:ph idx="2" type="body"/>
          </p:nvPr>
        </p:nvSpPr>
        <p:spPr>
          <a:xfrm>
            <a:off x="14742022" y="11557553"/>
            <a:ext cx="11993819" cy="24006429"/>
          </a:xfrm>
          <a:prstGeom prst="rect">
            <a:avLst/>
          </a:prstGeom>
          <a:noFill/>
          <a:ln>
            <a:noFill/>
          </a:ln>
        </p:spPr>
        <p:txBody>
          <a:bodyPr anchorCtr="0" anchor="t" bIns="41975" lIns="83975" spcFirstLastPara="1" rIns="83975" wrap="square" tIns="41975">
            <a:noAutofit/>
          </a:bodyPr>
          <a:lstStyle>
            <a:lvl1pPr indent="-894334" lvl="0" marL="457200" algn="l">
              <a:spcBef>
                <a:spcPts val="2097"/>
              </a:spcBef>
              <a:spcAft>
                <a:spcPts val="0"/>
              </a:spcAft>
              <a:buClr>
                <a:schemeClr val="dk1"/>
              </a:buClr>
              <a:buSzPts val="10484"/>
              <a:buFont typeface="Arial"/>
              <a:buChar char="•"/>
              <a:defRPr sz="10484"/>
            </a:lvl1pPr>
            <a:lvl2pPr indent="-799020" lvl="1" marL="914400" algn="l">
              <a:spcBef>
                <a:spcPts val="1797"/>
              </a:spcBef>
              <a:spcAft>
                <a:spcPts val="0"/>
              </a:spcAft>
              <a:buClr>
                <a:schemeClr val="dk1"/>
              </a:buClr>
              <a:buSzPts val="8983"/>
              <a:buFont typeface="Arial"/>
              <a:buChar char="–"/>
              <a:defRPr sz="8983"/>
            </a:lvl2pPr>
            <a:lvl3pPr indent="-703961" lvl="2" marL="1371600" algn="l">
              <a:spcBef>
                <a:spcPts val="1497"/>
              </a:spcBef>
              <a:spcAft>
                <a:spcPts val="0"/>
              </a:spcAft>
              <a:buClr>
                <a:schemeClr val="dk1"/>
              </a:buClr>
              <a:buSzPts val="7486"/>
              <a:buFont typeface="Arial"/>
              <a:buChar char="•"/>
              <a:defRPr sz="7486"/>
            </a:lvl3pPr>
            <a:lvl4pPr indent="-656463" lvl="3" marL="1828800" algn="l">
              <a:spcBef>
                <a:spcPts val="1348"/>
              </a:spcBef>
              <a:spcAft>
                <a:spcPts val="0"/>
              </a:spcAft>
              <a:buClr>
                <a:schemeClr val="dk1"/>
              </a:buClr>
              <a:buSzPts val="6738"/>
              <a:buFont typeface="Arial"/>
              <a:buChar char="–"/>
              <a:defRPr sz="6737"/>
            </a:lvl4pPr>
            <a:lvl5pPr indent="-656463" lvl="4" marL="2286000" algn="l">
              <a:spcBef>
                <a:spcPts val="1348"/>
              </a:spcBef>
              <a:spcAft>
                <a:spcPts val="0"/>
              </a:spcAft>
              <a:buClr>
                <a:schemeClr val="dk1"/>
              </a:buClr>
              <a:buSzPts val="6738"/>
              <a:buFont typeface="Arial"/>
              <a:buChar char="»"/>
              <a:defRPr sz="6737"/>
            </a:lvl5pPr>
            <a:lvl6pPr indent="-656463" lvl="5" marL="2743200" algn="l">
              <a:spcBef>
                <a:spcPts val="1348"/>
              </a:spcBef>
              <a:spcAft>
                <a:spcPts val="0"/>
              </a:spcAft>
              <a:buClr>
                <a:schemeClr val="dk1"/>
              </a:buClr>
              <a:buSzPts val="6738"/>
              <a:buFont typeface="Arial"/>
              <a:buChar char="»"/>
              <a:defRPr sz="6737"/>
            </a:lvl6pPr>
            <a:lvl7pPr indent="-656463" lvl="6" marL="3200400" algn="l">
              <a:spcBef>
                <a:spcPts val="1348"/>
              </a:spcBef>
              <a:spcAft>
                <a:spcPts val="0"/>
              </a:spcAft>
              <a:buClr>
                <a:schemeClr val="dk1"/>
              </a:buClr>
              <a:buSzPts val="6738"/>
              <a:buFont typeface="Arial"/>
              <a:buChar char="»"/>
              <a:defRPr sz="6737"/>
            </a:lvl7pPr>
            <a:lvl8pPr indent="-656463" lvl="7" marL="3657600" algn="l">
              <a:spcBef>
                <a:spcPts val="1348"/>
              </a:spcBef>
              <a:spcAft>
                <a:spcPts val="0"/>
              </a:spcAft>
              <a:buClr>
                <a:schemeClr val="dk1"/>
              </a:buClr>
              <a:buSzPts val="6738"/>
              <a:buFont typeface="Arial"/>
              <a:buChar char="»"/>
              <a:defRPr sz="6737"/>
            </a:lvl8pPr>
            <a:lvl9pPr indent="-656463" lvl="8" marL="4114800" algn="l">
              <a:spcBef>
                <a:spcPts val="1348"/>
              </a:spcBef>
              <a:spcAft>
                <a:spcPts val="0"/>
              </a:spcAft>
              <a:buClr>
                <a:schemeClr val="dk1"/>
              </a:buClr>
              <a:buSzPts val="6738"/>
              <a:buFont typeface="Arial"/>
              <a:buChar char="»"/>
              <a:defRPr sz="6737"/>
            </a:lvl9pPr>
          </a:lstStyle>
          <a:p/>
        </p:txBody>
      </p:sp>
      <p:sp>
        <p:nvSpPr>
          <p:cNvPr id="34" name="Google Shape;34;p7"/>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7" name="Shape 37"/>
        <p:cNvGrpSpPr/>
        <p:nvPr/>
      </p:nvGrpSpPr>
      <p:grpSpPr>
        <a:xfrm>
          <a:off x="0" y="0"/>
          <a:ext cx="0" cy="0"/>
          <a:chOff x="0" y="0"/>
          <a:chExt cx="0" cy="0"/>
        </a:xfrm>
      </p:grpSpPr>
      <p:sp>
        <p:nvSpPr>
          <p:cNvPr id="38" name="Google Shape;38;p8"/>
          <p:cNvSpPr txBox="1"/>
          <p:nvPr>
            <p:ph type="title"/>
          </p:nvPr>
        </p:nvSpPr>
        <p:spPr>
          <a:xfrm>
            <a:off x="1443869" y="1604392"/>
            <a:ext cx="26013903" cy="6667132"/>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
          <p:cNvSpPr txBox="1"/>
          <p:nvPr>
            <p:ph idx="1" type="body"/>
          </p:nvPr>
        </p:nvSpPr>
        <p:spPr>
          <a:xfrm>
            <a:off x="1443869" y="8954875"/>
            <a:ext cx="12770353" cy="3731693"/>
          </a:xfrm>
          <a:prstGeom prst="rect">
            <a:avLst/>
          </a:prstGeom>
          <a:noFill/>
          <a:ln>
            <a:noFill/>
          </a:ln>
        </p:spPr>
        <p:txBody>
          <a:bodyPr anchorCtr="0" anchor="b" bIns="41975" lIns="83975" spcFirstLastPara="1" rIns="83975" wrap="square" tIns="41975">
            <a:noAutofit/>
          </a:bodyPr>
          <a:lstStyle>
            <a:lvl1pPr indent="-228600" lvl="0" marL="457200" algn="l">
              <a:spcBef>
                <a:spcPts val="1797"/>
              </a:spcBef>
              <a:spcAft>
                <a:spcPts val="0"/>
              </a:spcAft>
              <a:buClr>
                <a:schemeClr val="dk1"/>
              </a:buClr>
              <a:buSzPts val="8983"/>
              <a:buFont typeface="Arial"/>
              <a:buNone/>
              <a:defRPr b="1" sz="8983"/>
            </a:lvl1pPr>
            <a:lvl2pPr indent="-228600" lvl="1" marL="914400" algn="l">
              <a:spcBef>
                <a:spcPts val="1497"/>
              </a:spcBef>
              <a:spcAft>
                <a:spcPts val="0"/>
              </a:spcAft>
              <a:buClr>
                <a:schemeClr val="dk1"/>
              </a:buClr>
              <a:buSzPts val="7486"/>
              <a:buFont typeface="Arial"/>
              <a:buNone/>
              <a:defRPr b="1" sz="7486"/>
            </a:lvl2pPr>
            <a:lvl3pPr indent="-228600" lvl="2" marL="1371600" algn="l">
              <a:spcBef>
                <a:spcPts val="1348"/>
              </a:spcBef>
              <a:spcAft>
                <a:spcPts val="0"/>
              </a:spcAft>
              <a:buClr>
                <a:schemeClr val="dk1"/>
              </a:buClr>
              <a:buSzPts val="6738"/>
              <a:buFont typeface="Arial"/>
              <a:buNone/>
              <a:defRPr b="1" sz="6737"/>
            </a:lvl3pPr>
            <a:lvl4pPr indent="-228600" lvl="3" marL="1828800" algn="l">
              <a:spcBef>
                <a:spcPts val="1198"/>
              </a:spcBef>
              <a:spcAft>
                <a:spcPts val="0"/>
              </a:spcAft>
              <a:buClr>
                <a:schemeClr val="dk1"/>
              </a:buClr>
              <a:buSzPts val="5989"/>
              <a:buFont typeface="Arial"/>
              <a:buNone/>
              <a:defRPr b="1" sz="5989"/>
            </a:lvl4pPr>
            <a:lvl5pPr indent="-228600" lvl="4" marL="2286000" algn="l">
              <a:spcBef>
                <a:spcPts val="1198"/>
              </a:spcBef>
              <a:spcAft>
                <a:spcPts val="0"/>
              </a:spcAft>
              <a:buClr>
                <a:schemeClr val="dk1"/>
              </a:buClr>
              <a:buSzPts val="5989"/>
              <a:buFont typeface="Arial"/>
              <a:buNone/>
              <a:defRPr b="1" sz="5989"/>
            </a:lvl5pPr>
            <a:lvl6pPr indent="-228600" lvl="5" marL="2743200" algn="l">
              <a:spcBef>
                <a:spcPts val="1198"/>
              </a:spcBef>
              <a:spcAft>
                <a:spcPts val="0"/>
              </a:spcAft>
              <a:buClr>
                <a:schemeClr val="dk1"/>
              </a:buClr>
              <a:buSzPts val="5989"/>
              <a:buFont typeface="Arial"/>
              <a:buNone/>
              <a:defRPr b="1" sz="5989"/>
            </a:lvl6pPr>
            <a:lvl7pPr indent="-228600" lvl="6" marL="3200400" algn="l">
              <a:spcBef>
                <a:spcPts val="1198"/>
              </a:spcBef>
              <a:spcAft>
                <a:spcPts val="0"/>
              </a:spcAft>
              <a:buClr>
                <a:schemeClr val="dk1"/>
              </a:buClr>
              <a:buSzPts val="5989"/>
              <a:buFont typeface="Arial"/>
              <a:buNone/>
              <a:defRPr b="1" sz="5989"/>
            </a:lvl7pPr>
            <a:lvl8pPr indent="-228600" lvl="7" marL="3657600" algn="l">
              <a:spcBef>
                <a:spcPts val="1198"/>
              </a:spcBef>
              <a:spcAft>
                <a:spcPts val="0"/>
              </a:spcAft>
              <a:buClr>
                <a:schemeClr val="dk1"/>
              </a:buClr>
              <a:buSzPts val="5989"/>
              <a:buFont typeface="Arial"/>
              <a:buNone/>
              <a:defRPr b="1" sz="5989"/>
            </a:lvl8pPr>
            <a:lvl9pPr indent="-228600" lvl="8" marL="4114800" algn="l">
              <a:spcBef>
                <a:spcPts val="1198"/>
              </a:spcBef>
              <a:spcAft>
                <a:spcPts val="0"/>
              </a:spcAft>
              <a:buClr>
                <a:schemeClr val="dk1"/>
              </a:buClr>
              <a:buSzPts val="5989"/>
              <a:buFont typeface="Arial"/>
              <a:buNone/>
              <a:defRPr b="1" sz="5989"/>
            </a:lvl9pPr>
          </a:lstStyle>
          <a:p/>
        </p:txBody>
      </p:sp>
      <p:sp>
        <p:nvSpPr>
          <p:cNvPr id="40" name="Google Shape;40;p8"/>
          <p:cNvSpPr txBox="1"/>
          <p:nvPr>
            <p:ph idx="2" type="body"/>
          </p:nvPr>
        </p:nvSpPr>
        <p:spPr>
          <a:xfrm>
            <a:off x="1443869" y="12686568"/>
            <a:ext cx="12770353" cy="23055679"/>
          </a:xfrm>
          <a:prstGeom prst="rect">
            <a:avLst/>
          </a:prstGeom>
          <a:noFill/>
          <a:ln>
            <a:noFill/>
          </a:ln>
        </p:spPr>
        <p:txBody>
          <a:bodyPr anchorCtr="0" anchor="t" bIns="41975" lIns="83975" spcFirstLastPara="1" rIns="83975" wrap="square" tIns="41975">
            <a:noAutofit/>
          </a:bodyPr>
          <a:lstStyle>
            <a:lvl1pPr indent="-799020" lvl="0" marL="457200" algn="l">
              <a:spcBef>
                <a:spcPts val="1797"/>
              </a:spcBef>
              <a:spcAft>
                <a:spcPts val="0"/>
              </a:spcAft>
              <a:buClr>
                <a:schemeClr val="dk1"/>
              </a:buClr>
              <a:buSzPts val="8983"/>
              <a:buFont typeface="Arial"/>
              <a:buChar char="•"/>
              <a:defRPr sz="8983"/>
            </a:lvl1pPr>
            <a:lvl2pPr indent="-703961" lvl="1" marL="914400" algn="l">
              <a:spcBef>
                <a:spcPts val="1497"/>
              </a:spcBef>
              <a:spcAft>
                <a:spcPts val="0"/>
              </a:spcAft>
              <a:buClr>
                <a:schemeClr val="dk1"/>
              </a:buClr>
              <a:buSzPts val="7486"/>
              <a:buFont typeface="Arial"/>
              <a:buChar char="–"/>
              <a:defRPr sz="7486"/>
            </a:lvl2pPr>
            <a:lvl3pPr indent="-656463" lvl="2" marL="1371600" algn="l">
              <a:spcBef>
                <a:spcPts val="1348"/>
              </a:spcBef>
              <a:spcAft>
                <a:spcPts val="0"/>
              </a:spcAft>
              <a:buClr>
                <a:schemeClr val="dk1"/>
              </a:buClr>
              <a:buSzPts val="6738"/>
              <a:buFont typeface="Arial"/>
              <a:buChar char="•"/>
              <a:defRPr sz="6737"/>
            </a:lvl3pPr>
            <a:lvl4pPr indent="-608901" lvl="3" marL="1828800" algn="l">
              <a:spcBef>
                <a:spcPts val="1198"/>
              </a:spcBef>
              <a:spcAft>
                <a:spcPts val="0"/>
              </a:spcAft>
              <a:buClr>
                <a:schemeClr val="dk1"/>
              </a:buClr>
              <a:buSzPts val="5989"/>
              <a:buFont typeface="Arial"/>
              <a:buChar char="–"/>
              <a:defRPr sz="5989"/>
            </a:lvl4pPr>
            <a:lvl5pPr indent="-608901" lvl="4" marL="2286000" algn="l">
              <a:spcBef>
                <a:spcPts val="1198"/>
              </a:spcBef>
              <a:spcAft>
                <a:spcPts val="0"/>
              </a:spcAft>
              <a:buClr>
                <a:schemeClr val="dk1"/>
              </a:buClr>
              <a:buSzPts val="5989"/>
              <a:buFont typeface="Arial"/>
              <a:buChar char="»"/>
              <a:defRPr sz="5989"/>
            </a:lvl5pPr>
            <a:lvl6pPr indent="-608901" lvl="5" marL="2743200" algn="l">
              <a:spcBef>
                <a:spcPts val="1198"/>
              </a:spcBef>
              <a:spcAft>
                <a:spcPts val="0"/>
              </a:spcAft>
              <a:buClr>
                <a:schemeClr val="dk1"/>
              </a:buClr>
              <a:buSzPts val="5989"/>
              <a:buFont typeface="Arial"/>
              <a:buChar char="»"/>
              <a:defRPr sz="5989"/>
            </a:lvl6pPr>
            <a:lvl7pPr indent="-608901" lvl="6" marL="3200400" algn="l">
              <a:spcBef>
                <a:spcPts val="1198"/>
              </a:spcBef>
              <a:spcAft>
                <a:spcPts val="0"/>
              </a:spcAft>
              <a:buClr>
                <a:schemeClr val="dk1"/>
              </a:buClr>
              <a:buSzPts val="5989"/>
              <a:buFont typeface="Arial"/>
              <a:buChar char="»"/>
              <a:defRPr sz="5989"/>
            </a:lvl7pPr>
            <a:lvl8pPr indent="-608901" lvl="7" marL="3657600" algn="l">
              <a:spcBef>
                <a:spcPts val="1198"/>
              </a:spcBef>
              <a:spcAft>
                <a:spcPts val="0"/>
              </a:spcAft>
              <a:buClr>
                <a:schemeClr val="dk1"/>
              </a:buClr>
              <a:buSzPts val="5989"/>
              <a:buFont typeface="Arial"/>
              <a:buChar char="»"/>
              <a:defRPr sz="5989"/>
            </a:lvl8pPr>
            <a:lvl9pPr indent="-608901" lvl="8" marL="4114800" algn="l">
              <a:spcBef>
                <a:spcPts val="1198"/>
              </a:spcBef>
              <a:spcAft>
                <a:spcPts val="0"/>
              </a:spcAft>
              <a:buClr>
                <a:schemeClr val="dk1"/>
              </a:buClr>
              <a:buSzPts val="5989"/>
              <a:buFont typeface="Arial"/>
              <a:buChar char="»"/>
              <a:defRPr sz="5989"/>
            </a:lvl9pPr>
          </a:lstStyle>
          <a:p/>
        </p:txBody>
      </p:sp>
      <p:sp>
        <p:nvSpPr>
          <p:cNvPr id="41" name="Google Shape;41;p8"/>
          <p:cNvSpPr txBox="1"/>
          <p:nvPr>
            <p:ph idx="3" type="body"/>
          </p:nvPr>
        </p:nvSpPr>
        <p:spPr>
          <a:xfrm>
            <a:off x="14681359" y="8954875"/>
            <a:ext cx="12776419" cy="3731693"/>
          </a:xfrm>
          <a:prstGeom prst="rect">
            <a:avLst/>
          </a:prstGeom>
          <a:noFill/>
          <a:ln>
            <a:noFill/>
          </a:ln>
        </p:spPr>
        <p:txBody>
          <a:bodyPr anchorCtr="0" anchor="b" bIns="41975" lIns="83975" spcFirstLastPara="1" rIns="83975" wrap="square" tIns="41975">
            <a:noAutofit/>
          </a:bodyPr>
          <a:lstStyle>
            <a:lvl1pPr indent="-228600" lvl="0" marL="457200" algn="l">
              <a:spcBef>
                <a:spcPts val="1797"/>
              </a:spcBef>
              <a:spcAft>
                <a:spcPts val="0"/>
              </a:spcAft>
              <a:buClr>
                <a:schemeClr val="dk1"/>
              </a:buClr>
              <a:buSzPts val="8983"/>
              <a:buFont typeface="Arial"/>
              <a:buNone/>
              <a:defRPr b="1" sz="8983"/>
            </a:lvl1pPr>
            <a:lvl2pPr indent="-228600" lvl="1" marL="914400" algn="l">
              <a:spcBef>
                <a:spcPts val="1497"/>
              </a:spcBef>
              <a:spcAft>
                <a:spcPts val="0"/>
              </a:spcAft>
              <a:buClr>
                <a:schemeClr val="dk1"/>
              </a:buClr>
              <a:buSzPts val="7486"/>
              <a:buFont typeface="Arial"/>
              <a:buNone/>
              <a:defRPr b="1" sz="7486"/>
            </a:lvl2pPr>
            <a:lvl3pPr indent="-228600" lvl="2" marL="1371600" algn="l">
              <a:spcBef>
                <a:spcPts val="1348"/>
              </a:spcBef>
              <a:spcAft>
                <a:spcPts val="0"/>
              </a:spcAft>
              <a:buClr>
                <a:schemeClr val="dk1"/>
              </a:buClr>
              <a:buSzPts val="6738"/>
              <a:buFont typeface="Arial"/>
              <a:buNone/>
              <a:defRPr b="1" sz="6737"/>
            </a:lvl3pPr>
            <a:lvl4pPr indent="-228600" lvl="3" marL="1828800" algn="l">
              <a:spcBef>
                <a:spcPts val="1198"/>
              </a:spcBef>
              <a:spcAft>
                <a:spcPts val="0"/>
              </a:spcAft>
              <a:buClr>
                <a:schemeClr val="dk1"/>
              </a:buClr>
              <a:buSzPts val="5989"/>
              <a:buFont typeface="Arial"/>
              <a:buNone/>
              <a:defRPr b="1" sz="5989"/>
            </a:lvl4pPr>
            <a:lvl5pPr indent="-228600" lvl="4" marL="2286000" algn="l">
              <a:spcBef>
                <a:spcPts val="1198"/>
              </a:spcBef>
              <a:spcAft>
                <a:spcPts val="0"/>
              </a:spcAft>
              <a:buClr>
                <a:schemeClr val="dk1"/>
              </a:buClr>
              <a:buSzPts val="5989"/>
              <a:buFont typeface="Arial"/>
              <a:buNone/>
              <a:defRPr b="1" sz="5989"/>
            </a:lvl5pPr>
            <a:lvl6pPr indent="-228600" lvl="5" marL="2743200" algn="l">
              <a:spcBef>
                <a:spcPts val="1198"/>
              </a:spcBef>
              <a:spcAft>
                <a:spcPts val="0"/>
              </a:spcAft>
              <a:buClr>
                <a:schemeClr val="dk1"/>
              </a:buClr>
              <a:buSzPts val="5989"/>
              <a:buFont typeface="Arial"/>
              <a:buNone/>
              <a:defRPr b="1" sz="5989"/>
            </a:lvl6pPr>
            <a:lvl7pPr indent="-228600" lvl="6" marL="3200400" algn="l">
              <a:spcBef>
                <a:spcPts val="1198"/>
              </a:spcBef>
              <a:spcAft>
                <a:spcPts val="0"/>
              </a:spcAft>
              <a:buClr>
                <a:schemeClr val="dk1"/>
              </a:buClr>
              <a:buSzPts val="5989"/>
              <a:buFont typeface="Arial"/>
              <a:buNone/>
              <a:defRPr b="1" sz="5989"/>
            </a:lvl7pPr>
            <a:lvl8pPr indent="-228600" lvl="7" marL="3657600" algn="l">
              <a:spcBef>
                <a:spcPts val="1198"/>
              </a:spcBef>
              <a:spcAft>
                <a:spcPts val="0"/>
              </a:spcAft>
              <a:buClr>
                <a:schemeClr val="dk1"/>
              </a:buClr>
              <a:buSzPts val="5989"/>
              <a:buFont typeface="Arial"/>
              <a:buNone/>
              <a:defRPr b="1" sz="5989"/>
            </a:lvl8pPr>
            <a:lvl9pPr indent="-228600" lvl="8" marL="4114800" algn="l">
              <a:spcBef>
                <a:spcPts val="1198"/>
              </a:spcBef>
              <a:spcAft>
                <a:spcPts val="0"/>
              </a:spcAft>
              <a:buClr>
                <a:schemeClr val="dk1"/>
              </a:buClr>
              <a:buSzPts val="5989"/>
              <a:buFont typeface="Arial"/>
              <a:buNone/>
              <a:defRPr b="1" sz="5989"/>
            </a:lvl9pPr>
          </a:lstStyle>
          <a:p/>
        </p:txBody>
      </p:sp>
      <p:sp>
        <p:nvSpPr>
          <p:cNvPr id="42" name="Google Shape;42;p8"/>
          <p:cNvSpPr txBox="1"/>
          <p:nvPr>
            <p:ph idx="4" type="body"/>
          </p:nvPr>
        </p:nvSpPr>
        <p:spPr>
          <a:xfrm>
            <a:off x="14681359" y="12686568"/>
            <a:ext cx="12776419" cy="23055679"/>
          </a:xfrm>
          <a:prstGeom prst="rect">
            <a:avLst/>
          </a:prstGeom>
          <a:noFill/>
          <a:ln>
            <a:noFill/>
          </a:ln>
        </p:spPr>
        <p:txBody>
          <a:bodyPr anchorCtr="0" anchor="t" bIns="41975" lIns="83975" spcFirstLastPara="1" rIns="83975" wrap="square" tIns="41975">
            <a:noAutofit/>
          </a:bodyPr>
          <a:lstStyle>
            <a:lvl1pPr indent="-799020" lvl="0" marL="457200" algn="l">
              <a:spcBef>
                <a:spcPts val="1797"/>
              </a:spcBef>
              <a:spcAft>
                <a:spcPts val="0"/>
              </a:spcAft>
              <a:buClr>
                <a:schemeClr val="dk1"/>
              </a:buClr>
              <a:buSzPts val="8983"/>
              <a:buFont typeface="Arial"/>
              <a:buChar char="•"/>
              <a:defRPr sz="8983"/>
            </a:lvl1pPr>
            <a:lvl2pPr indent="-703961" lvl="1" marL="914400" algn="l">
              <a:spcBef>
                <a:spcPts val="1497"/>
              </a:spcBef>
              <a:spcAft>
                <a:spcPts val="0"/>
              </a:spcAft>
              <a:buClr>
                <a:schemeClr val="dk1"/>
              </a:buClr>
              <a:buSzPts val="7486"/>
              <a:buFont typeface="Arial"/>
              <a:buChar char="–"/>
              <a:defRPr sz="7486"/>
            </a:lvl2pPr>
            <a:lvl3pPr indent="-656463" lvl="2" marL="1371600" algn="l">
              <a:spcBef>
                <a:spcPts val="1348"/>
              </a:spcBef>
              <a:spcAft>
                <a:spcPts val="0"/>
              </a:spcAft>
              <a:buClr>
                <a:schemeClr val="dk1"/>
              </a:buClr>
              <a:buSzPts val="6738"/>
              <a:buFont typeface="Arial"/>
              <a:buChar char="•"/>
              <a:defRPr sz="6737"/>
            </a:lvl3pPr>
            <a:lvl4pPr indent="-608901" lvl="3" marL="1828800" algn="l">
              <a:spcBef>
                <a:spcPts val="1198"/>
              </a:spcBef>
              <a:spcAft>
                <a:spcPts val="0"/>
              </a:spcAft>
              <a:buClr>
                <a:schemeClr val="dk1"/>
              </a:buClr>
              <a:buSzPts val="5989"/>
              <a:buFont typeface="Arial"/>
              <a:buChar char="–"/>
              <a:defRPr sz="5989"/>
            </a:lvl4pPr>
            <a:lvl5pPr indent="-608901" lvl="4" marL="2286000" algn="l">
              <a:spcBef>
                <a:spcPts val="1198"/>
              </a:spcBef>
              <a:spcAft>
                <a:spcPts val="0"/>
              </a:spcAft>
              <a:buClr>
                <a:schemeClr val="dk1"/>
              </a:buClr>
              <a:buSzPts val="5989"/>
              <a:buFont typeface="Arial"/>
              <a:buChar char="»"/>
              <a:defRPr sz="5989"/>
            </a:lvl5pPr>
            <a:lvl6pPr indent="-608901" lvl="5" marL="2743200" algn="l">
              <a:spcBef>
                <a:spcPts val="1198"/>
              </a:spcBef>
              <a:spcAft>
                <a:spcPts val="0"/>
              </a:spcAft>
              <a:buClr>
                <a:schemeClr val="dk1"/>
              </a:buClr>
              <a:buSzPts val="5989"/>
              <a:buFont typeface="Arial"/>
              <a:buChar char="»"/>
              <a:defRPr sz="5989"/>
            </a:lvl6pPr>
            <a:lvl7pPr indent="-608901" lvl="6" marL="3200400" algn="l">
              <a:spcBef>
                <a:spcPts val="1198"/>
              </a:spcBef>
              <a:spcAft>
                <a:spcPts val="0"/>
              </a:spcAft>
              <a:buClr>
                <a:schemeClr val="dk1"/>
              </a:buClr>
              <a:buSzPts val="5989"/>
              <a:buFont typeface="Arial"/>
              <a:buChar char="»"/>
              <a:defRPr sz="5989"/>
            </a:lvl7pPr>
            <a:lvl8pPr indent="-608901" lvl="7" marL="3657600" algn="l">
              <a:spcBef>
                <a:spcPts val="1198"/>
              </a:spcBef>
              <a:spcAft>
                <a:spcPts val="0"/>
              </a:spcAft>
              <a:buClr>
                <a:schemeClr val="dk1"/>
              </a:buClr>
              <a:buSzPts val="5989"/>
              <a:buFont typeface="Arial"/>
              <a:buChar char="»"/>
              <a:defRPr sz="5989"/>
            </a:lvl8pPr>
            <a:lvl9pPr indent="-608901" lvl="8" marL="4114800" algn="l">
              <a:spcBef>
                <a:spcPts val="1198"/>
              </a:spcBef>
              <a:spcAft>
                <a:spcPts val="0"/>
              </a:spcAft>
              <a:buClr>
                <a:schemeClr val="dk1"/>
              </a:buClr>
              <a:buSzPts val="5989"/>
              <a:buFont typeface="Arial"/>
              <a:buChar char="»"/>
              <a:defRPr sz="5989"/>
            </a:lvl9pPr>
          </a:lstStyle>
          <a:p/>
        </p:txBody>
      </p:sp>
      <p:sp>
        <p:nvSpPr>
          <p:cNvPr id="43" name="Google Shape;43;p8"/>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46" name="Shape 46"/>
        <p:cNvGrpSpPr/>
        <p:nvPr/>
      </p:nvGrpSpPr>
      <p:grpSpPr>
        <a:xfrm>
          <a:off x="0" y="0"/>
          <a:ext cx="0" cy="0"/>
          <a:chOff x="0" y="0"/>
          <a:chExt cx="0" cy="0"/>
        </a:xfrm>
      </p:grpSpPr>
      <p:sp>
        <p:nvSpPr>
          <p:cNvPr id="47" name="Google Shape;47;p9"/>
          <p:cNvSpPr txBox="1"/>
          <p:nvPr>
            <p:ph type="title"/>
          </p:nvPr>
        </p:nvSpPr>
        <p:spPr>
          <a:xfrm>
            <a:off x="1965325" y="3292475"/>
            <a:ext cx="22277388" cy="6184900"/>
          </a:xfrm>
          <a:prstGeom prst="rect">
            <a:avLst/>
          </a:prstGeom>
          <a:noFill/>
          <a:ln>
            <a:noFill/>
          </a:ln>
        </p:spPr>
        <p:txBody>
          <a:bodyPr anchorCtr="0" anchor="ctr" bIns="41975" lIns="83975" spcFirstLastPara="1" rIns="83975" wrap="square" tIns="419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9"/>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1" name="Shape 51"/>
        <p:cNvGrpSpPr/>
        <p:nvPr/>
      </p:nvGrpSpPr>
      <p:grpSpPr>
        <a:xfrm>
          <a:off x="0" y="0"/>
          <a:ext cx="0" cy="0"/>
          <a:chOff x="0" y="0"/>
          <a:chExt cx="0" cy="0"/>
        </a:xfrm>
      </p:grpSpPr>
      <p:sp>
        <p:nvSpPr>
          <p:cNvPr id="52" name="Google Shape;52;p10"/>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55" name="Shape 55"/>
        <p:cNvGrpSpPr/>
        <p:nvPr/>
      </p:nvGrpSpPr>
      <p:grpSpPr>
        <a:xfrm>
          <a:off x="0" y="0"/>
          <a:ext cx="0" cy="0"/>
          <a:chOff x="0" y="0"/>
          <a:chExt cx="0" cy="0"/>
        </a:xfrm>
      </p:grpSpPr>
      <p:sp>
        <p:nvSpPr>
          <p:cNvPr id="56" name="Google Shape;56;p11"/>
          <p:cNvSpPr txBox="1"/>
          <p:nvPr>
            <p:ph type="title"/>
          </p:nvPr>
        </p:nvSpPr>
        <p:spPr>
          <a:xfrm>
            <a:off x="1443869" y="1592506"/>
            <a:ext cx="9512547" cy="6780036"/>
          </a:xfrm>
          <a:prstGeom prst="rect">
            <a:avLst/>
          </a:prstGeom>
          <a:noFill/>
          <a:ln>
            <a:noFill/>
          </a:ln>
        </p:spPr>
        <p:txBody>
          <a:bodyPr anchorCtr="0" anchor="b" bIns="41975" lIns="83975" spcFirstLastPara="1" rIns="83975" wrap="square" tIns="41975">
            <a:noAutofit/>
          </a:bodyPr>
          <a:lstStyle>
            <a:lvl1pPr lvl="0" algn="l">
              <a:spcBef>
                <a:spcPts val="0"/>
              </a:spcBef>
              <a:spcAft>
                <a:spcPts val="0"/>
              </a:spcAft>
              <a:buSzPts val="1400"/>
              <a:buNone/>
              <a:defRPr b="1" sz="7486"/>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1"/>
          <p:cNvSpPr txBox="1"/>
          <p:nvPr>
            <p:ph idx="1" type="body"/>
          </p:nvPr>
        </p:nvSpPr>
        <p:spPr>
          <a:xfrm>
            <a:off x="11302218" y="1592512"/>
            <a:ext cx="16155554" cy="34149742"/>
          </a:xfrm>
          <a:prstGeom prst="rect">
            <a:avLst/>
          </a:prstGeom>
          <a:noFill/>
          <a:ln>
            <a:noFill/>
          </a:ln>
        </p:spPr>
        <p:txBody>
          <a:bodyPr anchorCtr="0" anchor="t" bIns="41975" lIns="83975" spcFirstLastPara="1" rIns="83975" wrap="square" tIns="41975">
            <a:noAutofit/>
          </a:bodyPr>
          <a:lstStyle>
            <a:lvl1pPr indent="-989457" lvl="0" marL="457200" algn="l">
              <a:spcBef>
                <a:spcPts val="2396"/>
              </a:spcBef>
              <a:spcAft>
                <a:spcPts val="0"/>
              </a:spcAft>
              <a:buClr>
                <a:schemeClr val="dk1"/>
              </a:buClr>
              <a:buSzPts val="11982"/>
              <a:buFont typeface="Arial"/>
              <a:buChar char="•"/>
              <a:defRPr sz="11982"/>
            </a:lvl1pPr>
            <a:lvl2pPr indent="-894334" lvl="1" marL="914400" algn="l">
              <a:spcBef>
                <a:spcPts val="2097"/>
              </a:spcBef>
              <a:spcAft>
                <a:spcPts val="0"/>
              </a:spcAft>
              <a:buClr>
                <a:schemeClr val="dk1"/>
              </a:buClr>
              <a:buSzPts val="10484"/>
              <a:buFont typeface="Arial"/>
              <a:buChar char="–"/>
              <a:defRPr sz="10484"/>
            </a:lvl2pPr>
            <a:lvl3pPr indent="-799020" lvl="2" marL="1371600" algn="l">
              <a:spcBef>
                <a:spcPts val="1797"/>
              </a:spcBef>
              <a:spcAft>
                <a:spcPts val="0"/>
              </a:spcAft>
              <a:buClr>
                <a:schemeClr val="dk1"/>
              </a:buClr>
              <a:buSzPts val="8983"/>
              <a:buFont typeface="Arial"/>
              <a:buChar char="•"/>
              <a:defRPr sz="8983"/>
            </a:lvl3pPr>
            <a:lvl4pPr indent="-703961" lvl="3" marL="1828800" algn="l">
              <a:spcBef>
                <a:spcPts val="1497"/>
              </a:spcBef>
              <a:spcAft>
                <a:spcPts val="0"/>
              </a:spcAft>
              <a:buClr>
                <a:schemeClr val="dk1"/>
              </a:buClr>
              <a:buSzPts val="7486"/>
              <a:buFont typeface="Arial"/>
              <a:buChar char="–"/>
              <a:defRPr sz="7486"/>
            </a:lvl4pPr>
            <a:lvl5pPr indent="-703961" lvl="4" marL="2286000" algn="l">
              <a:spcBef>
                <a:spcPts val="1497"/>
              </a:spcBef>
              <a:spcAft>
                <a:spcPts val="0"/>
              </a:spcAft>
              <a:buClr>
                <a:schemeClr val="dk1"/>
              </a:buClr>
              <a:buSzPts val="7486"/>
              <a:buFont typeface="Arial"/>
              <a:buChar char="»"/>
              <a:defRPr sz="7486"/>
            </a:lvl5pPr>
            <a:lvl6pPr indent="-703960" lvl="5" marL="2743200" algn="l">
              <a:spcBef>
                <a:spcPts val="1497"/>
              </a:spcBef>
              <a:spcAft>
                <a:spcPts val="0"/>
              </a:spcAft>
              <a:buClr>
                <a:schemeClr val="dk1"/>
              </a:buClr>
              <a:buSzPts val="7486"/>
              <a:buFont typeface="Arial"/>
              <a:buChar char="»"/>
              <a:defRPr sz="7486"/>
            </a:lvl6pPr>
            <a:lvl7pPr indent="-703960" lvl="6" marL="3200400" algn="l">
              <a:spcBef>
                <a:spcPts val="1497"/>
              </a:spcBef>
              <a:spcAft>
                <a:spcPts val="0"/>
              </a:spcAft>
              <a:buClr>
                <a:schemeClr val="dk1"/>
              </a:buClr>
              <a:buSzPts val="7486"/>
              <a:buFont typeface="Arial"/>
              <a:buChar char="»"/>
              <a:defRPr sz="7486"/>
            </a:lvl7pPr>
            <a:lvl8pPr indent="-703960" lvl="7" marL="3657600" algn="l">
              <a:spcBef>
                <a:spcPts val="1497"/>
              </a:spcBef>
              <a:spcAft>
                <a:spcPts val="0"/>
              </a:spcAft>
              <a:buClr>
                <a:schemeClr val="dk1"/>
              </a:buClr>
              <a:buSzPts val="7486"/>
              <a:buFont typeface="Arial"/>
              <a:buChar char="»"/>
              <a:defRPr sz="7486"/>
            </a:lvl8pPr>
            <a:lvl9pPr indent="-703960" lvl="8" marL="4114800" algn="l">
              <a:spcBef>
                <a:spcPts val="1497"/>
              </a:spcBef>
              <a:spcAft>
                <a:spcPts val="0"/>
              </a:spcAft>
              <a:buClr>
                <a:schemeClr val="dk1"/>
              </a:buClr>
              <a:buSzPts val="7486"/>
              <a:buFont typeface="Arial"/>
              <a:buChar char="»"/>
              <a:defRPr sz="7486"/>
            </a:lvl9pPr>
          </a:lstStyle>
          <a:p/>
        </p:txBody>
      </p:sp>
      <p:sp>
        <p:nvSpPr>
          <p:cNvPr id="58" name="Google Shape;58;p11"/>
          <p:cNvSpPr txBox="1"/>
          <p:nvPr>
            <p:ph idx="2" type="body"/>
          </p:nvPr>
        </p:nvSpPr>
        <p:spPr>
          <a:xfrm>
            <a:off x="1443869" y="8372547"/>
            <a:ext cx="9512547" cy="27369707"/>
          </a:xfrm>
          <a:prstGeom prst="rect">
            <a:avLst/>
          </a:prstGeom>
          <a:noFill/>
          <a:ln>
            <a:noFill/>
          </a:ln>
        </p:spPr>
        <p:txBody>
          <a:bodyPr anchorCtr="0" anchor="t" bIns="41975" lIns="83975" spcFirstLastPara="1" rIns="83975" wrap="square" tIns="41975">
            <a:noAutofit/>
          </a:bodyPr>
          <a:lstStyle>
            <a:lvl1pPr indent="-228600" lvl="0" marL="457200" algn="l">
              <a:spcBef>
                <a:spcPts val="1048"/>
              </a:spcBef>
              <a:spcAft>
                <a:spcPts val="0"/>
              </a:spcAft>
              <a:buClr>
                <a:schemeClr val="dk1"/>
              </a:buClr>
              <a:buSzPts val="5240"/>
              <a:buFont typeface="Arial"/>
              <a:buNone/>
              <a:defRPr sz="5240"/>
            </a:lvl1pPr>
            <a:lvl2pPr indent="-228600" lvl="1" marL="914400" algn="l">
              <a:spcBef>
                <a:spcPts val="898"/>
              </a:spcBef>
              <a:spcAft>
                <a:spcPts val="0"/>
              </a:spcAft>
              <a:buClr>
                <a:schemeClr val="dk1"/>
              </a:buClr>
              <a:buSzPts val="4492"/>
              <a:buFont typeface="Arial"/>
              <a:buNone/>
              <a:defRPr sz="4492"/>
            </a:lvl2pPr>
            <a:lvl3pPr indent="-228600" lvl="2" marL="1371600" algn="l">
              <a:spcBef>
                <a:spcPts val="749"/>
              </a:spcBef>
              <a:spcAft>
                <a:spcPts val="0"/>
              </a:spcAft>
              <a:buClr>
                <a:schemeClr val="dk1"/>
              </a:buClr>
              <a:buSzPts val="3743"/>
              <a:buFont typeface="Arial"/>
              <a:buNone/>
              <a:defRPr sz="3743"/>
            </a:lvl3pPr>
            <a:lvl4pPr indent="-228600" lvl="3" marL="1828800" algn="l">
              <a:spcBef>
                <a:spcPts val="674"/>
              </a:spcBef>
              <a:spcAft>
                <a:spcPts val="0"/>
              </a:spcAft>
              <a:buClr>
                <a:schemeClr val="dk1"/>
              </a:buClr>
              <a:buSzPts val="3369"/>
              <a:buFont typeface="Arial"/>
              <a:buNone/>
              <a:defRPr sz="3368"/>
            </a:lvl4pPr>
            <a:lvl5pPr indent="-228600" lvl="4" marL="2286000" algn="l">
              <a:spcBef>
                <a:spcPts val="674"/>
              </a:spcBef>
              <a:spcAft>
                <a:spcPts val="0"/>
              </a:spcAft>
              <a:buClr>
                <a:schemeClr val="dk1"/>
              </a:buClr>
              <a:buSzPts val="3369"/>
              <a:buFont typeface="Arial"/>
              <a:buNone/>
              <a:defRPr sz="3368"/>
            </a:lvl5pPr>
            <a:lvl6pPr indent="-228600" lvl="5" marL="2743200" algn="l">
              <a:spcBef>
                <a:spcPts val="674"/>
              </a:spcBef>
              <a:spcAft>
                <a:spcPts val="0"/>
              </a:spcAft>
              <a:buClr>
                <a:schemeClr val="dk1"/>
              </a:buClr>
              <a:buSzPts val="3369"/>
              <a:buFont typeface="Arial"/>
              <a:buNone/>
              <a:defRPr sz="3368"/>
            </a:lvl6pPr>
            <a:lvl7pPr indent="-228600" lvl="6" marL="3200400" algn="l">
              <a:spcBef>
                <a:spcPts val="674"/>
              </a:spcBef>
              <a:spcAft>
                <a:spcPts val="0"/>
              </a:spcAft>
              <a:buClr>
                <a:schemeClr val="dk1"/>
              </a:buClr>
              <a:buSzPts val="3369"/>
              <a:buFont typeface="Arial"/>
              <a:buNone/>
              <a:defRPr sz="3368"/>
            </a:lvl7pPr>
            <a:lvl8pPr indent="-228600" lvl="7" marL="3657600" algn="l">
              <a:spcBef>
                <a:spcPts val="674"/>
              </a:spcBef>
              <a:spcAft>
                <a:spcPts val="0"/>
              </a:spcAft>
              <a:buClr>
                <a:schemeClr val="dk1"/>
              </a:buClr>
              <a:buSzPts val="3369"/>
              <a:buFont typeface="Arial"/>
              <a:buNone/>
              <a:defRPr sz="3368"/>
            </a:lvl8pPr>
            <a:lvl9pPr indent="-228600" lvl="8" marL="4114800" algn="l">
              <a:spcBef>
                <a:spcPts val="674"/>
              </a:spcBef>
              <a:spcAft>
                <a:spcPts val="0"/>
              </a:spcAft>
              <a:buClr>
                <a:schemeClr val="dk1"/>
              </a:buClr>
              <a:buSzPts val="3369"/>
              <a:buFont typeface="Arial"/>
              <a:buNone/>
              <a:defRPr sz="3368"/>
            </a:lvl9pPr>
          </a:lstStyle>
          <a:p/>
        </p:txBody>
      </p:sp>
      <p:sp>
        <p:nvSpPr>
          <p:cNvPr id="59" name="Google Shape;59;p11"/>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2" name="Shape 62"/>
        <p:cNvGrpSpPr/>
        <p:nvPr/>
      </p:nvGrpSpPr>
      <p:grpSpPr>
        <a:xfrm>
          <a:off x="0" y="0"/>
          <a:ext cx="0" cy="0"/>
          <a:chOff x="0" y="0"/>
          <a:chExt cx="0" cy="0"/>
        </a:xfrm>
      </p:grpSpPr>
      <p:sp>
        <p:nvSpPr>
          <p:cNvPr id="63" name="Google Shape;63;p12"/>
          <p:cNvSpPr txBox="1"/>
          <p:nvPr>
            <p:ph type="title"/>
          </p:nvPr>
        </p:nvSpPr>
        <p:spPr>
          <a:xfrm>
            <a:off x="5666277" y="28005528"/>
            <a:ext cx="17338559" cy="3309795"/>
          </a:xfrm>
          <a:prstGeom prst="rect">
            <a:avLst/>
          </a:prstGeom>
          <a:noFill/>
          <a:ln>
            <a:noFill/>
          </a:ln>
        </p:spPr>
        <p:txBody>
          <a:bodyPr anchorCtr="0" anchor="b" bIns="41975" lIns="83975" spcFirstLastPara="1" rIns="83975" wrap="square" tIns="41975">
            <a:noAutofit/>
          </a:bodyPr>
          <a:lstStyle>
            <a:lvl1pPr lvl="0" algn="l">
              <a:spcBef>
                <a:spcPts val="0"/>
              </a:spcBef>
              <a:spcAft>
                <a:spcPts val="0"/>
              </a:spcAft>
              <a:buSzPts val="1400"/>
              <a:buNone/>
              <a:defRPr b="1" sz="7486"/>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2"/>
          <p:cNvSpPr/>
          <p:nvPr>
            <p:ph idx="2" type="pic"/>
          </p:nvPr>
        </p:nvSpPr>
        <p:spPr>
          <a:xfrm>
            <a:off x="5666277" y="3577202"/>
            <a:ext cx="17338559" cy="24000489"/>
          </a:xfrm>
          <a:prstGeom prst="rect">
            <a:avLst/>
          </a:prstGeom>
          <a:noFill/>
          <a:ln>
            <a:noFill/>
          </a:ln>
        </p:spPr>
        <p:txBody>
          <a:bodyPr anchorCtr="0" anchor="t" bIns="45700" lIns="91425" spcFirstLastPara="1" rIns="91425" wrap="square" tIns="45700">
            <a:noAutofit/>
          </a:bodyPr>
          <a:lstStyle>
            <a:lvl1pPr lvl="0" marR="0" rtl="0" algn="l">
              <a:spcBef>
                <a:spcPts val="2396"/>
              </a:spcBef>
              <a:spcAft>
                <a:spcPts val="0"/>
              </a:spcAft>
              <a:buClr>
                <a:schemeClr val="dk1"/>
              </a:buClr>
              <a:buSzPts val="11982"/>
              <a:buFont typeface="Arial"/>
              <a:buNone/>
              <a:defRPr b="0" i="0" sz="11982" u="none" cap="none" strike="noStrike">
                <a:solidFill>
                  <a:schemeClr val="dk1"/>
                </a:solidFill>
                <a:latin typeface="Arial"/>
                <a:ea typeface="Arial"/>
                <a:cs typeface="Arial"/>
                <a:sym typeface="Arial"/>
              </a:defRPr>
            </a:lvl1pPr>
            <a:lvl2pPr lvl="1" marR="0" rtl="0" algn="l">
              <a:spcBef>
                <a:spcPts val="2097"/>
              </a:spcBef>
              <a:spcAft>
                <a:spcPts val="0"/>
              </a:spcAft>
              <a:buClr>
                <a:schemeClr val="dk1"/>
              </a:buClr>
              <a:buSzPts val="10484"/>
              <a:buFont typeface="Arial"/>
              <a:buNone/>
              <a:defRPr b="0" i="0" sz="10484" u="none" cap="none" strike="noStrike">
                <a:solidFill>
                  <a:schemeClr val="dk1"/>
                </a:solidFill>
                <a:latin typeface="Arial"/>
                <a:ea typeface="Arial"/>
                <a:cs typeface="Arial"/>
                <a:sym typeface="Arial"/>
              </a:defRPr>
            </a:lvl2pPr>
            <a:lvl3pPr lvl="2" marR="0" rtl="0" algn="l">
              <a:spcBef>
                <a:spcPts val="1797"/>
              </a:spcBef>
              <a:spcAft>
                <a:spcPts val="0"/>
              </a:spcAft>
              <a:buClr>
                <a:schemeClr val="dk1"/>
              </a:buClr>
              <a:buSzPts val="8983"/>
              <a:buFont typeface="Arial"/>
              <a:buNone/>
              <a:defRPr b="0" i="0" sz="8983" u="none" cap="none" strike="noStrike">
                <a:solidFill>
                  <a:schemeClr val="dk1"/>
                </a:solidFill>
                <a:latin typeface="Arial"/>
                <a:ea typeface="Arial"/>
                <a:cs typeface="Arial"/>
                <a:sym typeface="Arial"/>
              </a:defRPr>
            </a:lvl3pPr>
            <a:lvl4pPr lvl="3"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4pPr>
            <a:lvl5pPr lvl="4"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5pPr>
            <a:lvl6pPr lvl="5"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6pPr>
            <a:lvl7pPr lvl="6"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7pPr>
            <a:lvl8pPr lvl="7"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8pPr>
            <a:lvl9pPr lvl="8" marR="0" rtl="0" algn="l">
              <a:spcBef>
                <a:spcPts val="1497"/>
              </a:spcBef>
              <a:spcAft>
                <a:spcPts val="0"/>
              </a:spcAft>
              <a:buClr>
                <a:schemeClr val="dk1"/>
              </a:buClr>
              <a:buSzPts val="7486"/>
              <a:buFont typeface="Arial"/>
              <a:buNone/>
              <a:defRPr b="0" i="0" sz="7486" u="none" cap="none" strike="noStrike">
                <a:solidFill>
                  <a:schemeClr val="dk1"/>
                </a:solidFill>
                <a:latin typeface="Arial"/>
                <a:ea typeface="Arial"/>
                <a:cs typeface="Arial"/>
                <a:sym typeface="Arial"/>
              </a:defRPr>
            </a:lvl9pPr>
          </a:lstStyle>
          <a:p/>
        </p:txBody>
      </p:sp>
      <p:sp>
        <p:nvSpPr>
          <p:cNvPr id="65" name="Google Shape;65;p12"/>
          <p:cNvSpPr txBox="1"/>
          <p:nvPr>
            <p:ph idx="1" type="body"/>
          </p:nvPr>
        </p:nvSpPr>
        <p:spPr>
          <a:xfrm>
            <a:off x="5666277" y="31315322"/>
            <a:ext cx="17338559" cy="4694327"/>
          </a:xfrm>
          <a:prstGeom prst="rect">
            <a:avLst/>
          </a:prstGeom>
          <a:noFill/>
          <a:ln>
            <a:noFill/>
          </a:ln>
        </p:spPr>
        <p:txBody>
          <a:bodyPr anchorCtr="0" anchor="t" bIns="41975" lIns="83975" spcFirstLastPara="1" rIns="83975" wrap="square" tIns="41975">
            <a:noAutofit/>
          </a:bodyPr>
          <a:lstStyle>
            <a:lvl1pPr indent="-228600" lvl="0" marL="457200" algn="l">
              <a:spcBef>
                <a:spcPts val="1048"/>
              </a:spcBef>
              <a:spcAft>
                <a:spcPts val="0"/>
              </a:spcAft>
              <a:buClr>
                <a:schemeClr val="dk1"/>
              </a:buClr>
              <a:buSzPts val="5240"/>
              <a:buFont typeface="Arial"/>
              <a:buNone/>
              <a:defRPr sz="5240"/>
            </a:lvl1pPr>
            <a:lvl2pPr indent="-228600" lvl="1" marL="914400" algn="l">
              <a:spcBef>
                <a:spcPts val="898"/>
              </a:spcBef>
              <a:spcAft>
                <a:spcPts val="0"/>
              </a:spcAft>
              <a:buClr>
                <a:schemeClr val="dk1"/>
              </a:buClr>
              <a:buSzPts val="4492"/>
              <a:buFont typeface="Arial"/>
              <a:buNone/>
              <a:defRPr sz="4492"/>
            </a:lvl2pPr>
            <a:lvl3pPr indent="-228600" lvl="2" marL="1371600" algn="l">
              <a:spcBef>
                <a:spcPts val="749"/>
              </a:spcBef>
              <a:spcAft>
                <a:spcPts val="0"/>
              </a:spcAft>
              <a:buClr>
                <a:schemeClr val="dk1"/>
              </a:buClr>
              <a:buSzPts val="3743"/>
              <a:buFont typeface="Arial"/>
              <a:buNone/>
              <a:defRPr sz="3743"/>
            </a:lvl3pPr>
            <a:lvl4pPr indent="-228600" lvl="3" marL="1828800" algn="l">
              <a:spcBef>
                <a:spcPts val="674"/>
              </a:spcBef>
              <a:spcAft>
                <a:spcPts val="0"/>
              </a:spcAft>
              <a:buClr>
                <a:schemeClr val="dk1"/>
              </a:buClr>
              <a:buSzPts val="3369"/>
              <a:buFont typeface="Arial"/>
              <a:buNone/>
              <a:defRPr sz="3368"/>
            </a:lvl4pPr>
            <a:lvl5pPr indent="-228600" lvl="4" marL="2286000" algn="l">
              <a:spcBef>
                <a:spcPts val="674"/>
              </a:spcBef>
              <a:spcAft>
                <a:spcPts val="0"/>
              </a:spcAft>
              <a:buClr>
                <a:schemeClr val="dk1"/>
              </a:buClr>
              <a:buSzPts val="3369"/>
              <a:buFont typeface="Arial"/>
              <a:buNone/>
              <a:defRPr sz="3368"/>
            </a:lvl5pPr>
            <a:lvl6pPr indent="-228600" lvl="5" marL="2743200" algn="l">
              <a:spcBef>
                <a:spcPts val="674"/>
              </a:spcBef>
              <a:spcAft>
                <a:spcPts val="0"/>
              </a:spcAft>
              <a:buClr>
                <a:schemeClr val="dk1"/>
              </a:buClr>
              <a:buSzPts val="3369"/>
              <a:buFont typeface="Arial"/>
              <a:buNone/>
              <a:defRPr sz="3368"/>
            </a:lvl6pPr>
            <a:lvl7pPr indent="-228600" lvl="6" marL="3200400" algn="l">
              <a:spcBef>
                <a:spcPts val="674"/>
              </a:spcBef>
              <a:spcAft>
                <a:spcPts val="0"/>
              </a:spcAft>
              <a:buClr>
                <a:schemeClr val="dk1"/>
              </a:buClr>
              <a:buSzPts val="3369"/>
              <a:buFont typeface="Arial"/>
              <a:buNone/>
              <a:defRPr sz="3368"/>
            </a:lvl7pPr>
            <a:lvl8pPr indent="-228600" lvl="7" marL="3657600" algn="l">
              <a:spcBef>
                <a:spcPts val="674"/>
              </a:spcBef>
              <a:spcAft>
                <a:spcPts val="0"/>
              </a:spcAft>
              <a:buClr>
                <a:schemeClr val="dk1"/>
              </a:buClr>
              <a:buSzPts val="3369"/>
              <a:buFont typeface="Arial"/>
              <a:buNone/>
              <a:defRPr sz="3368"/>
            </a:lvl8pPr>
            <a:lvl9pPr indent="-228600" lvl="8" marL="4114800" algn="l">
              <a:spcBef>
                <a:spcPts val="674"/>
              </a:spcBef>
              <a:spcAft>
                <a:spcPts val="0"/>
              </a:spcAft>
              <a:buClr>
                <a:schemeClr val="dk1"/>
              </a:buClr>
              <a:buSzPts val="3369"/>
              <a:buFont typeface="Arial"/>
              <a:buNone/>
              <a:defRPr sz="3368"/>
            </a:lvl9pPr>
          </a:lstStyle>
          <a:p/>
        </p:txBody>
      </p:sp>
      <p:sp>
        <p:nvSpPr>
          <p:cNvPr id="66" name="Google Shape;66;p12"/>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2"/>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algn="r">
              <a:spcBef>
                <a:spcPts val="0"/>
              </a:spcBef>
              <a:spcAft>
                <a:spcPts val="0"/>
              </a:spcAft>
              <a:buNone/>
              <a:defRPr sz="4866">
                <a:solidFill>
                  <a:schemeClr val="dk1"/>
                </a:solidFill>
                <a:latin typeface="Arial"/>
                <a:ea typeface="Arial"/>
                <a:cs typeface="Arial"/>
                <a:sym typeface="Arial"/>
              </a:defRPr>
            </a:lvl1pPr>
            <a:lvl2pPr indent="0" lvl="1" marL="0" marR="0" algn="r">
              <a:spcBef>
                <a:spcPts val="0"/>
              </a:spcBef>
              <a:spcAft>
                <a:spcPts val="0"/>
              </a:spcAft>
              <a:buNone/>
              <a:defRPr sz="4866">
                <a:solidFill>
                  <a:schemeClr val="dk1"/>
                </a:solidFill>
                <a:latin typeface="Arial"/>
                <a:ea typeface="Arial"/>
                <a:cs typeface="Arial"/>
                <a:sym typeface="Arial"/>
              </a:defRPr>
            </a:lvl2pPr>
            <a:lvl3pPr indent="0" lvl="2" marL="0" marR="0" algn="r">
              <a:spcBef>
                <a:spcPts val="0"/>
              </a:spcBef>
              <a:spcAft>
                <a:spcPts val="0"/>
              </a:spcAft>
              <a:buNone/>
              <a:defRPr sz="4866">
                <a:solidFill>
                  <a:schemeClr val="dk1"/>
                </a:solidFill>
                <a:latin typeface="Arial"/>
                <a:ea typeface="Arial"/>
                <a:cs typeface="Arial"/>
                <a:sym typeface="Arial"/>
              </a:defRPr>
            </a:lvl3pPr>
            <a:lvl4pPr indent="0" lvl="3" marL="0" marR="0" algn="r">
              <a:spcBef>
                <a:spcPts val="0"/>
              </a:spcBef>
              <a:spcAft>
                <a:spcPts val="0"/>
              </a:spcAft>
              <a:buNone/>
              <a:defRPr sz="4866">
                <a:solidFill>
                  <a:schemeClr val="dk1"/>
                </a:solidFill>
                <a:latin typeface="Arial"/>
                <a:ea typeface="Arial"/>
                <a:cs typeface="Arial"/>
                <a:sym typeface="Arial"/>
              </a:defRPr>
            </a:lvl4pPr>
            <a:lvl5pPr indent="0" lvl="4" marL="0" marR="0" algn="r">
              <a:spcBef>
                <a:spcPts val="0"/>
              </a:spcBef>
              <a:spcAft>
                <a:spcPts val="0"/>
              </a:spcAft>
              <a:buNone/>
              <a:defRPr sz="4866">
                <a:solidFill>
                  <a:schemeClr val="dk1"/>
                </a:solidFill>
                <a:latin typeface="Arial"/>
                <a:ea typeface="Arial"/>
                <a:cs typeface="Arial"/>
                <a:sym typeface="Arial"/>
              </a:defRPr>
            </a:lvl5pPr>
            <a:lvl6pPr indent="0" lvl="5" marL="0" marR="0" algn="r">
              <a:spcBef>
                <a:spcPts val="0"/>
              </a:spcBef>
              <a:spcAft>
                <a:spcPts val="0"/>
              </a:spcAft>
              <a:buNone/>
              <a:defRPr sz="4866">
                <a:solidFill>
                  <a:schemeClr val="dk1"/>
                </a:solidFill>
                <a:latin typeface="Arial"/>
                <a:ea typeface="Arial"/>
                <a:cs typeface="Arial"/>
                <a:sym typeface="Arial"/>
              </a:defRPr>
            </a:lvl6pPr>
            <a:lvl7pPr indent="0" lvl="6" marL="0" marR="0" algn="r">
              <a:spcBef>
                <a:spcPts val="0"/>
              </a:spcBef>
              <a:spcAft>
                <a:spcPts val="0"/>
              </a:spcAft>
              <a:buNone/>
              <a:defRPr sz="4866">
                <a:solidFill>
                  <a:schemeClr val="dk1"/>
                </a:solidFill>
                <a:latin typeface="Arial"/>
                <a:ea typeface="Arial"/>
                <a:cs typeface="Arial"/>
                <a:sym typeface="Arial"/>
              </a:defRPr>
            </a:lvl7pPr>
            <a:lvl8pPr indent="0" lvl="7" marL="0" marR="0" algn="r">
              <a:spcBef>
                <a:spcPts val="0"/>
              </a:spcBef>
              <a:spcAft>
                <a:spcPts val="0"/>
              </a:spcAft>
              <a:buNone/>
              <a:defRPr sz="4866">
                <a:solidFill>
                  <a:schemeClr val="dk1"/>
                </a:solidFill>
                <a:latin typeface="Arial"/>
                <a:ea typeface="Arial"/>
                <a:cs typeface="Arial"/>
                <a:sym typeface="Arial"/>
              </a:defRPr>
            </a:lvl8pPr>
            <a:lvl9pPr indent="0" lvl="8" marL="0" marR="0" algn="r">
              <a:spcBef>
                <a:spcPts val="0"/>
              </a:spcBef>
              <a:spcAft>
                <a:spcPts val="0"/>
              </a:spcAft>
              <a:buNone/>
              <a:defRPr sz="4866">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1965325" y="3292475"/>
            <a:ext cx="22277388" cy="6184900"/>
          </a:xfrm>
          <a:prstGeom prst="rect">
            <a:avLst/>
          </a:prstGeom>
          <a:noFill/>
          <a:ln>
            <a:noFill/>
          </a:ln>
        </p:spPr>
        <p:txBody>
          <a:bodyPr anchorCtr="0" anchor="ctr" bIns="41975" lIns="83975" spcFirstLastPara="1" rIns="83975" wrap="square" tIns="41975">
            <a:noAutofit/>
          </a:bodyPr>
          <a:lstStyle>
            <a:lvl1pPr lvl="0" marR="0" rtl="0" algn="ctr">
              <a:spcBef>
                <a:spcPts val="0"/>
              </a:spcBef>
              <a:spcAft>
                <a:spcPts val="0"/>
              </a:spcAft>
              <a:buSzPts val="1400"/>
              <a:buNone/>
              <a:defRPr b="0" i="0" sz="149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49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49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49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49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16473"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16473"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16473"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16473" u="none" cap="none" strike="noStrike">
                <a:solidFill>
                  <a:schemeClr val="dk2"/>
                </a:solidFill>
                <a:latin typeface="Arial"/>
                <a:ea typeface="Arial"/>
                <a:cs typeface="Arial"/>
                <a:sym typeface="Arial"/>
              </a:defRPr>
            </a:lvl9pPr>
          </a:lstStyle>
          <a:p/>
        </p:txBody>
      </p:sp>
      <p:sp>
        <p:nvSpPr>
          <p:cNvPr id="7" name="Google Shape;7;p3"/>
          <p:cNvSpPr txBox="1"/>
          <p:nvPr>
            <p:ph idx="1" type="body"/>
          </p:nvPr>
        </p:nvSpPr>
        <p:spPr>
          <a:xfrm>
            <a:off x="1965325" y="10714038"/>
            <a:ext cx="22277388" cy="22247224"/>
          </a:xfrm>
          <a:prstGeom prst="rect">
            <a:avLst/>
          </a:prstGeom>
          <a:noFill/>
          <a:ln>
            <a:noFill/>
          </a:ln>
        </p:spPr>
        <p:txBody>
          <a:bodyPr anchorCtr="0" anchor="t" bIns="41975" lIns="83975" spcFirstLastPara="1" rIns="83975" wrap="square" tIns="41975">
            <a:noAutofit/>
          </a:bodyPr>
          <a:lstStyle>
            <a:lvl1pPr indent="-914400" lvl="0" marL="457200" marR="0" rtl="0" algn="l">
              <a:spcBef>
                <a:spcPts val="2160"/>
              </a:spcBef>
              <a:spcAft>
                <a:spcPts val="0"/>
              </a:spcAft>
              <a:buClr>
                <a:schemeClr val="dk1"/>
              </a:buClr>
              <a:buSzPts val="10800"/>
              <a:buFont typeface="Arial"/>
              <a:buChar char="•"/>
              <a:defRPr b="0" i="0" sz="10800" u="none" cap="none" strike="noStrike">
                <a:solidFill>
                  <a:schemeClr val="dk1"/>
                </a:solidFill>
                <a:latin typeface="Arial"/>
                <a:ea typeface="Arial"/>
                <a:cs typeface="Arial"/>
                <a:sym typeface="Arial"/>
              </a:defRPr>
            </a:lvl1pPr>
            <a:lvl2pPr indent="-844550" lvl="1" marL="914400" marR="0" rtl="0" algn="l">
              <a:spcBef>
                <a:spcPts val="1940"/>
              </a:spcBef>
              <a:spcAft>
                <a:spcPts val="0"/>
              </a:spcAft>
              <a:buClr>
                <a:schemeClr val="dk1"/>
              </a:buClr>
              <a:buSzPts val="9700"/>
              <a:buFont typeface="Arial"/>
              <a:buChar char="–"/>
              <a:defRPr b="0" i="0" sz="9700" u="none" cap="none" strike="noStrike">
                <a:solidFill>
                  <a:schemeClr val="dk1"/>
                </a:solidFill>
                <a:latin typeface="Arial"/>
                <a:ea typeface="Arial"/>
                <a:cs typeface="Arial"/>
                <a:sym typeface="Arial"/>
              </a:defRPr>
            </a:lvl2pPr>
            <a:lvl3pPr indent="-749300" lvl="2" marL="1371600" marR="0" rtl="0" algn="l">
              <a:spcBef>
                <a:spcPts val="1640"/>
              </a:spcBef>
              <a:spcAft>
                <a:spcPts val="0"/>
              </a:spcAft>
              <a:buClr>
                <a:schemeClr val="dk1"/>
              </a:buClr>
              <a:buSzPts val="8200"/>
              <a:buFont typeface="Arial"/>
              <a:buChar char="•"/>
              <a:defRPr b="0" i="0" sz="82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703960" lvl="5" marL="2743200" marR="0" rtl="0" algn="l">
              <a:spcBef>
                <a:spcPts val="1497"/>
              </a:spcBef>
              <a:spcAft>
                <a:spcPts val="0"/>
              </a:spcAft>
              <a:buClr>
                <a:schemeClr val="dk1"/>
              </a:buClr>
              <a:buSzPts val="7486"/>
              <a:buFont typeface="Arial"/>
              <a:buChar char="»"/>
              <a:defRPr b="0" i="0" sz="7486" u="none" cap="none" strike="noStrike">
                <a:solidFill>
                  <a:schemeClr val="dk1"/>
                </a:solidFill>
                <a:latin typeface="Arial"/>
                <a:ea typeface="Arial"/>
                <a:cs typeface="Arial"/>
                <a:sym typeface="Arial"/>
              </a:defRPr>
            </a:lvl6pPr>
            <a:lvl7pPr indent="-703960" lvl="6" marL="3200400" marR="0" rtl="0" algn="l">
              <a:spcBef>
                <a:spcPts val="1497"/>
              </a:spcBef>
              <a:spcAft>
                <a:spcPts val="0"/>
              </a:spcAft>
              <a:buClr>
                <a:schemeClr val="dk1"/>
              </a:buClr>
              <a:buSzPts val="7486"/>
              <a:buFont typeface="Arial"/>
              <a:buChar char="»"/>
              <a:defRPr b="0" i="0" sz="7486" u="none" cap="none" strike="noStrike">
                <a:solidFill>
                  <a:schemeClr val="dk1"/>
                </a:solidFill>
                <a:latin typeface="Arial"/>
                <a:ea typeface="Arial"/>
                <a:cs typeface="Arial"/>
                <a:sym typeface="Arial"/>
              </a:defRPr>
            </a:lvl7pPr>
            <a:lvl8pPr indent="-703960" lvl="7" marL="3657600" marR="0" rtl="0" algn="l">
              <a:spcBef>
                <a:spcPts val="1497"/>
              </a:spcBef>
              <a:spcAft>
                <a:spcPts val="0"/>
              </a:spcAft>
              <a:buClr>
                <a:schemeClr val="dk1"/>
              </a:buClr>
              <a:buSzPts val="7486"/>
              <a:buFont typeface="Arial"/>
              <a:buChar char="»"/>
              <a:defRPr b="0" i="0" sz="7486" u="none" cap="none" strike="noStrike">
                <a:solidFill>
                  <a:schemeClr val="dk1"/>
                </a:solidFill>
                <a:latin typeface="Arial"/>
                <a:ea typeface="Arial"/>
                <a:cs typeface="Arial"/>
                <a:sym typeface="Arial"/>
              </a:defRPr>
            </a:lvl8pPr>
            <a:lvl9pPr indent="-703960" lvl="8" marL="4114800" marR="0" rtl="0" algn="l">
              <a:spcBef>
                <a:spcPts val="1497"/>
              </a:spcBef>
              <a:spcAft>
                <a:spcPts val="0"/>
              </a:spcAft>
              <a:buClr>
                <a:schemeClr val="dk1"/>
              </a:buClr>
              <a:buSzPts val="7486"/>
              <a:buFont typeface="Arial"/>
              <a:buChar char="»"/>
              <a:defRPr b="0" i="0" sz="7486" u="none" cap="none" strike="noStrike">
                <a:solidFill>
                  <a:schemeClr val="dk1"/>
                </a:solidFill>
                <a:latin typeface="Arial"/>
                <a:ea typeface="Arial"/>
                <a:cs typeface="Arial"/>
                <a:sym typeface="Arial"/>
              </a:defRPr>
            </a:lvl9pPr>
          </a:lstStyle>
          <a:p/>
        </p:txBody>
      </p:sp>
      <p:sp>
        <p:nvSpPr>
          <p:cNvPr id="8" name="Google Shape;8;p3"/>
          <p:cNvSpPr txBox="1"/>
          <p:nvPr>
            <p:ph idx="10" type="dt"/>
          </p:nvPr>
        </p:nvSpPr>
        <p:spPr>
          <a:xfrm>
            <a:off x="1965325" y="33786763"/>
            <a:ext cx="5461000" cy="2466975"/>
          </a:xfrm>
          <a:prstGeom prst="rect">
            <a:avLst/>
          </a:prstGeom>
          <a:noFill/>
          <a:ln>
            <a:noFill/>
          </a:ln>
        </p:spPr>
        <p:txBody>
          <a:bodyPr anchorCtr="0" anchor="t" bIns="41975" lIns="83975" spcFirstLastPara="1" rIns="83975" wrap="square" tIns="41975">
            <a:noAutofit/>
          </a:bodyPr>
          <a:lstStyle>
            <a:lvl1pPr lvl="0" marR="0" rtl="0" algn="l">
              <a:spcBef>
                <a:spcPts val="0"/>
              </a:spcBef>
              <a:spcAft>
                <a:spcPts val="0"/>
              </a:spcAft>
              <a:buSzPts val="1400"/>
              <a:buNone/>
              <a:defRPr b="0" i="0" sz="4866"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dk1"/>
                </a:solidFill>
                <a:latin typeface="Arial"/>
                <a:ea typeface="Arial"/>
                <a:cs typeface="Arial"/>
                <a:sym typeface="Arial"/>
              </a:defRPr>
            </a:lvl9pPr>
          </a:lstStyle>
          <a:p/>
        </p:txBody>
      </p:sp>
      <p:sp>
        <p:nvSpPr>
          <p:cNvPr id="9" name="Google Shape;9;p3"/>
          <p:cNvSpPr txBox="1"/>
          <p:nvPr>
            <p:ph idx="11" type="ftr"/>
          </p:nvPr>
        </p:nvSpPr>
        <p:spPr>
          <a:xfrm>
            <a:off x="8955088" y="33786763"/>
            <a:ext cx="8297862" cy="2466975"/>
          </a:xfrm>
          <a:prstGeom prst="rect">
            <a:avLst/>
          </a:prstGeom>
          <a:noFill/>
          <a:ln>
            <a:noFill/>
          </a:ln>
        </p:spPr>
        <p:txBody>
          <a:bodyPr anchorCtr="0" anchor="t" bIns="41975" lIns="83975" spcFirstLastPara="1" rIns="83975" wrap="square" tIns="41975">
            <a:noAutofit/>
          </a:bodyPr>
          <a:lstStyle>
            <a:lvl1pPr lvl="0" marR="0" rtl="0" algn="ctr">
              <a:spcBef>
                <a:spcPts val="0"/>
              </a:spcBef>
              <a:spcAft>
                <a:spcPts val="0"/>
              </a:spcAft>
              <a:buSzPts val="1400"/>
              <a:buNone/>
              <a:defRPr b="0" i="0" sz="4866"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8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8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8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8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8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8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8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8300" u="none" cap="none" strike="noStrike">
                <a:solidFill>
                  <a:schemeClr val="dk1"/>
                </a:solidFill>
                <a:latin typeface="Arial"/>
                <a:ea typeface="Arial"/>
                <a:cs typeface="Arial"/>
                <a:sym typeface="Arial"/>
              </a:defRPr>
            </a:lvl9pPr>
          </a:lstStyle>
          <a:p/>
        </p:txBody>
      </p:sp>
      <p:sp>
        <p:nvSpPr>
          <p:cNvPr id="10" name="Google Shape;10;p3"/>
          <p:cNvSpPr txBox="1"/>
          <p:nvPr>
            <p:ph idx="12" type="sldNum"/>
          </p:nvPr>
        </p:nvSpPr>
        <p:spPr>
          <a:xfrm>
            <a:off x="18781713" y="33786763"/>
            <a:ext cx="5461000" cy="2466975"/>
          </a:xfrm>
          <a:prstGeom prst="rect">
            <a:avLst/>
          </a:prstGeom>
          <a:noFill/>
          <a:ln>
            <a:noFill/>
          </a:ln>
        </p:spPr>
        <p:txBody>
          <a:bodyPr anchorCtr="0" anchor="t" bIns="41975" lIns="83975" spcFirstLastPara="1" rIns="83975" wrap="square" tIns="41975">
            <a:noAutofit/>
          </a:bodyPr>
          <a:lstStyle>
            <a:lvl1pPr indent="0" lvl="0" marL="0" marR="0" rtl="0" algn="r">
              <a:spcBef>
                <a:spcPts val="0"/>
              </a:spcBef>
              <a:spcAft>
                <a:spcPts val="0"/>
              </a:spcAft>
              <a:buNone/>
              <a:defRPr b="0" i="0" sz="4866"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4866"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4866"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4866"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4866"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4866"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4866"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4866"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4866"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panel07" id="11" name="Google Shape;11;p3"/>
          <p:cNvPicPr preferRelativeResize="0"/>
          <p:nvPr/>
        </p:nvPicPr>
        <p:blipFill rotWithShape="1">
          <a:blip r:embed="rId1">
            <a:alphaModFix/>
          </a:blip>
          <a:srcRect b="0" l="0" r="0" t="0"/>
          <a:stretch/>
        </p:blipFill>
        <p:spPr>
          <a:xfrm>
            <a:off x="-6350" y="-11113"/>
            <a:ext cx="26227088" cy="371078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
          <p:cNvSpPr txBox="1"/>
          <p:nvPr/>
        </p:nvSpPr>
        <p:spPr>
          <a:xfrm>
            <a:off x="4247035" y="1401715"/>
            <a:ext cx="17978700" cy="1736400"/>
          </a:xfrm>
          <a:prstGeom prst="rect">
            <a:avLst/>
          </a:prstGeom>
          <a:noFill/>
          <a:ln>
            <a:noFill/>
          </a:ln>
        </p:spPr>
        <p:txBody>
          <a:bodyPr anchorCtr="0" anchor="t" bIns="128325" lIns="256675" spcFirstLastPara="1" rIns="256675" wrap="square" tIns="128325">
            <a:noAutofit/>
          </a:bodyPr>
          <a:lstStyle/>
          <a:p>
            <a:pPr indent="0" lvl="0" marL="0" marR="0" rtl="0" algn="l">
              <a:spcBef>
                <a:spcPts val="0"/>
              </a:spcBef>
              <a:spcAft>
                <a:spcPts val="0"/>
              </a:spcAft>
              <a:buNone/>
            </a:pPr>
            <a:r>
              <a:rPr b="1" i="0" lang="ja-JP" sz="9600" u="none" cap="none" strike="noStrike">
                <a:solidFill>
                  <a:schemeClr val="lt1"/>
                </a:solidFill>
              </a:rPr>
              <a:t>インターデータネットワーク</a:t>
            </a:r>
            <a:endParaRPr b="1" i="0" sz="8800" u="none" cap="none" strike="noStrike">
              <a:solidFill>
                <a:schemeClr val="dk1"/>
              </a:solidFill>
            </a:endParaRPr>
          </a:p>
        </p:txBody>
      </p:sp>
      <p:sp>
        <p:nvSpPr>
          <p:cNvPr id="86" name="Google Shape;86;p1"/>
          <p:cNvSpPr txBox="1"/>
          <p:nvPr/>
        </p:nvSpPr>
        <p:spPr>
          <a:xfrm>
            <a:off x="4496072" y="3079246"/>
            <a:ext cx="17464800" cy="1090200"/>
          </a:xfrm>
          <a:prstGeom prst="rect">
            <a:avLst/>
          </a:prstGeom>
          <a:noFill/>
          <a:ln>
            <a:noFill/>
          </a:ln>
        </p:spPr>
        <p:txBody>
          <a:bodyPr anchorCtr="0" anchor="t" bIns="128325" lIns="256675" spcFirstLastPara="1" rIns="256675" wrap="square" tIns="128325">
            <a:noAutofit/>
          </a:bodyPr>
          <a:lstStyle/>
          <a:p>
            <a:pPr indent="0" lvl="0" marL="0" marR="0" rtl="0" algn="l">
              <a:spcBef>
                <a:spcPts val="0"/>
              </a:spcBef>
              <a:spcAft>
                <a:spcPts val="0"/>
              </a:spcAft>
              <a:buNone/>
            </a:pPr>
            <a:r>
              <a:rPr b="1" i="0" lang="ja-JP" sz="5400" u="none" cap="none" strike="noStrike">
                <a:solidFill>
                  <a:schemeClr val="lt1"/>
                </a:solidFill>
                <a:latin typeface="Arial"/>
                <a:ea typeface="Arial"/>
                <a:cs typeface="Arial"/>
                <a:sym typeface="Arial"/>
              </a:rPr>
              <a:t>データの価値のデジタル化・オープン化</a:t>
            </a:r>
            <a:endParaRPr b="1" i="0" sz="5400" u="none" cap="none" strike="noStrike">
              <a:solidFill>
                <a:schemeClr val="dk1"/>
              </a:solidFill>
              <a:latin typeface="Arial"/>
              <a:ea typeface="Arial"/>
              <a:cs typeface="Arial"/>
              <a:sym typeface="Arial"/>
            </a:endParaRPr>
          </a:p>
        </p:txBody>
      </p:sp>
      <p:sp>
        <p:nvSpPr>
          <p:cNvPr id="87" name="Google Shape;87;p1"/>
          <p:cNvSpPr txBox="1"/>
          <p:nvPr/>
        </p:nvSpPr>
        <p:spPr>
          <a:xfrm>
            <a:off x="4496073" y="5109155"/>
            <a:ext cx="16109100" cy="870600"/>
          </a:xfrm>
          <a:prstGeom prst="rect">
            <a:avLst/>
          </a:prstGeom>
          <a:noFill/>
          <a:ln>
            <a:noFill/>
          </a:ln>
        </p:spPr>
        <p:txBody>
          <a:bodyPr anchorCtr="0" anchor="t" bIns="128325" lIns="256675" spcFirstLastPara="1" rIns="256675" wrap="square" tIns="128325">
            <a:noAutofit/>
          </a:bodyPr>
          <a:lstStyle/>
          <a:p>
            <a:pPr indent="0" lvl="0" marL="0" marR="0" rtl="0" algn="l">
              <a:spcBef>
                <a:spcPts val="0"/>
              </a:spcBef>
              <a:spcAft>
                <a:spcPts val="0"/>
              </a:spcAft>
              <a:buNone/>
            </a:pPr>
            <a:r>
              <a:rPr b="1" i="0" lang="ja-JP" sz="3973" u="none" cap="none" strike="noStrike">
                <a:solidFill>
                  <a:schemeClr val="lt1"/>
                </a:solidFill>
                <a:latin typeface="Arial"/>
                <a:ea typeface="Arial"/>
                <a:cs typeface="Arial"/>
                <a:sym typeface="Arial"/>
              </a:rPr>
              <a:t>慶應義塾大学 理工学部 情報工学科・DMC研究センター 金子研究室</a:t>
            </a:r>
            <a:endParaRPr/>
          </a:p>
        </p:txBody>
      </p:sp>
      <p:grpSp>
        <p:nvGrpSpPr>
          <p:cNvPr id="88" name="Google Shape;88;p1"/>
          <p:cNvGrpSpPr/>
          <p:nvPr/>
        </p:nvGrpSpPr>
        <p:grpSpPr>
          <a:xfrm>
            <a:off x="1427096" y="6730307"/>
            <a:ext cx="12829187" cy="1269788"/>
            <a:chOff x="1114748" y="5681319"/>
            <a:chExt cx="12829187" cy="1269788"/>
          </a:xfrm>
        </p:grpSpPr>
        <p:sp>
          <p:nvSpPr>
            <p:cNvPr id="89" name="Google Shape;89;p1"/>
            <p:cNvSpPr txBox="1"/>
            <p:nvPr/>
          </p:nvSpPr>
          <p:spPr>
            <a:xfrm>
              <a:off x="1909735" y="5843207"/>
              <a:ext cx="120342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6600" u="none" cap="none" strike="noStrike">
                  <a:solidFill>
                    <a:srgbClr val="212121"/>
                  </a:solidFill>
                  <a:latin typeface="Arial"/>
                  <a:ea typeface="Arial"/>
                  <a:cs typeface="Arial"/>
                  <a:sym typeface="Arial"/>
                </a:rPr>
                <a:t>デジタル情報社会が抱える課題</a:t>
              </a:r>
              <a:endParaRPr b="1" i="0" sz="6600" u="none" cap="none" strike="noStrike">
                <a:solidFill>
                  <a:srgbClr val="212121"/>
                </a:solidFill>
                <a:latin typeface="Arial"/>
                <a:ea typeface="Arial"/>
                <a:cs typeface="Arial"/>
                <a:sym typeface="Arial"/>
              </a:endParaRPr>
            </a:p>
          </p:txBody>
        </p:sp>
        <p:sp>
          <p:nvSpPr>
            <p:cNvPr id="90" name="Google Shape;90;p1"/>
            <p:cNvSpPr/>
            <p:nvPr/>
          </p:nvSpPr>
          <p:spPr>
            <a:xfrm>
              <a:off x="1114748" y="5681319"/>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00" u="none" cap="none" strike="noStrike">
                <a:solidFill>
                  <a:schemeClr val="lt1"/>
                </a:solidFill>
                <a:latin typeface="Arial"/>
                <a:ea typeface="Arial"/>
                <a:cs typeface="Arial"/>
                <a:sym typeface="Arial"/>
              </a:endParaRPr>
            </a:p>
          </p:txBody>
        </p:sp>
      </p:grpSp>
      <p:grpSp>
        <p:nvGrpSpPr>
          <p:cNvPr id="91" name="Google Shape;91;p1"/>
          <p:cNvGrpSpPr/>
          <p:nvPr/>
        </p:nvGrpSpPr>
        <p:grpSpPr>
          <a:xfrm>
            <a:off x="1582739" y="13840338"/>
            <a:ext cx="11953250" cy="1262237"/>
            <a:chOff x="1117991" y="5760878"/>
            <a:chExt cx="11953250" cy="1262237"/>
          </a:xfrm>
        </p:grpSpPr>
        <p:sp>
          <p:nvSpPr>
            <p:cNvPr id="92" name="Google Shape;92;p1"/>
            <p:cNvSpPr txBox="1"/>
            <p:nvPr/>
          </p:nvSpPr>
          <p:spPr>
            <a:xfrm>
              <a:off x="1883641" y="5915215"/>
              <a:ext cx="111876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6600" u="none" cap="none" strike="noStrike">
                  <a:solidFill>
                    <a:schemeClr val="dk1"/>
                  </a:solidFill>
                  <a:latin typeface="Arial"/>
                  <a:ea typeface="Arial"/>
                  <a:cs typeface="Arial"/>
                  <a:sym typeface="Arial"/>
                </a:rPr>
                <a:t>インターデータネットワーク</a:t>
              </a:r>
              <a:endParaRPr b="1" i="0" sz="6600" u="none" cap="none" strike="noStrike">
                <a:solidFill>
                  <a:schemeClr val="dk1"/>
                </a:solidFill>
                <a:latin typeface="Arial"/>
                <a:ea typeface="Arial"/>
                <a:cs typeface="Arial"/>
                <a:sym typeface="Arial"/>
              </a:endParaRPr>
            </a:p>
          </p:txBody>
        </p:sp>
        <p:sp>
          <p:nvSpPr>
            <p:cNvPr id="93" name="Google Shape;93;p1"/>
            <p:cNvSpPr/>
            <p:nvPr/>
          </p:nvSpPr>
          <p:spPr>
            <a:xfrm>
              <a:off x="1117991" y="5760878"/>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00" u="none" cap="none" strike="noStrike">
                <a:solidFill>
                  <a:schemeClr val="lt1"/>
                </a:solidFill>
                <a:latin typeface="Arial"/>
                <a:ea typeface="Arial"/>
                <a:cs typeface="Arial"/>
                <a:sym typeface="Arial"/>
              </a:endParaRPr>
            </a:p>
          </p:txBody>
        </p:sp>
      </p:grpSp>
      <p:sp>
        <p:nvSpPr>
          <p:cNvPr id="94" name="Google Shape;94;p1"/>
          <p:cNvSpPr txBox="1"/>
          <p:nvPr/>
        </p:nvSpPr>
        <p:spPr>
          <a:xfrm>
            <a:off x="9483668" y="16090458"/>
            <a:ext cx="7801500" cy="6596400"/>
          </a:xfrm>
          <a:prstGeom prst="rect">
            <a:avLst/>
          </a:prstGeom>
          <a:noFill/>
          <a:ln>
            <a:noFill/>
          </a:ln>
        </p:spPr>
        <p:txBody>
          <a:bodyPr anchorCtr="0" anchor="t" bIns="41975" lIns="83975" spcFirstLastPara="1" rIns="83975" wrap="square" tIns="41975">
            <a:noAutofit/>
          </a:bodyPr>
          <a:lstStyle/>
          <a:p>
            <a:pPr indent="-685800" lvl="0" marL="846137" marR="0" rtl="0" algn="l">
              <a:spcBef>
                <a:spcPts val="0"/>
              </a:spcBef>
              <a:spcAft>
                <a:spcPts val="0"/>
              </a:spcAft>
              <a:buClr>
                <a:srgbClr val="FF0000"/>
              </a:buClr>
              <a:buSzPts val="4800"/>
              <a:buFont typeface="Noto Sans Symbols"/>
              <a:buChar char="■"/>
            </a:pPr>
            <a:r>
              <a:rPr b="1" i="0" lang="ja-JP" sz="4800" u="none" cap="none" strike="noStrike">
                <a:solidFill>
                  <a:srgbClr val="FF0000"/>
                </a:solidFill>
                <a:latin typeface="Arial"/>
                <a:ea typeface="Arial"/>
                <a:cs typeface="Arial"/>
                <a:sym typeface="Arial"/>
              </a:rPr>
              <a:t>価値のデジタル化</a:t>
            </a:r>
            <a:endParaRPr b="1" i="0" sz="4800" u="none" cap="none" strike="noStrike">
              <a:solidFill>
                <a:srgbClr val="FF0000"/>
              </a:solidFill>
              <a:latin typeface="Arial"/>
              <a:ea typeface="Arial"/>
              <a:cs typeface="Arial"/>
              <a:sym typeface="Arial"/>
            </a:endParaRPr>
          </a:p>
          <a:p>
            <a:pPr indent="0" lvl="0" marL="160337" marR="0" rtl="0" algn="l">
              <a:spcBef>
                <a:spcPts val="720"/>
              </a:spcBef>
              <a:spcAft>
                <a:spcPts val="0"/>
              </a:spcAft>
              <a:buClr>
                <a:schemeClr val="dk1"/>
              </a:buClr>
              <a:buSzPts val="3600"/>
              <a:buFont typeface="Arial"/>
              <a:buNone/>
            </a:pPr>
            <a:r>
              <a:rPr b="1" i="0" lang="ja-JP" sz="3600" u="none" cap="none" strike="noStrike">
                <a:solidFill>
                  <a:schemeClr val="dk1"/>
                </a:solidFill>
                <a:latin typeface="Arial"/>
                <a:ea typeface="Arial"/>
                <a:cs typeface="Arial"/>
                <a:sym typeface="Arial"/>
              </a:rPr>
              <a:t>       キュレーションのオープン化</a:t>
            </a:r>
            <a:endParaRPr b="1" i="0" sz="3600" u="none" cap="none" strike="noStrike">
              <a:solidFill>
                <a:schemeClr val="dk1"/>
              </a:solidFill>
              <a:latin typeface="Arial"/>
              <a:ea typeface="Arial"/>
              <a:cs typeface="Arial"/>
              <a:sym typeface="Arial"/>
            </a:endParaRPr>
          </a:p>
          <a:p>
            <a:pPr indent="0" lvl="0" marL="160337" marR="0" rtl="0" algn="l">
              <a:spcBef>
                <a:spcPts val="720"/>
              </a:spcBef>
              <a:spcAft>
                <a:spcPts val="0"/>
              </a:spcAft>
              <a:buClr>
                <a:schemeClr val="dk1"/>
              </a:buClr>
              <a:buSzPts val="3600"/>
              <a:buFont typeface="Arial"/>
              <a:buNone/>
            </a:pPr>
            <a:r>
              <a:rPr b="1" i="0" lang="ja-JP" sz="3600" u="none" cap="none" strike="noStrike">
                <a:solidFill>
                  <a:schemeClr val="dk1"/>
                </a:solidFill>
                <a:latin typeface="Arial"/>
                <a:ea typeface="Arial"/>
                <a:cs typeface="Arial"/>
                <a:sym typeface="Arial"/>
              </a:rPr>
              <a:t>       Virtual File, Catalogue</a:t>
            </a:r>
            <a:endParaRPr/>
          </a:p>
          <a:p>
            <a:pPr indent="-685800" lvl="0" marL="846137" marR="0" rtl="0" algn="l">
              <a:spcBef>
                <a:spcPts val="960"/>
              </a:spcBef>
              <a:spcAft>
                <a:spcPts val="0"/>
              </a:spcAft>
              <a:buClr>
                <a:srgbClr val="FF0000"/>
              </a:buClr>
              <a:buSzPts val="4800"/>
              <a:buFont typeface="Noto Sans Symbols"/>
              <a:buChar char="■"/>
            </a:pPr>
            <a:r>
              <a:rPr b="1" i="0" lang="ja-JP" sz="4800" u="none" cap="none" strike="noStrike">
                <a:solidFill>
                  <a:srgbClr val="FF0000"/>
                </a:solidFill>
                <a:latin typeface="Arial"/>
                <a:ea typeface="Arial"/>
                <a:cs typeface="Arial"/>
                <a:sym typeface="Arial"/>
              </a:rPr>
              <a:t>ボーダレス </a:t>
            </a:r>
            <a:endParaRPr/>
          </a:p>
          <a:p>
            <a:pPr indent="0" lvl="0" marL="160337" marR="0" rtl="0" algn="l">
              <a:spcBef>
                <a:spcPts val="720"/>
              </a:spcBef>
              <a:spcAft>
                <a:spcPts val="0"/>
              </a:spcAft>
              <a:buClr>
                <a:srgbClr val="FF0000"/>
              </a:buClr>
              <a:buSzPts val="3600"/>
              <a:buFont typeface="Arial"/>
              <a:buNone/>
            </a:pPr>
            <a:r>
              <a:rPr b="1" i="0" lang="ja-JP" sz="3600" u="none" cap="none" strike="noStrike">
                <a:solidFill>
                  <a:srgbClr val="FF0000"/>
                </a:solidFill>
                <a:latin typeface="Arial"/>
                <a:ea typeface="Arial"/>
                <a:cs typeface="Arial"/>
                <a:sym typeface="Arial"/>
              </a:rPr>
              <a:t>       </a:t>
            </a:r>
            <a:r>
              <a:rPr b="1" i="0" lang="ja-JP" sz="3600" u="none" cap="none" strike="noStrike">
                <a:solidFill>
                  <a:schemeClr val="dk1"/>
                </a:solidFill>
                <a:latin typeface="Arial"/>
                <a:ea typeface="Arial"/>
                <a:cs typeface="Arial"/>
                <a:sym typeface="Arial"/>
              </a:rPr>
              <a:t>所有者・サービス・産業・</a:t>
            </a:r>
            <a:br>
              <a:rPr b="1" i="0" lang="ja-JP" sz="3600" u="none" cap="none" strike="noStrike">
                <a:solidFill>
                  <a:schemeClr val="dk1"/>
                </a:solidFill>
                <a:latin typeface="Arial"/>
                <a:ea typeface="Arial"/>
                <a:cs typeface="Arial"/>
                <a:sym typeface="Arial"/>
              </a:rPr>
            </a:br>
            <a:r>
              <a:rPr b="1" i="0" lang="ja-JP" sz="3600" u="none" cap="none" strike="noStrike">
                <a:solidFill>
                  <a:schemeClr val="dk1"/>
                </a:solidFill>
                <a:latin typeface="Arial"/>
                <a:ea typeface="Arial"/>
                <a:cs typeface="Arial"/>
                <a:sym typeface="Arial"/>
              </a:rPr>
              <a:t>       データ・利用者</a:t>
            </a:r>
            <a:endParaRPr b="1" i="0" sz="3600" u="none" cap="none" strike="noStrike">
              <a:solidFill>
                <a:schemeClr val="dk1"/>
              </a:solidFill>
              <a:latin typeface="Arial"/>
              <a:ea typeface="Arial"/>
              <a:cs typeface="Arial"/>
              <a:sym typeface="Arial"/>
            </a:endParaRPr>
          </a:p>
          <a:p>
            <a:pPr indent="-685800" lvl="0" marL="846137" marR="0" rtl="0" algn="l">
              <a:spcBef>
                <a:spcPts val="960"/>
              </a:spcBef>
              <a:spcAft>
                <a:spcPts val="0"/>
              </a:spcAft>
              <a:buClr>
                <a:srgbClr val="FF0000"/>
              </a:buClr>
              <a:buSzPts val="4800"/>
              <a:buFont typeface="Noto Sans Symbols"/>
              <a:buChar char="■"/>
            </a:pPr>
            <a:r>
              <a:rPr b="1" i="0" lang="ja-JP" sz="4800" u="none" cap="none" strike="noStrike">
                <a:solidFill>
                  <a:srgbClr val="FF0000"/>
                </a:solidFill>
                <a:latin typeface="Arial"/>
                <a:ea typeface="Arial"/>
                <a:cs typeface="Arial"/>
                <a:sym typeface="Arial"/>
              </a:rPr>
              <a:t>相乗効果を生む柔軟性</a:t>
            </a:r>
            <a:endParaRPr b="1" i="0" sz="4800" u="none" cap="none" strike="noStrike">
              <a:solidFill>
                <a:srgbClr val="FF0000"/>
              </a:solidFill>
              <a:latin typeface="Arial"/>
              <a:ea typeface="Arial"/>
              <a:cs typeface="Arial"/>
              <a:sym typeface="Arial"/>
            </a:endParaRPr>
          </a:p>
          <a:p>
            <a:pPr indent="0" lvl="0" marL="160337" marR="0" rtl="0" algn="l">
              <a:spcBef>
                <a:spcPts val="720"/>
              </a:spcBef>
              <a:spcAft>
                <a:spcPts val="0"/>
              </a:spcAft>
              <a:buClr>
                <a:srgbClr val="FF0000"/>
              </a:buClr>
              <a:buSzPts val="3600"/>
              <a:buFont typeface="Arial"/>
              <a:buNone/>
            </a:pPr>
            <a:r>
              <a:rPr b="1" i="0" lang="ja-JP" sz="3600" u="none" cap="none" strike="noStrike">
                <a:solidFill>
                  <a:srgbClr val="FF0000"/>
                </a:solidFill>
                <a:latin typeface="Arial"/>
                <a:ea typeface="Arial"/>
                <a:cs typeface="Arial"/>
                <a:sym typeface="Arial"/>
              </a:rPr>
              <a:t>       </a:t>
            </a:r>
            <a:r>
              <a:rPr b="1" i="0" lang="ja-JP" sz="3600" u="none" cap="none" strike="noStrike">
                <a:solidFill>
                  <a:schemeClr val="dk1"/>
                </a:solidFill>
                <a:latin typeface="Arial"/>
                <a:ea typeface="Arial"/>
                <a:cs typeface="Arial"/>
                <a:sym typeface="Arial"/>
              </a:rPr>
              <a:t>価値付けの自由化、再利用性</a:t>
            </a:r>
            <a:endParaRPr b="1" i="0" sz="3600" u="none" cap="none" strike="noStrike">
              <a:solidFill>
                <a:schemeClr val="dk1"/>
              </a:solidFill>
              <a:latin typeface="Arial"/>
              <a:ea typeface="Arial"/>
              <a:cs typeface="Arial"/>
              <a:sym typeface="Arial"/>
            </a:endParaRPr>
          </a:p>
          <a:p>
            <a:pPr indent="-685800" lvl="0" marL="846137" marR="0" rtl="0" algn="l">
              <a:spcBef>
                <a:spcPts val="960"/>
              </a:spcBef>
              <a:spcAft>
                <a:spcPts val="0"/>
              </a:spcAft>
              <a:buClr>
                <a:srgbClr val="FF0000"/>
              </a:buClr>
              <a:buSzPts val="4800"/>
              <a:buFont typeface="Noto Sans Symbols"/>
              <a:buChar char="■"/>
            </a:pPr>
            <a:r>
              <a:rPr b="1" i="0" lang="ja-JP" sz="4800" u="none" cap="none" strike="noStrike">
                <a:solidFill>
                  <a:srgbClr val="FF0000"/>
                </a:solidFill>
                <a:latin typeface="Arial"/>
                <a:ea typeface="Arial"/>
                <a:cs typeface="Arial"/>
                <a:sym typeface="Arial"/>
              </a:rPr>
              <a:t>エコシステム</a:t>
            </a:r>
            <a:endParaRPr b="1" i="0" sz="4800" u="none" cap="none" strike="noStrike">
              <a:solidFill>
                <a:srgbClr val="FF0000"/>
              </a:solidFill>
              <a:latin typeface="Arial"/>
              <a:ea typeface="Arial"/>
              <a:cs typeface="Arial"/>
              <a:sym typeface="Arial"/>
            </a:endParaRPr>
          </a:p>
          <a:p>
            <a:pPr indent="0" lvl="0" marL="160337" marR="0" rtl="0" algn="l">
              <a:spcBef>
                <a:spcPts val="720"/>
              </a:spcBef>
              <a:spcAft>
                <a:spcPts val="0"/>
              </a:spcAft>
              <a:buClr>
                <a:schemeClr val="dk1"/>
              </a:buClr>
              <a:buSzPts val="3600"/>
              <a:buFont typeface="Arial"/>
              <a:buNone/>
            </a:pPr>
            <a:r>
              <a:rPr b="1" i="0" lang="ja-JP" sz="3600" u="none" cap="none" strike="noStrike">
                <a:solidFill>
                  <a:schemeClr val="dk1"/>
                </a:solidFill>
                <a:latin typeface="Arial"/>
                <a:ea typeface="Arial"/>
                <a:cs typeface="Arial"/>
                <a:sym typeface="Arial"/>
              </a:rPr>
              <a:t>       複数の事業主体により形成</a:t>
            </a:r>
            <a:endParaRPr b="1" i="0" sz="3600" u="none" cap="none" strike="noStrike">
              <a:solidFill>
                <a:srgbClr val="FF0000"/>
              </a:solidFill>
              <a:latin typeface="Arial"/>
              <a:ea typeface="Arial"/>
              <a:cs typeface="Arial"/>
              <a:sym typeface="Arial"/>
            </a:endParaRPr>
          </a:p>
        </p:txBody>
      </p:sp>
      <p:grpSp>
        <p:nvGrpSpPr>
          <p:cNvPr id="95" name="Google Shape;95;p1"/>
          <p:cNvGrpSpPr/>
          <p:nvPr/>
        </p:nvGrpSpPr>
        <p:grpSpPr>
          <a:xfrm>
            <a:off x="1579495" y="23999970"/>
            <a:ext cx="11884474" cy="1308304"/>
            <a:chOff x="1114747" y="5714811"/>
            <a:chExt cx="11884474" cy="1308304"/>
          </a:xfrm>
        </p:grpSpPr>
        <p:sp>
          <p:nvSpPr>
            <p:cNvPr id="96" name="Google Shape;96;p1"/>
            <p:cNvSpPr txBox="1"/>
            <p:nvPr/>
          </p:nvSpPr>
          <p:spPr>
            <a:xfrm>
              <a:off x="1965521" y="5915215"/>
              <a:ext cx="110337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6600" u="none" cap="none" strike="noStrike">
                  <a:solidFill>
                    <a:srgbClr val="212121"/>
                  </a:solidFill>
                  <a:latin typeface="Arial"/>
                  <a:ea typeface="Arial"/>
                  <a:cs typeface="Arial"/>
                  <a:sym typeface="Arial"/>
                </a:rPr>
                <a:t>Virtual File と Catalogue</a:t>
              </a:r>
              <a:endParaRPr b="1" i="0" sz="6600" u="none" cap="none" strike="noStrike">
                <a:solidFill>
                  <a:srgbClr val="212121"/>
                </a:solidFill>
                <a:latin typeface="Arial"/>
                <a:ea typeface="Arial"/>
                <a:cs typeface="Arial"/>
                <a:sym typeface="Arial"/>
              </a:endParaRPr>
            </a:p>
          </p:txBody>
        </p:sp>
        <p:sp>
          <p:nvSpPr>
            <p:cNvPr id="97" name="Google Shape;97;p1"/>
            <p:cNvSpPr/>
            <p:nvPr/>
          </p:nvSpPr>
          <p:spPr>
            <a:xfrm>
              <a:off x="1114747" y="5714811"/>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00" u="none" cap="none" strike="noStrike">
                <a:solidFill>
                  <a:schemeClr val="lt1"/>
                </a:solidFill>
                <a:latin typeface="Arial"/>
                <a:ea typeface="Arial"/>
                <a:cs typeface="Arial"/>
                <a:sym typeface="Arial"/>
              </a:endParaRPr>
            </a:p>
          </p:txBody>
        </p:sp>
      </p:grpSp>
      <p:sp>
        <p:nvSpPr>
          <p:cNvPr id="98" name="Google Shape;98;p1"/>
          <p:cNvSpPr txBox="1"/>
          <p:nvPr/>
        </p:nvSpPr>
        <p:spPr>
          <a:xfrm>
            <a:off x="2455218" y="7950667"/>
            <a:ext cx="21882000" cy="5347800"/>
          </a:xfrm>
          <a:prstGeom prst="rect">
            <a:avLst/>
          </a:prstGeom>
          <a:noFill/>
          <a:ln>
            <a:noFill/>
          </a:ln>
        </p:spPr>
        <p:txBody>
          <a:bodyPr anchorCtr="0" anchor="t" bIns="41975" lIns="83975" spcFirstLastPara="1" rIns="83975" wrap="square" tIns="41975">
            <a:noAutofit/>
          </a:bodyPr>
          <a:lstStyle/>
          <a:p>
            <a:pPr indent="-685800" lvl="0" marL="846137" marR="0" rtl="0" algn="l">
              <a:spcBef>
                <a:spcPts val="0"/>
              </a:spcBef>
              <a:spcAft>
                <a:spcPts val="0"/>
              </a:spcAft>
              <a:buClr>
                <a:schemeClr val="dk1"/>
              </a:buClr>
              <a:buSzPts val="6000"/>
              <a:buFont typeface="Noto Sans Symbols"/>
              <a:buChar char="■"/>
            </a:pPr>
            <a:r>
              <a:rPr b="0" i="0" lang="ja-JP" sz="6000" u="none" cap="none" strike="noStrike">
                <a:solidFill>
                  <a:schemeClr val="dk1"/>
                </a:solidFill>
                <a:latin typeface="Arial"/>
                <a:ea typeface="Arial"/>
                <a:cs typeface="Arial"/>
                <a:sym typeface="Arial"/>
              </a:rPr>
              <a:t>継続的なデジタル投資に向けて</a:t>
            </a:r>
            <a:endParaRPr b="0" i="0" sz="6000" u="none" cap="none" strike="noStrike">
              <a:solidFill>
                <a:schemeClr val="dk1"/>
              </a:solidFill>
              <a:latin typeface="Arial"/>
              <a:ea typeface="Arial"/>
              <a:cs typeface="Arial"/>
              <a:sym typeface="Arial"/>
            </a:endParaRPr>
          </a:p>
          <a:p>
            <a:pPr indent="-685800" lvl="1" marL="1971675" marR="0" rtl="0" algn="l">
              <a:spcBef>
                <a:spcPts val="880"/>
              </a:spcBef>
              <a:spcAft>
                <a:spcPts val="0"/>
              </a:spcAft>
              <a:buClr>
                <a:schemeClr val="dk1"/>
              </a:buClr>
              <a:buSzPts val="4400"/>
              <a:buFont typeface="Noto Sans Symbols"/>
              <a:buChar char="■"/>
            </a:pPr>
            <a:r>
              <a:rPr b="0" i="0" lang="ja-JP" sz="4400" u="none" cap="none" strike="noStrike">
                <a:solidFill>
                  <a:schemeClr val="dk1"/>
                </a:solidFill>
                <a:latin typeface="Arial"/>
                <a:ea typeface="Arial"/>
                <a:cs typeface="Arial"/>
                <a:sym typeface="Arial"/>
              </a:rPr>
              <a:t>デジタルインフラ投資とデジタルデータ利活用による収益が見合わない</a:t>
            </a:r>
            <a:endParaRPr b="0" i="0" sz="4400" u="none" cap="none" strike="noStrike">
              <a:solidFill>
                <a:schemeClr val="dk1"/>
              </a:solidFill>
              <a:latin typeface="Arial"/>
              <a:ea typeface="Arial"/>
              <a:cs typeface="Arial"/>
              <a:sym typeface="Arial"/>
            </a:endParaRPr>
          </a:p>
          <a:p>
            <a:pPr indent="-685800" lvl="0" marL="846137" marR="0" rtl="0" algn="l">
              <a:spcBef>
                <a:spcPts val="1200"/>
              </a:spcBef>
              <a:spcAft>
                <a:spcPts val="0"/>
              </a:spcAft>
              <a:buClr>
                <a:schemeClr val="dk1"/>
              </a:buClr>
              <a:buSzPts val="6000"/>
              <a:buFont typeface="Noto Sans Symbols"/>
              <a:buChar char="■"/>
            </a:pPr>
            <a:r>
              <a:rPr b="0" i="0" lang="ja-JP" sz="6000" u="none" cap="none" strike="noStrike">
                <a:solidFill>
                  <a:schemeClr val="dk1"/>
                </a:solidFill>
                <a:latin typeface="Arial"/>
                <a:ea typeface="Arial"/>
                <a:cs typeface="Arial"/>
                <a:sym typeface="Arial"/>
              </a:rPr>
              <a:t>デジタルデータの生成</a:t>
            </a:r>
            <a:r>
              <a:rPr b="0" i="0" lang="ja-JP" sz="4000" u="none" cap="none" strike="noStrike">
                <a:solidFill>
                  <a:schemeClr val="dk1"/>
                </a:solidFill>
                <a:latin typeface="Arial"/>
                <a:ea typeface="Arial"/>
                <a:cs typeface="Arial"/>
                <a:sym typeface="Arial"/>
              </a:rPr>
              <a:t>・</a:t>
            </a:r>
            <a:r>
              <a:rPr b="0" i="0" lang="ja-JP" sz="6000" u="none" cap="none" strike="noStrike">
                <a:solidFill>
                  <a:schemeClr val="dk1"/>
                </a:solidFill>
                <a:latin typeface="Arial"/>
                <a:ea typeface="Arial"/>
                <a:cs typeface="Arial"/>
                <a:sym typeface="Arial"/>
              </a:rPr>
              <a:t>保管は</a:t>
            </a:r>
            <a:r>
              <a:rPr b="0" i="0" lang="ja-JP" sz="6000" u="none" cap="none" strike="noStrike">
                <a:solidFill>
                  <a:srgbClr val="FF0000"/>
                </a:solidFill>
                <a:latin typeface="Arial"/>
                <a:ea typeface="Arial"/>
                <a:cs typeface="Arial"/>
                <a:sym typeface="Arial"/>
              </a:rPr>
              <a:t>コスト</a:t>
            </a:r>
            <a:endParaRPr b="1" i="0" sz="6000" u="none" cap="none" strike="noStrike">
              <a:solidFill>
                <a:srgbClr val="FF0000"/>
              </a:solidFill>
              <a:latin typeface="Arial"/>
              <a:ea typeface="Arial"/>
              <a:cs typeface="Arial"/>
              <a:sym typeface="Arial"/>
            </a:endParaRPr>
          </a:p>
          <a:p>
            <a:pPr indent="-685800" lvl="1" marL="1971675" marR="0" rtl="0" algn="l">
              <a:spcBef>
                <a:spcPts val="880"/>
              </a:spcBef>
              <a:spcAft>
                <a:spcPts val="0"/>
              </a:spcAft>
              <a:buClr>
                <a:schemeClr val="dk1"/>
              </a:buClr>
              <a:buSzPts val="4400"/>
              <a:buFont typeface="Noto Sans Symbols"/>
              <a:buChar char="■"/>
            </a:pPr>
            <a:r>
              <a:rPr b="0" i="0" lang="ja-JP" sz="4400" u="none" cap="none" strike="noStrike">
                <a:solidFill>
                  <a:schemeClr val="dk1"/>
                </a:solidFill>
                <a:latin typeface="Arial"/>
                <a:ea typeface="Arial"/>
                <a:cs typeface="Arial"/>
                <a:sym typeface="Arial"/>
              </a:rPr>
              <a:t>なるべく</a:t>
            </a:r>
            <a:r>
              <a:rPr b="1" i="0" lang="ja-JP" sz="4400" u="none" cap="none" strike="noStrike">
                <a:solidFill>
                  <a:srgbClr val="FF0000"/>
                </a:solidFill>
                <a:latin typeface="Arial"/>
                <a:ea typeface="Arial"/>
                <a:cs typeface="Arial"/>
                <a:sym typeface="Arial"/>
              </a:rPr>
              <a:t>多く利用</a:t>
            </a:r>
            <a:r>
              <a:rPr b="0" i="0" lang="ja-JP" sz="4400" u="none" cap="none" strike="noStrike">
                <a:solidFill>
                  <a:schemeClr val="dk1"/>
                </a:solidFill>
                <a:latin typeface="Arial"/>
                <a:ea typeface="Arial"/>
                <a:cs typeface="Arial"/>
                <a:sym typeface="Arial"/>
              </a:rPr>
              <a:t>されることが重要</a:t>
            </a:r>
            <a:endParaRPr b="0" i="0" sz="4400" u="none" cap="none" strike="noStrike">
              <a:solidFill>
                <a:schemeClr val="dk1"/>
              </a:solidFill>
              <a:latin typeface="Arial"/>
              <a:ea typeface="Arial"/>
              <a:cs typeface="Arial"/>
              <a:sym typeface="Arial"/>
            </a:endParaRPr>
          </a:p>
          <a:p>
            <a:pPr indent="-685800" lvl="0" marL="846137" marR="0" rtl="0" algn="l">
              <a:spcBef>
                <a:spcPts val="1200"/>
              </a:spcBef>
              <a:spcAft>
                <a:spcPts val="0"/>
              </a:spcAft>
              <a:buClr>
                <a:schemeClr val="dk1"/>
              </a:buClr>
              <a:buSzPts val="6000"/>
              <a:buFont typeface="Noto Sans Symbols"/>
              <a:buChar char="■"/>
            </a:pPr>
            <a:r>
              <a:rPr b="0" i="0" lang="ja-JP" sz="6000" u="none" cap="none" strike="noStrike">
                <a:solidFill>
                  <a:schemeClr val="dk1"/>
                </a:solidFill>
                <a:latin typeface="Arial"/>
                <a:ea typeface="Arial"/>
                <a:cs typeface="Arial"/>
                <a:sym typeface="Arial"/>
              </a:rPr>
              <a:t>デジタルデータの</a:t>
            </a:r>
            <a:r>
              <a:rPr b="0" i="0" lang="ja-JP" sz="6000" u="none" cap="none" strike="noStrike">
                <a:solidFill>
                  <a:srgbClr val="FF0000"/>
                </a:solidFill>
                <a:latin typeface="Arial"/>
                <a:ea typeface="Arial"/>
                <a:cs typeface="Arial"/>
                <a:sym typeface="Arial"/>
              </a:rPr>
              <a:t>サイロ化</a:t>
            </a:r>
            <a:endParaRPr b="0" i="0" sz="6000" u="none" cap="none" strike="noStrike">
              <a:solidFill>
                <a:srgbClr val="FF0000"/>
              </a:solidFill>
              <a:latin typeface="Arial"/>
              <a:ea typeface="Arial"/>
              <a:cs typeface="Arial"/>
              <a:sym typeface="Arial"/>
            </a:endParaRPr>
          </a:p>
          <a:p>
            <a:pPr indent="-685800" lvl="1" marL="1971675" marR="0" rtl="0" algn="l">
              <a:spcBef>
                <a:spcPts val="880"/>
              </a:spcBef>
              <a:spcAft>
                <a:spcPts val="0"/>
              </a:spcAft>
              <a:buClr>
                <a:schemeClr val="dk1"/>
              </a:buClr>
              <a:buSzPts val="4400"/>
              <a:buFont typeface="Noto Sans Symbols"/>
              <a:buChar char="■"/>
            </a:pPr>
            <a:r>
              <a:rPr b="1" i="0" lang="ja-JP" sz="4400" u="none" cap="none" strike="noStrike">
                <a:solidFill>
                  <a:schemeClr val="dk1"/>
                </a:solidFill>
                <a:latin typeface="Arial"/>
                <a:ea typeface="Arial"/>
                <a:cs typeface="Arial"/>
                <a:sym typeface="Arial"/>
              </a:rPr>
              <a:t>所有者と利用者の乖離</a:t>
            </a:r>
            <a:r>
              <a:rPr b="0" i="0" lang="ja-JP" sz="4400" u="none" cap="none" strike="noStrike">
                <a:solidFill>
                  <a:schemeClr val="dk1"/>
                </a:solidFill>
                <a:latin typeface="Arial"/>
                <a:ea typeface="Arial"/>
                <a:cs typeface="Arial"/>
                <a:sym typeface="Arial"/>
              </a:rPr>
              <a:t>：</a:t>
            </a:r>
            <a:r>
              <a:rPr b="1" i="0" lang="ja-JP" sz="4400" u="none" cap="none" strike="noStrike">
                <a:solidFill>
                  <a:srgbClr val="FF0000"/>
                </a:solidFill>
                <a:latin typeface="Arial"/>
                <a:ea typeface="Arial"/>
                <a:cs typeface="Arial"/>
                <a:sym typeface="Arial"/>
              </a:rPr>
              <a:t>需要/データの存在が不明、キュレーション不足</a:t>
            </a:r>
            <a:endParaRPr b="1" i="0" sz="4400" u="none" cap="none" strike="noStrike">
              <a:solidFill>
                <a:srgbClr val="FF0000"/>
              </a:solidFill>
              <a:latin typeface="Arial"/>
              <a:ea typeface="Arial"/>
              <a:cs typeface="Arial"/>
              <a:sym typeface="Arial"/>
            </a:endParaRPr>
          </a:p>
        </p:txBody>
      </p:sp>
      <p:cxnSp>
        <p:nvCxnSpPr>
          <p:cNvPr id="99" name="Google Shape;99;p1"/>
          <p:cNvCxnSpPr/>
          <p:nvPr/>
        </p:nvCxnSpPr>
        <p:spPr>
          <a:xfrm flipH="1" rot="10800000">
            <a:off x="8927555" y="15687191"/>
            <a:ext cx="8357700" cy="1711500"/>
          </a:xfrm>
          <a:prstGeom prst="straightConnector1">
            <a:avLst/>
          </a:prstGeom>
          <a:noFill/>
          <a:ln cap="flat" cmpd="sng" w="38100">
            <a:solidFill>
              <a:srgbClr val="A5A5A5"/>
            </a:solidFill>
            <a:prstDash val="dot"/>
            <a:round/>
            <a:headEnd len="sm" w="sm" type="none"/>
            <a:tailEnd len="sm" w="sm" type="none"/>
          </a:ln>
        </p:spPr>
      </p:cxnSp>
      <p:cxnSp>
        <p:nvCxnSpPr>
          <p:cNvPr id="100" name="Google Shape;100;p1"/>
          <p:cNvCxnSpPr/>
          <p:nvPr/>
        </p:nvCxnSpPr>
        <p:spPr>
          <a:xfrm>
            <a:off x="8945433" y="21505355"/>
            <a:ext cx="8340000" cy="2199300"/>
          </a:xfrm>
          <a:prstGeom prst="straightConnector1">
            <a:avLst/>
          </a:prstGeom>
          <a:noFill/>
          <a:ln cap="flat" cmpd="sng" w="38100">
            <a:solidFill>
              <a:srgbClr val="A5A5A5"/>
            </a:solidFill>
            <a:prstDash val="dot"/>
            <a:round/>
            <a:headEnd len="sm" w="sm" type="none"/>
            <a:tailEnd len="sm" w="sm" type="none"/>
          </a:ln>
        </p:spPr>
      </p:cxnSp>
      <p:pic>
        <p:nvPicPr>
          <p:cNvPr id="101" name="Google Shape;101;p1"/>
          <p:cNvPicPr preferRelativeResize="0"/>
          <p:nvPr/>
        </p:nvPicPr>
        <p:blipFill rotWithShape="1">
          <a:blip r:embed="rId3">
            <a:alphaModFix/>
          </a:blip>
          <a:srcRect b="0" l="0" r="0" t="0"/>
          <a:stretch/>
        </p:blipFill>
        <p:spPr>
          <a:xfrm flipH="1">
            <a:off x="17434196" y="15687320"/>
            <a:ext cx="441145" cy="8107994"/>
          </a:xfrm>
          <a:prstGeom prst="rect">
            <a:avLst/>
          </a:prstGeom>
          <a:noFill/>
          <a:ln>
            <a:noFill/>
          </a:ln>
        </p:spPr>
      </p:pic>
      <p:pic>
        <p:nvPicPr>
          <p:cNvPr id="102" name="Google Shape;102;p1"/>
          <p:cNvPicPr preferRelativeResize="0"/>
          <p:nvPr/>
        </p:nvPicPr>
        <p:blipFill rotWithShape="1">
          <a:blip r:embed="rId4">
            <a:alphaModFix/>
          </a:blip>
          <a:srcRect b="0" l="0" r="0" t="0"/>
          <a:stretch/>
        </p:blipFill>
        <p:spPr>
          <a:xfrm>
            <a:off x="18024234" y="15658409"/>
            <a:ext cx="6616576" cy="8209801"/>
          </a:xfrm>
          <a:prstGeom prst="rect">
            <a:avLst/>
          </a:prstGeom>
          <a:noFill/>
          <a:ln>
            <a:noFill/>
          </a:ln>
        </p:spPr>
      </p:pic>
      <p:sp>
        <p:nvSpPr>
          <p:cNvPr id="103" name="Google Shape;103;p1"/>
          <p:cNvSpPr/>
          <p:nvPr/>
        </p:nvSpPr>
        <p:spPr>
          <a:xfrm>
            <a:off x="17578211" y="13966784"/>
            <a:ext cx="73350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ja-JP" sz="4800" u="none" cap="none" strike="noStrike">
                <a:solidFill>
                  <a:srgbClr val="0432FF"/>
                </a:solidFill>
                <a:latin typeface="Arial"/>
                <a:ea typeface="Arial"/>
                <a:cs typeface="Arial"/>
                <a:sym typeface="Arial"/>
              </a:rPr>
              <a:t>オープンな</a:t>
            </a:r>
            <a:endParaRPr b="1" i="0" sz="4800" u="none" cap="none" strike="noStrike">
              <a:solidFill>
                <a:srgbClr val="0432FF"/>
              </a:solidFill>
              <a:latin typeface="Arial"/>
              <a:ea typeface="Arial"/>
              <a:cs typeface="Arial"/>
              <a:sym typeface="Arial"/>
            </a:endParaRPr>
          </a:p>
          <a:p>
            <a:pPr indent="0" lvl="0" marL="0" marR="0" rtl="0" algn="ctr">
              <a:spcBef>
                <a:spcPts val="0"/>
              </a:spcBef>
              <a:spcAft>
                <a:spcPts val="0"/>
              </a:spcAft>
              <a:buNone/>
            </a:pPr>
            <a:r>
              <a:rPr b="1" i="0" lang="ja-JP" sz="4800" u="none" cap="none" strike="noStrike">
                <a:solidFill>
                  <a:srgbClr val="0432FF"/>
                </a:solidFill>
                <a:latin typeface="Arial"/>
                <a:ea typeface="Arial"/>
                <a:cs typeface="Arial"/>
                <a:sym typeface="Arial"/>
              </a:rPr>
              <a:t>自律型データ流通基盤</a:t>
            </a:r>
            <a:endParaRPr/>
          </a:p>
        </p:txBody>
      </p:sp>
      <p:sp>
        <p:nvSpPr>
          <p:cNvPr id="104" name="Google Shape;104;p1"/>
          <p:cNvSpPr txBox="1"/>
          <p:nvPr/>
        </p:nvSpPr>
        <p:spPr>
          <a:xfrm>
            <a:off x="6479283" y="34131928"/>
            <a:ext cx="194328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ja-JP" sz="4400" u="none" cap="none" strike="noStrike">
                <a:solidFill>
                  <a:schemeClr val="dk1"/>
                </a:solidFill>
                <a:latin typeface="Arial"/>
                <a:ea typeface="Arial"/>
                <a:cs typeface="Arial"/>
                <a:sym typeface="Arial"/>
              </a:rPr>
              <a:t>様々な人々によって発見されたデジタルデータの様々な価値が</a:t>
            </a:r>
            <a:endParaRPr b="0" i="0" sz="4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ja-JP" sz="4400" u="none" cap="none" strike="noStrike">
                <a:solidFill>
                  <a:schemeClr val="dk1"/>
                </a:solidFill>
                <a:latin typeface="Arial"/>
                <a:ea typeface="Arial"/>
                <a:cs typeface="Arial"/>
                <a:sym typeface="Arial"/>
              </a:rPr>
              <a:t>Virtual File や Catalogueとして随時追加されながら流通</a:t>
            </a:r>
            <a:endParaRPr/>
          </a:p>
        </p:txBody>
      </p:sp>
      <p:pic>
        <p:nvPicPr>
          <p:cNvPr id="105" name="Google Shape;105;p1"/>
          <p:cNvPicPr preferRelativeResize="0"/>
          <p:nvPr/>
        </p:nvPicPr>
        <p:blipFill rotWithShape="1">
          <a:blip r:embed="rId5">
            <a:alphaModFix/>
          </a:blip>
          <a:srcRect b="0" l="0" r="0" t="0"/>
          <a:stretch/>
        </p:blipFill>
        <p:spPr>
          <a:xfrm>
            <a:off x="7092824" y="25544011"/>
            <a:ext cx="18036533" cy="8493393"/>
          </a:xfrm>
          <a:prstGeom prst="rect">
            <a:avLst/>
          </a:prstGeom>
          <a:noFill/>
          <a:ln>
            <a:noFill/>
          </a:ln>
        </p:spPr>
      </p:pic>
      <p:pic>
        <p:nvPicPr>
          <p:cNvPr id="106" name="Google Shape;106;p1"/>
          <p:cNvPicPr preferRelativeResize="0"/>
          <p:nvPr/>
        </p:nvPicPr>
        <p:blipFill rotWithShape="1">
          <a:blip r:embed="rId6">
            <a:alphaModFix/>
          </a:blip>
          <a:srcRect b="0" l="0" r="0" t="0"/>
          <a:stretch/>
        </p:blipFill>
        <p:spPr>
          <a:xfrm>
            <a:off x="2203757" y="25524395"/>
            <a:ext cx="4418766" cy="8530137"/>
          </a:xfrm>
          <a:prstGeom prst="rect">
            <a:avLst/>
          </a:prstGeom>
          <a:noFill/>
          <a:ln>
            <a:noFill/>
          </a:ln>
        </p:spPr>
      </p:pic>
      <p:sp>
        <p:nvSpPr>
          <p:cNvPr id="107" name="Google Shape;107;p1"/>
          <p:cNvSpPr txBox="1"/>
          <p:nvPr/>
        </p:nvSpPr>
        <p:spPr>
          <a:xfrm>
            <a:off x="2253830" y="25524395"/>
            <a:ext cx="24417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4400" u="none" cap="none" strike="noStrike">
                <a:solidFill>
                  <a:schemeClr val="dk1"/>
                </a:solidFill>
                <a:latin typeface="Arial"/>
                <a:ea typeface="Arial"/>
                <a:cs typeface="Arial"/>
                <a:sym typeface="Arial"/>
              </a:rPr>
              <a:t>これまで</a:t>
            </a:r>
            <a:endParaRPr/>
          </a:p>
        </p:txBody>
      </p:sp>
      <p:sp>
        <p:nvSpPr>
          <p:cNvPr id="108" name="Google Shape;108;p1"/>
          <p:cNvSpPr txBox="1"/>
          <p:nvPr/>
        </p:nvSpPr>
        <p:spPr>
          <a:xfrm>
            <a:off x="7313586" y="25586519"/>
            <a:ext cx="66849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4400">
                <a:solidFill>
                  <a:schemeClr val="dk1"/>
                </a:solidFill>
                <a:latin typeface="Arial"/>
                <a:ea typeface="Arial"/>
                <a:cs typeface="Arial"/>
                <a:sym typeface="Arial"/>
              </a:rPr>
              <a:t>Virtual File + Catalogue</a:t>
            </a:r>
            <a:endParaRPr sz="4400">
              <a:solidFill>
                <a:schemeClr val="dk1"/>
              </a:solidFill>
              <a:latin typeface="Arial"/>
              <a:ea typeface="Arial"/>
              <a:cs typeface="Arial"/>
              <a:sym typeface="Arial"/>
            </a:endParaRPr>
          </a:p>
        </p:txBody>
      </p:sp>
      <p:pic>
        <p:nvPicPr>
          <p:cNvPr id="109" name="Google Shape;109;p1"/>
          <p:cNvPicPr preferRelativeResize="0"/>
          <p:nvPr/>
        </p:nvPicPr>
        <p:blipFill rotWithShape="1">
          <a:blip r:embed="rId7">
            <a:alphaModFix/>
          </a:blip>
          <a:srcRect b="0" l="0" r="0" t="0"/>
          <a:stretch/>
        </p:blipFill>
        <p:spPr>
          <a:xfrm>
            <a:off x="2068816" y="15208552"/>
            <a:ext cx="7114157" cy="83331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
          <p:cNvSpPr txBox="1"/>
          <p:nvPr/>
        </p:nvSpPr>
        <p:spPr>
          <a:xfrm>
            <a:off x="4247035" y="1465393"/>
            <a:ext cx="20090232" cy="1736522"/>
          </a:xfrm>
          <a:prstGeom prst="rect">
            <a:avLst/>
          </a:prstGeom>
          <a:noFill/>
          <a:ln>
            <a:noFill/>
          </a:ln>
        </p:spPr>
        <p:txBody>
          <a:bodyPr anchorCtr="0" anchor="t" bIns="128325" lIns="256675" spcFirstLastPara="1" rIns="256675" wrap="square" tIns="128325">
            <a:spAutoFit/>
          </a:bodyPr>
          <a:lstStyle/>
          <a:p>
            <a:pPr indent="0" lvl="0" marL="0" marR="0" rtl="0" algn="l">
              <a:spcBef>
                <a:spcPts val="0"/>
              </a:spcBef>
              <a:spcAft>
                <a:spcPts val="0"/>
              </a:spcAft>
              <a:buNone/>
            </a:pPr>
            <a:r>
              <a:rPr b="1" lang="ja-JP" sz="9600">
                <a:solidFill>
                  <a:schemeClr val="lt1"/>
                </a:solidFill>
              </a:rPr>
              <a:t>オープンネットワークアプローチ</a:t>
            </a:r>
            <a:endParaRPr b="1" sz="8800">
              <a:solidFill>
                <a:schemeClr val="dk1"/>
              </a:solidFill>
            </a:endParaRPr>
          </a:p>
        </p:txBody>
      </p:sp>
      <p:sp>
        <p:nvSpPr>
          <p:cNvPr id="115" name="Google Shape;115;p2"/>
          <p:cNvSpPr txBox="1"/>
          <p:nvPr/>
        </p:nvSpPr>
        <p:spPr>
          <a:xfrm>
            <a:off x="4496073" y="5185655"/>
            <a:ext cx="16109100" cy="870600"/>
          </a:xfrm>
          <a:prstGeom prst="rect">
            <a:avLst/>
          </a:prstGeom>
          <a:noFill/>
          <a:ln>
            <a:noFill/>
          </a:ln>
        </p:spPr>
        <p:txBody>
          <a:bodyPr anchorCtr="0" anchor="t" bIns="128325" lIns="256675" spcFirstLastPara="1" rIns="256675" wrap="square" tIns="128325">
            <a:spAutoFit/>
          </a:bodyPr>
          <a:lstStyle/>
          <a:p>
            <a:pPr indent="0" lvl="0" marL="0" marR="0" rtl="0" algn="l">
              <a:spcBef>
                <a:spcPts val="0"/>
              </a:spcBef>
              <a:spcAft>
                <a:spcPts val="0"/>
              </a:spcAft>
              <a:buNone/>
            </a:pPr>
            <a:r>
              <a:rPr b="1" lang="ja-JP" sz="3973">
                <a:solidFill>
                  <a:schemeClr val="lt1"/>
                </a:solidFill>
                <a:latin typeface="Arial"/>
                <a:ea typeface="Arial"/>
                <a:cs typeface="Arial"/>
                <a:sym typeface="Arial"/>
              </a:rPr>
              <a:t>慶應義塾大学 理工学部 情報工学科・DMC研究センター 金子研究室</a:t>
            </a:r>
            <a:endParaRPr/>
          </a:p>
        </p:txBody>
      </p:sp>
      <p:grpSp>
        <p:nvGrpSpPr>
          <p:cNvPr id="116" name="Google Shape;116;p2"/>
          <p:cNvGrpSpPr/>
          <p:nvPr/>
        </p:nvGrpSpPr>
        <p:grpSpPr>
          <a:xfrm>
            <a:off x="1427096" y="6730307"/>
            <a:ext cx="18348190" cy="1269884"/>
            <a:chOff x="1114748" y="5681319"/>
            <a:chExt cx="18348190" cy="1269884"/>
          </a:xfrm>
        </p:grpSpPr>
        <p:sp>
          <p:nvSpPr>
            <p:cNvPr id="117" name="Google Shape;117;p2"/>
            <p:cNvSpPr txBox="1"/>
            <p:nvPr/>
          </p:nvSpPr>
          <p:spPr>
            <a:xfrm>
              <a:off x="1909735" y="5843207"/>
              <a:ext cx="17553203"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6600">
                  <a:solidFill>
                    <a:srgbClr val="212121"/>
                  </a:solidFill>
                  <a:latin typeface="Arial"/>
                  <a:ea typeface="Arial"/>
                  <a:cs typeface="Arial"/>
                  <a:sym typeface="Arial"/>
                </a:rPr>
                <a:t>データ所有者と利用者の間の距離/価値の乖離</a:t>
              </a:r>
              <a:endParaRPr b="1" sz="6600">
                <a:solidFill>
                  <a:srgbClr val="212121"/>
                </a:solidFill>
                <a:latin typeface="Arial"/>
                <a:ea typeface="Arial"/>
                <a:cs typeface="Arial"/>
                <a:sym typeface="Arial"/>
              </a:endParaRPr>
            </a:p>
          </p:txBody>
        </p:sp>
        <p:sp>
          <p:nvSpPr>
            <p:cNvPr id="118" name="Google Shape;118;p2"/>
            <p:cNvSpPr/>
            <p:nvPr/>
          </p:nvSpPr>
          <p:spPr>
            <a:xfrm>
              <a:off x="1114748" y="5681319"/>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00">
                <a:solidFill>
                  <a:schemeClr val="lt1"/>
                </a:solidFill>
                <a:latin typeface="Arial"/>
                <a:ea typeface="Arial"/>
                <a:cs typeface="Arial"/>
                <a:sym typeface="Arial"/>
              </a:endParaRPr>
            </a:p>
          </p:txBody>
        </p:sp>
      </p:grpSp>
      <p:grpSp>
        <p:nvGrpSpPr>
          <p:cNvPr id="119" name="Google Shape;119;p2"/>
          <p:cNvGrpSpPr/>
          <p:nvPr/>
        </p:nvGrpSpPr>
        <p:grpSpPr>
          <a:xfrm>
            <a:off x="1582739" y="20555844"/>
            <a:ext cx="11953328" cy="1262333"/>
            <a:chOff x="1117991" y="5760878"/>
            <a:chExt cx="11953328" cy="1262333"/>
          </a:xfrm>
        </p:grpSpPr>
        <p:sp>
          <p:nvSpPr>
            <p:cNvPr id="120" name="Google Shape;120;p2"/>
            <p:cNvSpPr txBox="1"/>
            <p:nvPr/>
          </p:nvSpPr>
          <p:spPr>
            <a:xfrm>
              <a:off x="1883641" y="5915215"/>
              <a:ext cx="11187678"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6600">
                  <a:solidFill>
                    <a:schemeClr val="dk1"/>
                  </a:solidFill>
                  <a:latin typeface="Arial"/>
                  <a:ea typeface="Arial"/>
                  <a:cs typeface="Arial"/>
                  <a:sym typeface="Arial"/>
                </a:rPr>
                <a:t>多様性を促進するボーダレス</a:t>
              </a:r>
              <a:endParaRPr b="1" sz="6600">
                <a:solidFill>
                  <a:schemeClr val="dk1"/>
                </a:solidFill>
                <a:latin typeface="Arial"/>
                <a:ea typeface="Arial"/>
                <a:cs typeface="Arial"/>
                <a:sym typeface="Arial"/>
              </a:endParaRPr>
            </a:p>
          </p:txBody>
        </p:sp>
        <p:sp>
          <p:nvSpPr>
            <p:cNvPr id="121" name="Google Shape;121;p2"/>
            <p:cNvSpPr/>
            <p:nvPr/>
          </p:nvSpPr>
          <p:spPr>
            <a:xfrm>
              <a:off x="1117991" y="5760878"/>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00">
                <a:solidFill>
                  <a:schemeClr val="lt1"/>
                </a:solidFill>
                <a:latin typeface="Arial"/>
                <a:ea typeface="Arial"/>
                <a:cs typeface="Arial"/>
                <a:sym typeface="Arial"/>
              </a:endParaRPr>
            </a:p>
          </p:txBody>
        </p:sp>
      </p:grpSp>
      <p:grpSp>
        <p:nvGrpSpPr>
          <p:cNvPr id="122" name="Google Shape;122;p2"/>
          <p:cNvGrpSpPr/>
          <p:nvPr/>
        </p:nvGrpSpPr>
        <p:grpSpPr>
          <a:xfrm>
            <a:off x="1579495" y="28215497"/>
            <a:ext cx="14577609" cy="1308400"/>
            <a:chOff x="1114747" y="5714811"/>
            <a:chExt cx="14577609" cy="1308400"/>
          </a:xfrm>
        </p:grpSpPr>
        <p:sp>
          <p:nvSpPr>
            <p:cNvPr id="123" name="Google Shape;123;p2"/>
            <p:cNvSpPr txBox="1"/>
            <p:nvPr/>
          </p:nvSpPr>
          <p:spPr>
            <a:xfrm>
              <a:off x="1965521" y="5915215"/>
              <a:ext cx="13726835"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6600">
                  <a:solidFill>
                    <a:srgbClr val="212121"/>
                  </a:solidFill>
                  <a:latin typeface="Arial"/>
                  <a:ea typeface="Arial"/>
                  <a:cs typeface="Arial"/>
                  <a:sym typeface="Arial"/>
                </a:rPr>
                <a:t>柔軟性の高いマイクロアップデート</a:t>
              </a:r>
              <a:endParaRPr b="1" sz="6600">
                <a:solidFill>
                  <a:srgbClr val="212121"/>
                </a:solidFill>
                <a:latin typeface="Arial"/>
                <a:ea typeface="Arial"/>
                <a:cs typeface="Arial"/>
                <a:sym typeface="Arial"/>
              </a:endParaRPr>
            </a:p>
          </p:txBody>
        </p:sp>
        <p:sp>
          <p:nvSpPr>
            <p:cNvPr id="124" name="Google Shape;124;p2"/>
            <p:cNvSpPr/>
            <p:nvPr/>
          </p:nvSpPr>
          <p:spPr>
            <a:xfrm>
              <a:off x="1114747" y="5714811"/>
              <a:ext cx="540000" cy="1170000"/>
            </a:xfrm>
            <a:prstGeom prst="rect">
              <a:avLst/>
            </a:prstGeom>
            <a:solidFill>
              <a:srgbClr val="008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00">
                <a:solidFill>
                  <a:schemeClr val="lt1"/>
                </a:solidFill>
                <a:latin typeface="Arial"/>
                <a:ea typeface="Arial"/>
                <a:cs typeface="Arial"/>
                <a:sym typeface="Arial"/>
              </a:endParaRPr>
            </a:p>
          </p:txBody>
        </p:sp>
      </p:grpSp>
      <p:sp>
        <p:nvSpPr>
          <p:cNvPr id="125" name="Google Shape;125;p2"/>
          <p:cNvSpPr txBox="1"/>
          <p:nvPr/>
        </p:nvSpPr>
        <p:spPr>
          <a:xfrm>
            <a:off x="2455218" y="7950667"/>
            <a:ext cx="21882049" cy="8676144"/>
          </a:xfrm>
          <a:prstGeom prst="rect">
            <a:avLst/>
          </a:prstGeom>
          <a:noFill/>
          <a:ln>
            <a:noFill/>
          </a:ln>
        </p:spPr>
        <p:txBody>
          <a:bodyPr anchorCtr="0" anchor="t" bIns="41975" lIns="83975" spcFirstLastPara="1" rIns="83975" wrap="square" tIns="41975">
            <a:noAutofit/>
          </a:bodyPr>
          <a:lstStyle/>
          <a:p>
            <a:pPr indent="-685800" lvl="0" marL="846138" marR="0" rtl="0" algn="l">
              <a:spcBef>
                <a:spcPts val="0"/>
              </a:spcBef>
              <a:spcAft>
                <a:spcPts val="0"/>
              </a:spcAft>
              <a:buClr>
                <a:schemeClr val="dk1"/>
              </a:buClr>
              <a:buSzPts val="6000"/>
              <a:buFont typeface="Noto Sans Symbols"/>
              <a:buChar char="■"/>
            </a:pPr>
            <a:r>
              <a:rPr lang="ja-JP" sz="6000">
                <a:solidFill>
                  <a:schemeClr val="dk1"/>
                </a:solidFill>
                <a:latin typeface="Arial"/>
                <a:ea typeface="Arial"/>
                <a:cs typeface="Arial"/>
                <a:sym typeface="Arial"/>
              </a:rPr>
              <a:t>所有者</a:t>
            </a:r>
            <a:endParaRPr sz="6000">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メタデータ整備は利用拡大に繋がらない</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利用者ニーズを把握できない</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時代に合わせて、サービス・メタデータを</a:t>
            </a:r>
            <a:br>
              <a:rPr b="0" i="0" lang="ja-JP" sz="5100" u="none" cap="none" strike="noStrike">
                <a:solidFill>
                  <a:schemeClr val="dk1"/>
                </a:solidFill>
                <a:latin typeface="Arial"/>
                <a:ea typeface="Arial"/>
                <a:cs typeface="Arial"/>
                <a:sym typeface="Arial"/>
              </a:rPr>
            </a:br>
            <a:r>
              <a:rPr b="0" i="0" lang="ja-JP" sz="5100" u="none" cap="none" strike="noStrike">
                <a:solidFill>
                  <a:schemeClr val="dk1"/>
                </a:solidFill>
                <a:latin typeface="Arial"/>
                <a:ea typeface="Arial"/>
                <a:cs typeface="Arial"/>
                <a:sym typeface="Arial"/>
              </a:rPr>
              <a:t>更新するコストが高い</a:t>
            </a:r>
            <a:endParaRPr b="0" i="0" sz="6000" u="none" cap="none" strike="noStrike">
              <a:solidFill>
                <a:schemeClr val="dk1"/>
              </a:solidFill>
              <a:latin typeface="Arial"/>
              <a:ea typeface="Arial"/>
              <a:cs typeface="Arial"/>
              <a:sym typeface="Arial"/>
            </a:endParaRPr>
          </a:p>
          <a:p>
            <a:pPr indent="-685800" lvl="0" marL="846138" marR="0" rtl="0" algn="l">
              <a:spcBef>
                <a:spcPts val="1200"/>
              </a:spcBef>
              <a:spcAft>
                <a:spcPts val="0"/>
              </a:spcAft>
              <a:buClr>
                <a:schemeClr val="dk1"/>
              </a:buClr>
              <a:buSzPts val="6000"/>
              <a:buFont typeface="Noto Sans Symbols"/>
              <a:buChar char="■"/>
            </a:pPr>
            <a:r>
              <a:rPr lang="ja-JP" sz="6000">
                <a:solidFill>
                  <a:schemeClr val="dk1"/>
                </a:solidFill>
                <a:latin typeface="Arial"/>
                <a:ea typeface="Arial"/>
                <a:cs typeface="Arial"/>
                <a:sym typeface="Arial"/>
              </a:rPr>
              <a:t>利用者</a:t>
            </a:r>
            <a:endParaRPr sz="6000">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目的が定まっていないと探せない</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探索対象を言語化するのが難しい</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探せていないのか、そもそも存在しないのか</a:t>
            </a:r>
            <a:endParaRPr b="0" i="0" sz="5100" u="none" cap="none" strike="noStrike">
              <a:solidFill>
                <a:schemeClr val="dk1"/>
              </a:solidFill>
              <a:latin typeface="Arial"/>
              <a:ea typeface="Arial"/>
              <a:cs typeface="Arial"/>
              <a:sym typeface="Arial"/>
            </a:endParaRPr>
          </a:p>
        </p:txBody>
      </p:sp>
      <p:pic>
        <p:nvPicPr>
          <p:cNvPr id="126" name="Google Shape;126;p2"/>
          <p:cNvPicPr preferRelativeResize="0"/>
          <p:nvPr/>
        </p:nvPicPr>
        <p:blipFill rotWithShape="1">
          <a:blip r:embed="rId3">
            <a:alphaModFix/>
          </a:blip>
          <a:srcRect b="0" l="0" r="0" t="0"/>
          <a:stretch/>
        </p:blipFill>
        <p:spPr>
          <a:xfrm>
            <a:off x="17712531" y="8026451"/>
            <a:ext cx="1915160" cy="2839720"/>
          </a:xfrm>
          <a:prstGeom prst="rect">
            <a:avLst/>
          </a:prstGeom>
          <a:noFill/>
          <a:ln>
            <a:noFill/>
          </a:ln>
        </p:spPr>
      </p:pic>
      <p:pic>
        <p:nvPicPr>
          <p:cNvPr id="127" name="Google Shape;127;p2"/>
          <p:cNvPicPr preferRelativeResize="0"/>
          <p:nvPr/>
        </p:nvPicPr>
        <p:blipFill rotWithShape="1">
          <a:blip r:embed="rId4">
            <a:alphaModFix/>
          </a:blip>
          <a:srcRect b="0" l="0" r="0" t="0"/>
          <a:stretch/>
        </p:blipFill>
        <p:spPr>
          <a:xfrm>
            <a:off x="17712531" y="14115723"/>
            <a:ext cx="1915160" cy="2839720"/>
          </a:xfrm>
          <a:prstGeom prst="rect">
            <a:avLst/>
          </a:prstGeom>
          <a:noFill/>
          <a:ln>
            <a:noFill/>
          </a:ln>
        </p:spPr>
      </p:pic>
      <p:sp>
        <p:nvSpPr>
          <p:cNvPr id="128" name="Google Shape;128;p2"/>
          <p:cNvSpPr/>
          <p:nvPr/>
        </p:nvSpPr>
        <p:spPr>
          <a:xfrm>
            <a:off x="19701517" y="14115723"/>
            <a:ext cx="5498029" cy="2839720"/>
          </a:xfrm>
          <a:prstGeom prst="wedgeEllipseCallout">
            <a:avLst>
              <a:gd fmla="val -66603" name="adj1"/>
              <a:gd fmla="val -39629" name="adj2"/>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4800">
                <a:solidFill>
                  <a:schemeClr val="dk1"/>
                </a:solidFill>
                <a:latin typeface="Arial"/>
                <a:ea typeface="Arial"/>
                <a:cs typeface="Arial"/>
                <a:sym typeface="Arial"/>
              </a:rPr>
              <a:t>疲れるなぁ。</a:t>
            </a:r>
            <a:endParaRPr sz="4800">
              <a:solidFill>
                <a:schemeClr val="dk1"/>
              </a:solidFill>
              <a:latin typeface="Arial"/>
              <a:ea typeface="Arial"/>
              <a:cs typeface="Arial"/>
              <a:sym typeface="Arial"/>
            </a:endParaRPr>
          </a:p>
        </p:txBody>
      </p:sp>
      <p:sp>
        <p:nvSpPr>
          <p:cNvPr id="129" name="Google Shape;129;p2"/>
          <p:cNvSpPr/>
          <p:nvPr/>
        </p:nvSpPr>
        <p:spPr>
          <a:xfrm>
            <a:off x="19701517" y="8039983"/>
            <a:ext cx="5498029" cy="2839720"/>
          </a:xfrm>
          <a:prstGeom prst="wedgeEllipseCallout">
            <a:avLst>
              <a:gd fmla="val -66603" name="adj1"/>
              <a:gd fmla="val -39629" name="adj2"/>
            </a:avLst>
          </a:prstGeom>
          <a:no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4800">
                <a:solidFill>
                  <a:schemeClr val="dk1"/>
                </a:solidFill>
                <a:latin typeface="Arial"/>
                <a:ea typeface="Arial"/>
                <a:cs typeface="Arial"/>
                <a:sym typeface="Arial"/>
              </a:rPr>
              <a:t>お金と手間が</a:t>
            </a:r>
            <a:br>
              <a:rPr lang="ja-JP" sz="4800">
                <a:solidFill>
                  <a:schemeClr val="dk1"/>
                </a:solidFill>
                <a:latin typeface="Arial"/>
                <a:ea typeface="Arial"/>
                <a:cs typeface="Arial"/>
                <a:sym typeface="Arial"/>
              </a:rPr>
            </a:br>
            <a:r>
              <a:rPr lang="ja-JP" sz="4800">
                <a:solidFill>
                  <a:schemeClr val="dk1"/>
                </a:solidFill>
                <a:latin typeface="Arial"/>
                <a:ea typeface="Arial"/>
                <a:cs typeface="Arial"/>
                <a:sym typeface="Arial"/>
              </a:rPr>
              <a:t>かかるなぁ。</a:t>
            </a:r>
            <a:endParaRPr sz="4800">
              <a:solidFill>
                <a:schemeClr val="dk1"/>
              </a:solidFill>
              <a:latin typeface="Arial"/>
              <a:ea typeface="Arial"/>
              <a:cs typeface="Arial"/>
              <a:sym typeface="Arial"/>
            </a:endParaRPr>
          </a:p>
        </p:txBody>
      </p:sp>
      <p:pic>
        <p:nvPicPr>
          <p:cNvPr id="130" name="Google Shape;130;p2"/>
          <p:cNvPicPr preferRelativeResize="0"/>
          <p:nvPr/>
        </p:nvPicPr>
        <p:blipFill rotWithShape="1">
          <a:blip r:embed="rId5">
            <a:alphaModFix/>
          </a:blip>
          <a:srcRect b="0" l="0" r="0" t="0"/>
          <a:stretch/>
        </p:blipFill>
        <p:spPr>
          <a:xfrm>
            <a:off x="18304986" y="11482835"/>
            <a:ext cx="730250" cy="1811020"/>
          </a:xfrm>
          <a:prstGeom prst="rect">
            <a:avLst/>
          </a:prstGeom>
          <a:noFill/>
          <a:ln>
            <a:noFill/>
          </a:ln>
        </p:spPr>
      </p:pic>
      <p:sp>
        <p:nvSpPr>
          <p:cNvPr id="131" name="Google Shape;131;p2"/>
          <p:cNvSpPr txBox="1"/>
          <p:nvPr/>
        </p:nvSpPr>
        <p:spPr>
          <a:xfrm>
            <a:off x="19419730" y="11880513"/>
            <a:ext cx="634019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6000">
                <a:solidFill>
                  <a:srgbClr val="FF0000"/>
                </a:solidFill>
                <a:latin typeface="Arial"/>
                <a:ea typeface="Arial"/>
                <a:cs typeface="Arial"/>
                <a:sym typeface="Arial"/>
              </a:rPr>
              <a:t>キュレータが不在</a:t>
            </a:r>
            <a:endParaRPr b="1" sz="6000">
              <a:solidFill>
                <a:srgbClr val="FF0000"/>
              </a:solidFill>
              <a:latin typeface="Arial"/>
              <a:ea typeface="Arial"/>
              <a:cs typeface="Arial"/>
              <a:sym typeface="Arial"/>
            </a:endParaRPr>
          </a:p>
        </p:txBody>
      </p:sp>
      <p:sp>
        <p:nvSpPr>
          <p:cNvPr id="132" name="Google Shape;132;p2"/>
          <p:cNvSpPr/>
          <p:nvPr/>
        </p:nvSpPr>
        <p:spPr>
          <a:xfrm>
            <a:off x="2888509" y="17602773"/>
            <a:ext cx="21448759" cy="2392350"/>
          </a:xfrm>
          <a:prstGeom prst="rect">
            <a:avLst/>
          </a:prstGeom>
          <a:noFill/>
          <a:ln cap="flat" cmpd="sng" w="25400">
            <a:solidFill>
              <a:srgbClr val="92D050"/>
            </a:solidFill>
            <a:prstDash val="solid"/>
            <a:round/>
            <a:headEnd len="sm" w="sm" type="none"/>
            <a:tailEnd len="sm" w="sm" type="none"/>
          </a:ln>
        </p:spPr>
        <p:txBody>
          <a:bodyPr anchorCtr="0" anchor="b" bIns="45700" lIns="91425" spcFirstLastPara="1" rIns="91425" wrap="square" tIns="45700">
            <a:noAutofit/>
          </a:bodyPr>
          <a:lstStyle/>
          <a:p>
            <a:pPr indent="-857250" lvl="0" marL="1260000" marR="0" rtl="0" algn="l">
              <a:lnSpc>
                <a:spcPct val="120000"/>
              </a:lnSpc>
              <a:spcBef>
                <a:spcPts val="0"/>
              </a:spcBef>
              <a:spcAft>
                <a:spcPts val="0"/>
              </a:spcAft>
              <a:buClr>
                <a:srgbClr val="FF0000"/>
              </a:buClr>
              <a:buSzPts val="6000"/>
              <a:buFont typeface="Noto Sans Symbols"/>
              <a:buChar char="■"/>
            </a:pPr>
            <a:r>
              <a:rPr lang="ja-JP" sz="6000">
                <a:solidFill>
                  <a:srgbClr val="FF0000"/>
                </a:solidFill>
                <a:latin typeface="Arial"/>
                <a:ea typeface="Arial"/>
                <a:cs typeface="Arial"/>
                <a:sym typeface="Arial"/>
              </a:rPr>
              <a:t>キュレータの活動成果を時代・サービスの枠を超えて使う</a:t>
            </a:r>
            <a:endParaRPr sz="6000">
              <a:solidFill>
                <a:srgbClr val="FF0000"/>
              </a:solidFill>
              <a:latin typeface="Arial"/>
              <a:ea typeface="Arial"/>
              <a:cs typeface="Arial"/>
              <a:sym typeface="Arial"/>
            </a:endParaRPr>
          </a:p>
          <a:p>
            <a:pPr indent="-857250" lvl="0" marL="1260000" marR="0" rtl="0" algn="l">
              <a:lnSpc>
                <a:spcPct val="120000"/>
              </a:lnSpc>
              <a:spcBef>
                <a:spcPts val="0"/>
              </a:spcBef>
              <a:spcAft>
                <a:spcPts val="0"/>
              </a:spcAft>
              <a:buClr>
                <a:srgbClr val="FF0000"/>
              </a:buClr>
              <a:buSzPts val="6000"/>
              <a:buFont typeface="Noto Sans Symbols"/>
              <a:buChar char="■"/>
            </a:pPr>
            <a:r>
              <a:rPr lang="ja-JP" sz="6000">
                <a:solidFill>
                  <a:srgbClr val="FF0000"/>
                </a:solidFill>
                <a:latin typeface="Arial"/>
                <a:ea typeface="Arial"/>
                <a:cs typeface="Arial"/>
                <a:sym typeface="Arial"/>
              </a:rPr>
              <a:t>キュレータが報酬を受け取れるようにする</a:t>
            </a:r>
            <a:endParaRPr sz="6000">
              <a:solidFill>
                <a:srgbClr val="FF0000"/>
              </a:solidFill>
              <a:latin typeface="Arial"/>
              <a:ea typeface="Arial"/>
              <a:cs typeface="Arial"/>
              <a:sym typeface="Arial"/>
            </a:endParaRPr>
          </a:p>
        </p:txBody>
      </p:sp>
      <p:sp>
        <p:nvSpPr>
          <p:cNvPr id="133" name="Google Shape;133;p2"/>
          <p:cNvSpPr txBox="1"/>
          <p:nvPr/>
        </p:nvSpPr>
        <p:spPr>
          <a:xfrm>
            <a:off x="3454947" y="16883434"/>
            <a:ext cx="13616228" cy="92333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ja-JP" sz="5400">
                <a:solidFill>
                  <a:srgbClr val="002060"/>
                </a:solidFill>
                <a:latin typeface="Arial"/>
                <a:ea typeface="Arial"/>
                <a:cs typeface="Arial"/>
                <a:sym typeface="Arial"/>
              </a:rPr>
              <a:t>キュレータ活動の活発化・最大化のために</a:t>
            </a:r>
            <a:endParaRPr/>
          </a:p>
        </p:txBody>
      </p:sp>
      <p:sp>
        <p:nvSpPr>
          <p:cNvPr id="134" name="Google Shape;134;p2"/>
          <p:cNvSpPr txBox="1"/>
          <p:nvPr/>
        </p:nvSpPr>
        <p:spPr>
          <a:xfrm>
            <a:off x="4496072" y="3079246"/>
            <a:ext cx="17464931" cy="1090191"/>
          </a:xfrm>
          <a:prstGeom prst="rect">
            <a:avLst/>
          </a:prstGeom>
          <a:noFill/>
          <a:ln>
            <a:noFill/>
          </a:ln>
        </p:spPr>
        <p:txBody>
          <a:bodyPr anchorCtr="0" anchor="t" bIns="128325" lIns="256675" spcFirstLastPara="1" rIns="256675" wrap="square" tIns="128325">
            <a:spAutoFit/>
          </a:bodyPr>
          <a:lstStyle/>
          <a:p>
            <a:pPr indent="0" lvl="0" marL="0" marR="0" rtl="0" algn="l">
              <a:spcBef>
                <a:spcPts val="0"/>
              </a:spcBef>
              <a:spcAft>
                <a:spcPts val="0"/>
              </a:spcAft>
              <a:buNone/>
            </a:pPr>
            <a:r>
              <a:rPr b="1" lang="ja-JP" sz="5400">
                <a:solidFill>
                  <a:schemeClr val="lt1"/>
                </a:solidFill>
                <a:latin typeface="Arial"/>
                <a:ea typeface="Arial"/>
                <a:cs typeface="Arial"/>
                <a:sym typeface="Arial"/>
              </a:rPr>
              <a:t>デジタルデータの流通促進のためのエコシステム設計</a:t>
            </a:r>
            <a:endParaRPr b="1" sz="5400">
              <a:solidFill>
                <a:schemeClr val="dk1"/>
              </a:solidFill>
              <a:latin typeface="Arial"/>
              <a:ea typeface="Arial"/>
              <a:cs typeface="Arial"/>
              <a:sym typeface="Arial"/>
            </a:endParaRPr>
          </a:p>
        </p:txBody>
      </p:sp>
      <p:sp>
        <p:nvSpPr>
          <p:cNvPr id="135" name="Google Shape;135;p2"/>
          <p:cNvSpPr txBox="1"/>
          <p:nvPr/>
        </p:nvSpPr>
        <p:spPr>
          <a:xfrm>
            <a:off x="2455218" y="22115966"/>
            <a:ext cx="22744328" cy="5849697"/>
          </a:xfrm>
          <a:prstGeom prst="rect">
            <a:avLst/>
          </a:prstGeom>
          <a:noFill/>
          <a:ln>
            <a:noFill/>
          </a:ln>
        </p:spPr>
        <p:txBody>
          <a:bodyPr anchorCtr="0" anchor="t" bIns="41975" lIns="83975" spcFirstLastPara="1" rIns="83975" wrap="square" tIns="41975">
            <a:noAutofit/>
          </a:bodyPr>
          <a:lstStyle/>
          <a:p>
            <a:pPr indent="-685800" lvl="0" marL="846138" marR="0" rtl="0" algn="l">
              <a:spcBef>
                <a:spcPts val="0"/>
              </a:spcBef>
              <a:spcAft>
                <a:spcPts val="0"/>
              </a:spcAft>
              <a:buClr>
                <a:schemeClr val="dk1"/>
              </a:buClr>
              <a:buSzPts val="6000"/>
              <a:buFont typeface="Noto Sans Symbols"/>
              <a:buChar char="■"/>
            </a:pPr>
            <a:r>
              <a:rPr lang="ja-JP" sz="6000">
                <a:solidFill>
                  <a:schemeClr val="dk1"/>
                </a:solidFill>
                <a:latin typeface="Arial"/>
                <a:ea typeface="Arial"/>
                <a:cs typeface="Arial"/>
                <a:sym typeface="Arial"/>
              </a:rPr>
              <a:t>検索技術がボーダを作る</a:t>
            </a:r>
            <a:endParaRPr sz="6000">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利用者依存性、ファイルフォーマット/メディアタイプ依存性</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検索語や特徴量のインデックス作成は対象に比例したコストを生む</a:t>
            </a:r>
            <a:endParaRPr b="0" i="0" sz="5100" u="none" cap="none" strike="noStrike">
              <a:solidFill>
                <a:schemeClr val="dk1"/>
              </a:solidFill>
              <a:latin typeface="Arial"/>
              <a:ea typeface="Arial"/>
              <a:cs typeface="Arial"/>
              <a:sym typeface="Arial"/>
            </a:endParaRPr>
          </a:p>
          <a:p>
            <a:pPr indent="-685800" lvl="0" marL="846138" marR="0" rtl="0" algn="l">
              <a:spcBef>
                <a:spcPts val="1200"/>
              </a:spcBef>
              <a:spcAft>
                <a:spcPts val="0"/>
              </a:spcAft>
              <a:buClr>
                <a:srgbClr val="FF0000"/>
              </a:buClr>
              <a:buSzPts val="6000"/>
              <a:buFont typeface="Noto Sans Symbols"/>
              <a:buChar char="■"/>
            </a:pPr>
            <a:r>
              <a:rPr b="1" lang="ja-JP" sz="6000">
                <a:solidFill>
                  <a:srgbClr val="FF0000"/>
                </a:solidFill>
                <a:latin typeface="Arial"/>
                <a:ea typeface="Arial"/>
                <a:cs typeface="Arial"/>
                <a:sym typeface="Arial"/>
              </a:rPr>
              <a:t>ボーダレス</a:t>
            </a:r>
            <a:endParaRPr b="1" sz="6000">
              <a:solidFill>
                <a:srgbClr val="FF0000"/>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データ所有者、利用者、市民キュレータ、メディアタイプ、産業分野</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領域横断も含めた新しい楽しみ方、サービス、インフラを生む</a:t>
            </a:r>
            <a:endParaRPr b="0" i="0" sz="5100" u="none" cap="none" strike="noStrike">
              <a:solidFill>
                <a:schemeClr val="dk1"/>
              </a:solidFill>
              <a:latin typeface="Arial"/>
              <a:ea typeface="Arial"/>
              <a:cs typeface="Arial"/>
              <a:sym typeface="Arial"/>
            </a:endParaRPr>
          </a:p>
        </p:txBody>
      </p:sp>
      <p:sp>
        <p:nvSpPr>
          <p:cNvPr id="136" name="Google Shape;136;p2"/>
          <p:cNvSpPr txBox="1"/>
          <p:nvPr/>
        </p:nvSpPr>
        <p:spPr>
          <a:xfrm>
            <a:off x="2455218" y="29772866"/>
            <a:ext cx="21882049" cy="5849697"/>
          </a:xfrm>
          <a:prstGeom prst="rect">
            <a:avLst/>
          </a:prstGeom>
          <a:noFill/>
          <a:ln>
            <a:noFill/>
          </a:ln>
        </p:spPr>
        <p:txBody>
          <a:bodyPr anchorCtr="0" anchor="t" bIns="41975" lIns="83975" spcFirstLastPara="1" rIns="83975" wrap="square" tIns="41975">
            <a:noAutofit/>
          </a:bodyPr>
          <a:lstStyle/>
          <a:p>
            <a:pPr indent="-685800" lvl="0" marL="846138" marR="0" rtl="0" algn="l">
              <a:spcBef>
                <a:spcPts val="0"/>
              </a:spcBef>
              <a:spcAft>
                <a:spcPts val="0"/>
              </a:spcAft>
              <a:buClr>
                <a:schemeClr val="dk1"/>
              </a:buClr>
              <a:buSzPts val="6000"/>
              <a:buFont typeface="Noto Sans Symbols"/>
              <a:buChar char="■"/>
            </a:pPr>
            <a:r>
              <a:rPr lang="ja-JP" sz="6000">
                <a:solidFill>
                  <a:schemeClr val="dk1"/>
                </a:solidFill>
                <a:latin typeface="Arial"/>
                <a:ea typeface="Arial"/>
                <a:cs typeface="Arial"/>
                <a:sym typeface="Arial"/>
              </a:rPr>
              <a:t>階段状の更新は、持続可能性が低い</a:t>
            </a:r>
            <a:endParaRPr sz="6000">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設備更新、メタデータ更新</a:t>
            </a:r>
            <a:endParaRPr b="0" i="0" sz="5100" u="none" cap="none" strike="noStrike">
              <a:solidFill>
                <a:schemeClr val="dk1"/>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移行型の更新は、設備が二重になり時間もコストもかかる</a:t>
            </a:r>
            <a:endParaRPr b="0" i="0" sz="5100" u="none" cap="none" strike="noStrike">
              <a:solidFill>
                <a:schemeClr val="dk1"/>
              </a:solidFill>
              <a:latin typeface="Arial"/>
              <a:ea typeface="Arial"/>
              <a:cs typeface="Arial"/>
              <a:sym typeface="Arial"/>
            </a:endParaRPr>
          </a:p>
          <a:p>
            <a:pPr indent="-685800" lvl="0" marL="846138" marR="0" rtl="0" algn="l">
              <a:spcBef>
                <a:spcPts val="1200"/>
              </a:spcBef>
              <a:spcAft>
                <a:spcPts val="0"/>
              </a:spcAft>
              <a:buClr>
                <a:srgbClr val="FF0000"/>
              </a:buClr>
              <a:buSzPts val="6000"/>
              <a:buFont typeface="Noto Sans Symbols"/>
              <a:buChar char="■"/>
            </a:pPr>
            <a:r>
              <a:rPr b="1" lang="ja-JP" sz="6000">
                <a:solidFill>
                  <a:srgbClr val="FF0000"/>
                </a:solidFill>
                <a:latin typeface="Arial"/>
                <a:ea typeface="Arial"/>
                <a:cs typeface="Arial"/>
                <a:sym typeface="Arial"/>
              </a:rPr>
              <a:t>マイクロアップデート</a:t>
            </a:r>
            <a:endParaRPr b="1" sz="6000">
              <a:solidFill>
                <a:srgbClr val="FF0000"/>
              </a:solidFill>
              <a:latin typeface="Arial"/>
              <a:ea typeface="Arial"/>
              <a:cs typeface="Arial"/>
              <a:sym typeface="Arial"/>
            </a:endParaRPr>
          </a:p>
          <a:p>
            <a:pPr indent="-685800" lvl="1" marL="1971675" marR="0" rtl="0" algn="l">
              <a:spcBef>
                <a:spcPts val="1020"/>
              </a:spcBef>
              <a:spcAft>
                <a:spcPts val="0"/>
              </a:spcAft>
              <a:buClr>
                <a:schemeClr val="dk1"/>
              </a:buClr>
              <a:buSzPts val="5100"/>
              <a:buFont typeface="Noto Sans Symbols"/>
              <a:buChar char="■"/>
            </a:pPr>
            <a:r>
              <a:rPr b="0" i="0" lang="ja-JP" sz="5100" u="none" cap="none" strike="noStrike">
                <a:solidFill>
                  <a:schemeClr val="dk1"/>
                </a:solidFill>
                <a:latin typeface="Arial"/>
                <a:ea typeface="Arial"/>
                <a:cs typeface="Arial"/>
                <a:sym typeface="Arial"/>
              </a:rPr>
              <a:t>部分更新が可能なデータ構造、システムにすることで、</a:t>
            </a:r>
            <a:br>
              <a:rPr b="0" i="0" lang="ja-JP" sz="5100" u="none" cap="none" strike="noStrike">
                <a:solidFill>
                  <a:schemeClr val="dk1"/>
                </a:solidFill>
                <a:latin typeface="Arial"/>
                <a:ea typeface="Arial"/>
                <a:cs typeface="Arial"/>
                <a:sym typeface="Arial"/>
              </a:rPr>
            </a:br>
            <a:r>
              <a:rPr b="0" i="0" lang="ja-JP" sz="5100" u="none" cap="none" strike="noStrike">
                <a:solidFill>
                  <a:schemeClr val="dk1"/>
                </a:solidFill>
                <a:latin typeface="Arial"/>
                <a:ea typeface="Arial"/>
                <a:cs typeface="Arial"/>
                <a:sym typeface="Arial"/>
              </a:rPr>
              <a:t>サービス/インタフェース/情報の再利用性を高め持続可能にする</a:t>
            </a:r>
            <a:endParaRPr b="0" i="0" sz="5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2010-04-19T04:36:13Z</dcterms:created>
  <dc:creator>mochi</dc:creator>
</cp:coreProperties>
</file>