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8566" autoAdjust="0"/>
  </p:normalViewPr>
  <p:slideViewPr>
    <p:cSldViewPr snapToGrid="0">
      <p:cViewPr>
        <p:scale>
          <a:sx n="46" d="100"/>
          <a:sy n="46" d="100"/>
        </p:scale>
        <p:origin x="14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9E0737-BCC7-48A8-8F5B-B2C6B16F42E7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2076CC6-5966-4153-86C5-DA074F52CF0A}">
      <dgm:prSet/>
      <dgm:spPr/>
      <dgm:t>
        <a:bodyPr/>
        <a:lstStyle/>
        <a:p>
          <a:r>
            <a:rPr lang="de-CH" b="1"/>
            <a:t>Projektübersicht</a:t>
          </a:r>
          <a:endParaRPr lang="en-US"/>
        </a:p>
      </dgm:t>
    </dgm:pt>
    <dgm:pt modelId="{DF0EC476-F1E7-44E7-9E8B-3D6E48762342}" type="parTrans" cxnId="{5E0918BE-D958-4B89-BC78-39A1924D4C5D}">
      <dgm:prSet/>
      <dgm:spPr/>
      <dgm:t>
        <a:bodyPr/>
        <a:lstStyle/>
        <a:p>
          <a:endParaRPr lang="en-US"/>
        </a:p>
      </dgm:t>
    </dgm:pt>
    <dgm:pt modelId="{C3E6B652-EF67-4C23-8466-FD8690A4CDCD}" type="sibTrans" cxnId="{5E0918BE-D958-4B89-BC78-39A1924D4C5D}">
      <dgm:prSet/>
      <dgm:spPr/>
      <dgm:t>
        <a:bodyPr/>
        <a:lstStyle/>
        <a:p>
          <a:endParaRPr lang="en-US"/>
        </a:p>
      </dgm:t>
    </dgm:pt>
    <dgm:pt modelId="{FF8629CF-A542-4DDF-B73F-E8CC847D9A78}">
      <dgm:prSet/>
      <dgm:spPr/>
      <dgm:t>
        <a:bodyPr/>
        <a:lstStyle/>
        <a:p>
          <a:r>
            <a:rPr lang="de-CH" b="1" dirty="0"/>
            <a:t>Zeitplan, Aufgabenverteilung und Mockup</a:t>
          </a:r>
          <a:endParaRPr lang="en-US" dirty="0"/>
        </a:p>
      </dgm:t>
    </dgm:pt>
    <dgm:pt modelId="{8DBD18E6-0D17-43A7-BCE1-A4B5CA4F69AB}" type="parTrans" cxnId="{EC83D1BC-1E51-4286-A1BC-FFB851E84059}">
      <dgm:prSet/>
      <dgm:spPr/>
      <dgm:t>
        <a:bodyPr/>
        <a:lstStyle/>
        <a:p>
          <a:endParaRPr lang="en-US"/>
        </a:p>
      </dgm:t>
    </dgm:pt>
    <dgm:pt modelId="{20ACE360-DBBD-473A-8228-9047A304720A}" type="sibTrans" cxnId="{EC83D1BC-1E51-4286-A1BC-FFB851E84059}">
      <dgm:prSet/>
      <dgm:spPr/>
      <dgm:t>
        <a:bodyPr/>
        <a:lstStyle/>
        <a:p>
          <a:endParaRPr lang="en-US"/>
        </a:p>
      </dgm:t>
    </dgm:pt>
    <dgm:pt modelId="{BF214E96-4C48-448F-86EF-BB66483E9B48}">
      <dgm:prSet/>
      <dgm:spPr/>
      <dgm:t>
        <a:bodyPr/>
        <a:lstStyle/>
        <a:p>
          <a:r>
            <a:rPr lang="de-CH" b="1"/>
            <a:t>Aktueller Stand der Entwicklung</a:t>
          </a:r>
          <a:endParaRPr lang="en-US"/>
        </a:p>
      </dgm:t>
    </dgm:pt>
    <dgm:pt modelId="{57CBA578-1671-4632-B973-4FDB44BC4D66}" type="parTrans" cxnId="{12C74CB1-FAF6-402A-B961-03855871BD35}">
      <dgm:prSet/>
      <dgm:spPr/>
      <dgm:t>
        <a:bodyPr/>
        <a:lstStyle/>
        <a:p>
          <a:endParaRPr lang="en-US"/>
        </a:p>
      </dgm:t>
    </dgm:pt>
    <dgm:pt modelId="{2A331809-4F20-4B6C-B00C-CC6AA5B11AF7}" type="sibTrans" cxnId="{12C74CB1-FAF6-402A-B961-03855871BD35}">
      <dgm:prSet/>
      <dgm:spPr/>
      <dgm:t>
        <a:bodyPr/>
        <a:lstStyle/>
        <a:p>
          <a:endParaRPr lang="en-US"/>
        </a:p>
      </dgm:t>
    </dgm:pt>
    <dgm:pt modelId="{D1E3EC8E-B5A1-4630-9C8C-520044D7F825}">
      <dgm:prSet/>
      <dgm:spPr/>
      <dgm:t>
        <a:bodyPr/>
        <a:lstStyle/>
        <a:p>
          <a:r>
            <a:rPr lang="de-CH"/>
            <a:t>Weitere Schritte</a:t>
          </a:r>
          <a:endParaRPr lang="en-US"/>
        </a:p>
      </dgm:t>
    </dgm:pt>
    <dgm:pt modelId="{CF0D20A1-1342-40AF-A724-BF95BC09ED99}" type="parTrans" cxnId="{2FBE4DB2-486C-4217-8556-D07A36FAF750}">
      <dgm:prSet/>
      <dgm:spPr/>
      <dgm:t>
        <a:bodyPr/>
        <a:lstStyle/>
        <a:p>
          <a:endParaRPr lang="en-US"/>
        </a:p>
      </dgm:t>
    </dgm:pt>
    <dgm:pt modelId="{E2EAC340-7E83-4F97-A772-14FA5E36BA4B}" type="sibTrans" cxnId="{2FBE4DB2-486C-4217-8556-D07A36FAF750}">
      <dgm:prSet/>
      <dgm:spPr/>
      <dgm:t>
        <a:bodyPr/>
        <a:lstStyle/>
        <a:p>
          <a:endParaRPr lang="en-US"/>
        </a:p>
      </dgm:t>
    </dgm:pt>
    <dgm:pt modelId="{89523555-CA0E-496A-BEB3-6BD1B47BBBB5}">
      <dgm:prSet/>
      <dgm:spPr/>
      <dgm:t>
        <a:bodyPr/>
        <a:lstStyle/>
        <a:p>
          <a:r>
            <a:rPr lang="de-CH" b="1"/>
            <a:t>Live Demo</a:t>
          </a:r>
          <a:endParaRPr lang="en-US"/>
        </a:p>
      </dgm:t>
    </dgm:pt>
    <dgm:pt modelId="{3F64DB73-EE3C-4840-BDE8-09CA262B1D45}" type="parTrans" cxnId="{114D3625-F836-4448-A198-4B0894BA3F06}">
      <dgm:prSet/>
      <dgm:spPr/>
      <dgm:t>
        <a:bodyPr/>
        <a:lstStyle/>
        <a:p>
          <a:endParaRPr lang="en-US"/>
        </a:p>
      </dgm:t>
    </dgm:pt>
    <dgm:pt modelId="{D85F96E6-D054-4310-B9B8-CE29B203652C}" type="sibTrans" cxnId="{114D3625-F836-4448-A198-4B0894BA3F06}">
      <dgm:prSet/>
      <dgm:spPr/>
      <dgm:t>
        <a:bodyPr/>
        <a:lstStyle/>
        <a:p>
          <a:endParaRPr lang="en-US"/>
        </a:p>
      </dgm:t>
    </dgm:pt>
    <dgm:pt modelId="{4F75B65C-2059-4B79-9E09-007E659844CC}" type="pres">
      <dgm:prSet presAssocID="{F89E0737-BCC7-48A8-8F5B-B2C6B16F42E7}" presName="outerComposite" presStyleCnt="0">
        <dgm:presLayoutVars>
          <dgm:chMax val="5"/>
          <dgm:dir/>
          <dgm:resizeHandles val="exact"/>
        </dgm:presLayoutVars>
      </dgm:prSet>
      <dgm:spPr/>
    </dgm:pt>
    <dgm:pt modelId="{2C9995A7-2F1D-4429-9B30-25652DCA908B}" type="pres">
      <dgm:prSet presAssocID="{F89E0737-BCC7-48A8-8F5B-B2C6B16F42E7}" presName="dummyMaxCanvas" presStyleCnt="0">
        <dgm:presLayoutVars/>
      </dgm:prSet>
      <dgm:spPr/>
    </dgm:pt>
    <dgm:pt modelId="{DF8FD6DF-AE53-4DF9-BC8E-B55549A6E5B8}" type="pres">
      <dgm:prSet presAssocID="{F89E0737-BCC7-48A8-8F5B-B2C6B16F42E7}" presName="FiveNodes_1" presStyleLbl="node1" presStyleIdx="0" presStyleCnt="5">
        <dgm:presLayoutVars>
          <dgm:bulletEnabled val="1"/>
        </dgm:presLayoutVars>
      </dgm:prSet>
      <dgm:spPr/>
    </dgm:pt>
    <dgm:pt modelId="{1A7656ED-DC11-445D-9A77-7717D8514956}" type="pres">
      <dgm:prSet presAssocID="{F89E0737-BCC7-48A8-8F5B-B2C6B16F42E7}" presName="FiveNodes_2" presStyleLbl="node1" presStyleIdx="1" presStyleCnt="5">
        <dgm:presLayoutVars>
          <dgm:bulletEnabled val="1"/>
        </dgm:presLayoutVars>
      </dgm:prSet>
      <dgm:spPr/>
    </dgm:pt>
    <dgm:pt modelId="{694AC1BD-0B1E-47D3-B741-385DBFCFFFCC}" type="pres">
      <dgm:prSet presAssocID="{F89E0737-BCC7-48A8-8F5B-B2C6B16F42E7}" presName="FiveNodes_3" presStyleLbl="node1" presStyleIdx="2" presStyleCnt="5">
        <dgm:presLayoutVars>
          <dgm:bulletEnabled val="1"/>
        </dgm:presLayoutVars>
      </dgm:prSet>
      <dgm:spPr/>
    </dgm:pt>
    <dgm:pt modelId="{BBE758BB-3D3C-4F10-8359-C30E5D28B638}" type="pres">
      <dgm:prSet presAssocID="{F89E0737-BCC7-48A8-8F5B-B2C6B16F42E7}" presName="FiveNodes_4" presStyleLbl="node1" presStyleIdx="3" presStyleCnt="5">
        <dgm:presLayoutVars>
          <dgm:bulletEnabled val="1"/>
        </dgm:presLayoutVars>
      </dgm:prSet>
      <dgm:spPr/>
    </dgm:pt>
    <dgm:pt modelId="{5702CE0F-EDCE-4452-9D9C-881E7DB5070F}" type="pres">
      <dgm:prSet presAssocID="{F89E0737-BCC7-48A8-8F5B-B2C6B16F42E7}" presName="FiveNodes_5" presStyleLbl="node1" presStyleIdx="4" presStyleCnt="5">
        <dgm:presLayoutVars>
          <dgm:bulletEnabled val="1"/>
        </dgm:presLayoutVars>
      </dgm:prSet>
      <dgm:spPr/>
    </dgm:pt>
    <dgm:pt modelId="{624985CF-CF3E-4BDF-BCC8-DA6F7B7C47D0}" type="pres">
      <dgm:prSet presAssocID="{F89E0737-BCC7-48A8-8F5B-B2C6B16F42E7}" presName="FiveConn_1-2" presStyleLbl="fgAccFollowNode1" presStyleIdx="0" presStyleCnt="4">
        <dgm:presLayoutVars>
          <dgm:bulletEnabled val="1"/>
        </dgm:presLayoutVars>
      </dgm:prSet>
      <dgm:spPr/>
    </dgm:pt>
    <dgm:pt modelId="{919EFEAB-F0B7-4812-92FB-93A4DD84CD60}" type="pres">
      <dgm:prSet presAssocID="{F89E0737-BCC7-48A8-8F5B-B2C6B16F42E7}" presName="FiveConn_2-3" presStyleLbl="fgAccFollowNode1" presStyleIdx="1" presStyleCnt="4">
        <dgm:presLayoutVars>
          <dgm:bulletEnabled val="1"/>
        </dgm:presLayoutVars>
      </dgm:prSet>
      <dgm:spPr/>
    </dgm:pt>
    <dgm:pt modelId="{3D8A853E-FEB0-47FE-A178-69758A74291E}" type="pres">
      <dgm:prSet presAssocID="{F89E0737-BCC7-48A8-8F5B-B2C6B16F42E7}" presName="FiveConn_3-4" presStyleLbl="fgAccFollowNode1" presStyleIdx="2" presStyleCnt="4">
        <dgm:presLayoutVars>
          <dgm:bulletEnabled val="1"/>
        </dgm:presLayoutVars>
      </dgm:prSet>
      <dgm:spPr/>
    </dgm:pt>
    <dgm:pt modelId="{D99FD76D-6F77-43E8-B4AA-AAFFFC261443}" type="pres">
      <dgm:prSet presAssocID="{F89E0737-BCC7-48A8-8F5B-B2C6B16F42E7}" presName="FiveConn_4-5" presStyleLbl="fgAccFollowNode1" presStyleIdx="3" presStyleCnt="4">
        <dgm:presLayoutVars>
          <dgm:bulletEnabled val="1"/>
        </dgm:presLayoutVars>
      </dgm:prSet>
      <dgm:spPr/>
    </dgm:pt>
    <dgm:pt modelId="{81106DE7-B21A-4DAA-B312-0E85A4E4CAA0}" type="pres">
      <dgm:prSet presAssocID="{F89E0737-BCC7-48A8-8F5B-B2C6B16F42E7}" presName="FiveNodes_1_text" presStyleLbl="node1" presStyleIdx="4" presStyleCnt="5">
        <dgm:presLayoutVars>
          <dgm:bulletEnabled val="1"/>
        </dgm:presLayoutVars>
      </dgm:prSet>
      <dgm:spPr/>
    </dgm:pt>
    <dgm:pt modelId="{CC02EBC1-D21C-4142-966C-DB700FD000D2}" type="pres">
      <dgm:prSet presAssocID="{F89E0737-BCC7-48A8-8F5B-B2C6B16F42E7}" presName="FiveNodes_2_text" presStyleLbl="node1" presStyleIdx="4" presStyleCnt="5">
        <dgm:presLayoutVars>
          <dgm:bulletEnabled val="1"/>
        </dgm:presLayoutVars>
      </dgm:prSet>
      <dgm:spPr/>
    </dgm:pt>
    <dgm:pt modelId="{438AF4DC-1BDC-4E8A-B4C2-DF4BE73E3A80}" type="pres">
      <dgm:prSet presAssocID="{F89E0737-BCC7-48A8-8F5B-B2C6B16F42E7}" presName="FiveNodes_3_text" presStyleLbl="node1" presStyleIdx="4" presStyleCnt="5">
        <dgm:presLayoutVars>
          <dgm:bulletEnabled val="1"/>
        </dgm:presLayoutVars>
      </dgm:prSet>
      <dgm:spPr/>
    </dgm:pt>
    <dgm:pt modelId="{F841EA2F-8335-4C7C-89C5-103215E0C3D9}" type="pres">
      <dgm:prSet presAssocID="{F89E0737-BCC7-48A8-8F5B-B2C6B16F42E7}" presName="FiveNodes_4_text" presStyleLbl="node1" presStyleIdx="4" presStyleCnt="5">
        <dgm:presLayoutVars>
          <dgm:bulletEnabled val="1"/>
        </dgm:presLayoutVars>
      </dgm:prSet>
      <dgm:spPr/>
    </dgm:pt>
    <dgm:pt modelId="{8350AD2C-7784-41A0-B5FC-AFC6A0C977F1}" type="pres">
      <dgm:prSet presAssocID="{F89E0737-BCC7-48A8-8F5B-B2C6B16F42E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58CD90C-D5AE-43DE-8B2F-8A5AB7D8AF0D}" type="presOf" srcId="{72076CC6-5966-4153-86C5-DA074F52CF0A}" destId="{DF8FD6DF-AE53-4DF9-BC8E-B55549A6E5B8}" srcOrd="0" destOrd="0" presId="urn:microsoft.com/office/officeart/2005/8/layout/vProcess5"/>
    <dgm:cxn modelId="{E6D89619-042C-4B45-AAA3-F4A4544EC838}" type="presOf" srcId="{D1E3EC8E-B5A1-4630-9C8C-520044D7F825}" destId="{BBE758BB-3D3C-4F10-8359-C30E5D28B638}" srcOrd="0" destOrd="0" presId="urn:microsoft.com/office/officeart/2005/8/layout/vProcess5"/>
    <dgm:cxn modelId="{114D3625-F836-4448-A198-4B0894BA3F06}" srcId="{F89E0737-BCC7-48A8-8F5B-B2C6B16F42E7}" destId="{89523555-CA0E-496A-BEB3-6BD1B47BBBB5}" srcOrd="4" destOrd="0" parTransId="{3F64DB73-EE3C-4840-BDE8-09CA262B1D45}" sibTransId="{D85F96E6-D054-4310-B9B8-CE29B203652C}"/>
    <dgm:cxn modelId="{ED7F2069-02A9-4D5F-8DF9-E0B21EC30D4E}" type="presOf" srcId="{BF214E96-4C48-448F-86EF-BB66483E9B48}" destId="{438AF4DC-1BDC-4E8A-B4C2-DF4BE73E3A80}" srcOrd="1" destOrd="0" presId="urn:microsoft.com/office/officeart/2005/8/layout/vProcess5"/>
    <dgm:cxn modelId="{E358964C-25DA-42E8-9B16-9E89FBB60279}" type="presOf" srcId="{FF8629CF-A542-4DDF-B73F-E8CC847D9A78}" destId="{1A7656ED-DC11-445D-9A77-7717D8514956}" srcOrd="0" destOrd="0" presId="urn:microsoft.com/office/officeart/2005/8/layout/vProcess5"/>
    <dgm:cxn modelId="{94B0306D-BB72-41D6-A0F9-1C89EFD9A8B3}" type="presOf" srcId="{2A331809-4F20-4B6C-B00C-CC6AA5B11AF7}" destId="{3D8A853E-FEB0-47FE-A178-69758A74291E}" srcOrd="0" destOrd="0" presId="urn:microsoft.com/office/officeart/2005/8/layout/vProcess5"/>
    <dgm:cxn modelId="{C74E5C57-5A6A-43FA-9E53-7E23E690A5BB}" type="presOf" srcId="{89523555-CA0E-496A-BEB3-6BD1B47BBBB5}" destId="{5702CE0F-EDCE-4452-9D9C-881E7DB5070F}" srcOrd="0" destOrd="0" presId="urn:microsoft.com/office/officeart/2005/8/layout/vProcess5"/>
    <dgm:cxn modelId="{F62F107E-C4C3-468B-AABE-EC3CBBD52670}" type="presOf" srcId="{D1E3EC8E-B5A1-4630-9C8C-520044D7F825}" destId="{F841EA2F-8335-4C7C-89C5-103215E0C3D9}" srcOrd="1" destOrd="0" presId="urn:microsoft.com/office/officeart/2005/8/layout/vProcess5"/>
    <dgm:cxn modelId="{0126908C-91EC-4F5D-A29E-A37BE035ED63}" type="presOf" srcId="{BF214E96-4C48-448F-86EF-BB66483E9B48}" destId="{694AC1BD-0B1E-47D3-B741-385DBFCFFFCC}" srcOrd="0" destOrd="0" presId="urn:microsoft.com/office/officeart/2005/8/layout/vProcess5"/>
    <dgm:cxn modelId="{6535E291-7381-4C60-835E-8C71EDED1D51}" type="presOf" srcId="{72076CC6-5966-4153-86C5-DA074F52CF0A}" destId="{81106DE7-B21A-4DAA-B312-0E85A4E4CAA0}" srcOrd="1" destOrd="0" presId="urn:microsoft.com/office/officeart/2005/8/layout/vProcess5"/>
    <dgm:cxn modelId="{B912909F-BE14-48B8-9462-2D1A7CC40F32}" type="presOf" srcId="{89523555-CA0E-496A-BEB3-6BD1B47BBBB5}" destId="{8350AD2C-7784-41A0-B5FC-AFC6A0C977F1}" srcOrd="1" destOrd="0" presId="urn:microsoft.com/office/officeart/2005/8/layout/vProcess5"/>
    <dgm:cxn modelId="{9D115CAD-7248-4A1A-A66E-479E0EC871F4}" type="presOf" srcId="{FF8629CF-A542-4DDF-B73F-E8CC847D9A78}" destId="{CC02EBC1-D21C-4142-966C-DB700FD000D2}" srcOrd="1" destOrd="0" presId="urn:microsoft.com/office/officeart/2005/8/layout/vProcess5"/>
    <dgm:cxn modelId="{12C74CB1-FAF6-402A-B961-03855871BD35}" srcId="{F89E0737-BCC7-48A8-8F5B-B2C6B16F42E7}" destId="{BF214E96-4C48-448F-86EF-BB66483E9B48}" srcOrd="2" destOrd="0" parTransId="{57CBA578-1671-4632-B973-4FDB44BC4D66}" sibTransId="{2A331809-4F20-4B6C-B00C-CC6AA5B11AF7}"/>
    <dgm:cxn modelId="{2FBE4DB2-486C-4217-8556-D07A36FAF750}" srcId="{F89E0737-BCC7-48A8-8F5B-B2C6B16F42E7}" destId="{D1E3EC8E-B5A1-4630-9C8C-520044D7F825}" srcOrd="3" destOrd="0" parTransId="{CF0D20A1-1342-40AF-A724-BF95BC09ED99}" sibTransId="{E2EAC340-7E83-4F97-A772-14FA5E36BA4B}"/>
    <dgm:cxn modelId="{096A03BC-4F2E-4127-9F5A-B55B0875AF89}" type="presOf" srcId="{E2EAC340-7E83-4F97-A772-14FA5E36BA4B}" destId="{D99FD76D-6F77-43E8-B4AA-AAFFFC261443}" srcOrd="0" destOrd="0" presId="urn:microsoft.com/office/officeart/2005/8/layout/vProcess5"/>
    <dgm:cxn modelId="{EC83D1BC-1E51-4286-A1BC-FFB851E84059}" srcId="{F89E0737-BCC7-48A8-8F5B-B2C6B16F42E7}" destId="{FF8629CF-A542-4DDF-B73F-E8CC847D9A78}" srcOrd="1" destOrd="0" parTransId="{8DBD18E6-0D17-43A7-BCE1-A4B5CA4F69AB}" sibTransId="{20ACE360-DBBD-473A-8228-9047A304720A}"/>
    <dgm:cxn modelId="{5E0918BE-D958-4B89-BC78-39A1924D4C5D}" srcId="{F89E0737-BCC7-48A8-8F5B-B2C6B16F42E7}" destId="{72076CC6-5966-4153-86C5-DA074F52CF0A}" srcOrd="0" destOrd="0" parTransId="{DF0EC476-F1E7-44E7-9E8B-3D6E48762342}" sibTransId="{C3E6B652-EF67-4C23-8466-FD8690A4CDCD}"/>
    <dgm:cxn modelId="{3CE567D7-D681-4AA7-A80C-DAEAAFFF8109}" type="presOf" srcId="{C3E6B652-EF67-4C23-8466-FD8690A4CDCD}" destId="{624985CF-CF3E-4BDF-BCC8-DA6F7B7C47D0}" srcOrd="0" destOrd="0" presId="urn:microsoft.com/office/officeart/2005/8/layout/vProcess5"/>
    <dgm:cxn modelId="{0C734BE7-6275-4025-8869-81FEF8370927}" type="presOf" srcId="{F89E0737-BCC7-48A8-8F5B-B2C6B16F42E7}" destId="{4F75B65C-2059-4B79-9E09-007E659844CC}" srcOrd="0" destOrd="0" presId="urn:microsoft.com/office/officeart/2005/8/layout/vProcess5"/>
    <dgm:cxn modelId="{8D41CBED-6BC8-4D81-9412-DB9912F7B05C}" type="presOf" srcId="{20ACE360-DBBD-473A-8228-9047A304720A}" destId="{919EFEAB-F0B7-4812-92FB-93A4DD84CD60}" srcOrd="0" destOrd="0" presId="urn:microsoft.com/office/officeart/2005/8/layout/vProcess5"/>
    <dgm:cxn modelId="{44C59A66-1C76-47E0-9069-DFA123A1928E}" type="presParOf" srcId="{4F75B65C-2059-4B79-9E09-007E659844CC}" destId="{2C9995A7-2F1D-4429-9B30-25652DCA908B}" srcOrd="0" destOrd="0" presId="urn:microsoft.com/office/officeart/2005/8/layout/vProcess5"/>
    <dgm:cxn modelId="{A3842C1D-7278-4F5D-BAD3-5F39AB98DA29}" type="presParOf" srcId="{4F75B65C-2059-4B79-9E09-007E659844CC}" destId="{DF8FD6DF-AE53-4DF9-BC8E-B55549A6E5B8}" srcOrd="1" destOrd="0" presId="urn:microsoft.com/office/officeart/2005/8/layout/vProcess5"/>
    <dgm:cxn modelId="{0E87BD50-5DCE-41E0-A0F3-0772049F306D}" type="presParOf" srcId="{4F75B65C-2059-4B79-9E09-007E659844CC}" destId="{1A7656ED-DC11-445D-9A77-7717D8514956}" srcOrd="2" destOrd="0" presId="urn:microsoft.com/office/officeart/2005/8/layout/vProcess5"/>
    <dgm:cxn modelId="{2E777931-028A-4A43-A2C1-81873A8249E4}" type="presParOf" srcId="{4F75B65C-2059-4B79-9E09-007E659844CC}" destId="{694AC1BD-0B1E-47D3-B741-385DBFCFFFCC}" srcOrd="3" destOrd="0" presId="urn:microsoft.com/office/officeart/2005/8/layout/vProcess5"/>
    <dgm:cxn modelId="{7C855832-3887-4B65-B955-2B3FFD06F52D}" type="presParOf" srcId="{4F75B65C-2059-4B79-9E09-007E659844CC}" destId="{BBE758BB-3D3C-4F10-8359-C30E5D28B638}" srcOrd="4" destOrd="0" presId="urn:microsoft.com/office/officeart/2005/8/layout/vProcess5"/>
    <dgm:cxn modelId="{3D856D8E-466D-4E64-8C42-80CF63046E2E}" type="presParOf" srcId="{4F75B65C-2059-4B79-9E09-007E659844CC}" destId="{5702CE0F-EDCE-4452-9D9C-881E7DB5070F}" srcOrd="5" destOrd="0" presId="urn:microsoft.com/office/officeart/2005/8/layout/vProcess5"/>
    <dgm:cxn modelId="{B78D22EF-5C2A-418B-9D7A-66CC2DC3608E}" type="presParOf" srcId="{4F75B65C-2059-4B79-9E09-007E659844CC}" destId="{624985CF-CF3E-4BDF-BCC8-DA6F7B7C47D0}" srcOrd="6" destOrd="0" presId="urn:microsoft.com/office/officeart/2005/8/layout/vProcess5"/>
    <dgm:cxn modelId="{E09067AF-8B16-4A70-941F-6FE613DB049F}" type="presParOf" srcId="{4F75B65C-2059-4B79-9E09-007E659844CC}" destId="{919EFEAB-F0B7-4812-92FB-93A4DD84CD60}" srcOrd="7" destOrd="0" presId="urn:microsoft.com/office/officeart/2005/8/layout/vProcess5"/>
    <dgm:cxn modelId="{2296CABA-848B-4A48-9EE4-36147F1182DB}" type="presParOf" srcId="{4F75B65C-2059-4B79-9E09-007E659844CC}" destId="{3D8A853E-FEB0-47FE-A178-69758A74291E}" srcOrd="8" destOrd="0" presId="urn:microsoft.com/office/officeart/2005/8/layout/vProcess5"/>
    <dgm:cxn modelId="{ED9AE91D-FB05-4231-858B-98D1392E50AF}" type="presParOf" srcId="{4F75B65C-2059-4B79-9E09-007E659844CC}" destId="{D99FD76D-6F77-43E8-B4AA-AAFFFC261443}" srcOrd="9" destOrd="0" presId="urn:microsoft.com/office/officeart/2005/8/layout/vProcess5"/>
    <dgm:cxn modelId="{9FE791BC-AAB9-4C0C-981E-211BE60A5720}" type="presParOf" srcId="{4F75B65C-2059-4B79-9E09-007E659844CC}" destId="{81106DE7-B21A-4DAA-B312-0E85A4E4CAA0}" srcOrd="10" destOrd="0" presId="urn:microsoft.com/office/officeart/2005/8/layout/vProcess5"/>
    <dgm:cxn modelId="{2A31BFEF-B60B-4AAA-B9AE-B96A8D90239B}" type="presParOf" srcId="{4F75B65C-2059-4B79-9E09-007E659844CC}" destId="{CC02EBC1-D21C-4142-966C-DB700FD000D2}" srcOrd="11" destOrd="0" presId="urn:microsoft.com/office/officeart/2005/8/layout/vProcess5"/>
    <dgm:cxn modelId="{EB493889-F344-4226-9653-DEEBD2256111}" type="presParOf" srcId="{4F75B65C-2059-4B79-9E09-007E659844CC}" destId="{438AF4DC-1BDC-4E8A-B4C2-DF4BE73E3A80}" srcOrd="12" destOrd="0" presId="urn:microsoft.com/office/officeart/2005/8/layout/vProcess5"/>
    <dgm:cxn modelId="{FC5B1A81-E24E-4C68-9563-53913831C03F}" type="presParOf" srcId="{4F75B65C-2059-4B79-9E09-007E659844CC}" destId="{F841EA2F-8335-4C7C-89C5-103215E0C3D9}" srcOrd="13" destOrd="0" presId="urn:microsoft.com/office/officeart/2005/8/layout/vProcess5"/>
    <dgm:cxn modelId="{ED66F853-16B4-4C43-8078-1CDB24AF8105}" type="presParOf" srcId="{4F75B65C-2059-4B79-9E09-007E659844CC}" destId="{8350AD2C-7784-41A0-B5FC-AFC6A0C977F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0B77AA-F7E1-409A-8DC3-B818F511E96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F90B108-23F3-4914-A667-3596C9B3C419}">
      <dgm:prSet/>
      <dgm:spPr/>
      <dgm:t>
        <a:bodyPr/>
        <a:lstStyle/>
        <a:p>
          <a:r>
            <a:rPr lang="de-CH" b="1"/>
            <a:t>Zielsetzung</a:t>
          </a:r>
          <a:endParaRPr lang="en-US"/>
        </a:p>
      </dgm:t>
    </dgm:pt>
    <dgm:pt modelId="{E7A5332B-124E-4278-82C2-54B4BF8A1B25}" type="parTrans" cxnId="{69F9C3EB-187D-4EE1-904C-6F95F3EA9666}">
      <dgm:prSet/>
      <dgm:spPr/>
      <dgm:t>
        <a:bodyPr/>
        <a:lstStyle/>
        <a:p>
          <a:endParaRPr lang="en-US"/>
        </a:p>
      </dgm:t>
    </dgm:pt>
    <dgm:pt modelId="{F2E83505-B3E5-4957-9E58-9F115C9A6BEA}" type="sibTrans" cxnId="{69F9C3EB-187D-4EE1-904C-6F95F3EA9666}">
      <dgm:prSet/>
      <dgm:spPr/>
      <dgm:t>
        <a:bodyPr/>
        <a:lstStyle/>
        <a:p>
          <a:endParaRPr lang="en-US"/>
        </a:p>
      </dgm:t>
    </dgm:pt>
    <dgm:pt modelId="{870727A6-5E9D-4F1F-ACB4-19303F82A756}">
      <dgm:prSet/>
      <dgm:spPr/>
      <dgm:t>
        <a:bodyPr/>
        <a:lstStyle/>
        <a:p>
          <a:r>
            <a:rPr lang="de-CH" b="1"/>
            <a:t>Hauptfunktionen</a:t>
          </a:r>
          <a:endParaRPr lang="en-US"/>
        </a:p>
      </dgm:t>
    </dgm:pt>
    <dgm:pt modelId="{FA823E08-D37D-4ED2-A695-2DE2BF8000BA}" type="parTrans" cxnId="{2C4BD6A1-DA69-477A-91F6-C0E626174A45}">
      <dgm:prSet/>
      <dgm:spPr/>
      <dgm:t>
        <a:bodyPr/>
        <a:lstStyle/>
        <a:p>
          <a:endParaRPr lang="en-US"/>
        </a:p>
      </dgm:t>
    </dgm:pt>
    <dgm:pt modelId="{9404A480-5966-4351-A9C3-C2B7C7D3E980}" type="sibTrans" cxnId="{2C4BD6A1-DA69-477A-91F6-C0E626174A45}">
      <dgm:prSet/>
      <dgm:spPr/>
      <dgm:t>
        <a:bodyPr/>
        <a:lstStyle/>
        <a:p>
          <a:endParaRPr lang="en-US"/>
        </a:p>
      </dgm:t>
    </dgm:pt>
    <dgm:pt modelId="{4BA9AE36-5421-4ED8-893E-3CA8CDC6DBAB}">
      <dgm:prSet/>
      <dgm:spPr/>
      <dgm:t>
        <a:bodyPr/>
        <a:lstStyle/>
        <a:p>
          <a:r>
            <a:rPr lang="de-CH" b="1"/>
            <a:t>Plattformen und Technologie</a:t>
          </a:r>
          <a:endParaRPr lang="en-US"/>
        </a:p>
      </dgm:t>
    </dgm:pt>
    <dgm:pt modelId="{F11E6228-7402-42C7-AEFE-BD0FA6F145B3}" type="parTrans" cxnId="{2FA09E2F-5752-4077-8EE5-1B9363C3B848}">
      <dgm:prSet/>
      <dgm:spPr/>
      <dgm:t>
        <a:bodyPr/>
        <a:lstStyle/>
        <a:p>
          <a:endParaRPr lang="en-US"/>
        </a:p>
      </dgm:t>
    </dgm:pt>
    <dgm:pt modelId="{3122F93D-C7E4-4750-90C8-9E39B9689B2E}" type="sibTrans" cxnId="{2FA09E2F-5752-4077-8EE5-1B9363C3B848}">
      <dgm:prSet/>
      <dgm:spPr/>
      <dgm:t>
        <a:bodyPr/>
        <a:lstStyle/>
        <a:p>
          <a:endParaRPr lang="en-US"/>
        </a:p>
      </dgm:t>
    </dgm:pt>
    <dgm:pt modelId="{CDB85E16-0241-46C5-95FF-E0BBDBD700F0}" type="pres">
      <dgm:prSet presAssocID="{1C0B77AA-F7E1-409A-8DC3-B818F511E96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664194-BB61-47AD-A96A-74F7AD2D273C}" type="pres">
      <dgm:prSet presAssocID="{FF90B108-23F3-4914-A667-3596C9B3C419}" presName="hierRoot1" presStyleCnt="0"/>
      <dgm:spPr/>
    </dgm:pt>
    <dgm:pt modelId="{7FDC3DD6-20E7-448B-94D4-0BCBE630D1B4}" type="pres">
      <dgm:prSet presAssocID="{FF90B108-23F3-4914-A667-3596C9B3C419}" presName="composite" presStyleCnt="0"/>
      <dgm:spPr/>
    </dgm:pt>
    <dgm:pt modelId="{D90002F5-42E3-42A4-8188-7EF917E6058A}" type="pres">
      <dgm:prSet presAssocID="{FF90B108-23F3-4914-A667-3596C9B3C419}" presName="background" presStyleLbl="node0" presStyleIdx="0" presStyleCnt="3"/>
      <dgm:spPr/>
    </dgm:pt>
    <dgm:pt modelId="{C708FFCD-8BEF-4520-8369-3F12FA798B0A}" type="pres">
      <dgm:prSet presAssocID="{FF90B108-23F3-4914-A667-3596C9B3C419}" presName="text" presStyleLbl="fgAcc0" presStyleIdx="0" presStyleCnt="3">
        <dgm:presLayoutVars>
          <dgm:chPref val="3"/>
        </dgm:presLayoutVars>
      </dgm:prSet>
      <dgm:spPr/>
    </dgm:pt>
    <dgm:pt modelId="{02DA1EBA-5C97-425E-B86C-A642F122AF49}" type="pres">
      <dgm:prSet presAssocID="{FF90B108-23F3-4914-A667-3596C9B3C419}" presName="hierChild2" presStyleCnt="0"/>
      <dgm:spPr/>
    </dgm:pt>
    <dgm:pt modelId="{EBE6BBAD-7A56-4B8C-99EF-3909A640DC20}" type="pres">
      <dgm:prSet presAssocID="{870727A6-5E9D-4F1F-ACB4-19303F82A756}" presName="hierRoot1" presStyleCnt="0"/>
      <dgm:spPr/>
    </dgm:pt>
    <dgm:pt modelId="{4166C8A9-6E6F-4C69-8D59-F1BEB9666083}" type="pres">
      <dgm:prSet presAssocID="{870727A6-5E9D-4F1F-ACB4-19303F82A756}" presName="composite" presStyleCnt="0"/>
      <dgm:spPr/>
    </dgm:pt>
    <dgm:pt modelId="{97BAC54C-DC13-4CEB-8CD1-2D66D6E53B6F}" type="pres">
      <dgm:prSet presAssocID="{870727A6-5E9D-4F1F-ACB4-19303F82A756}" presName="background" presStyleLbl="node0" presStyleIdx="1" presStyleCnt="3"/>
      <dgm:spPr/>
    </dgm:pt>
    <dgm:pt modelId="{C7B010E4-AD4A-497D-A12F-589B9656D92C}" type="pres">
      <dgm:prSet presAssocID="{870727A6-5E9D-4F1F-ACB4-19303F82A756}" presName="text" presStyleLbl="fgAcc0" presStyleIdx="1" presStyleCnt="3">
        <dgm:presLayoutVars>
          <dgm:chPref val="3"/>
        </dgm:presLayoutVars>
      </dgm:prSet>
      <dgm:spPr/>
    </dgm:pt>
    <dgm:pt modelId="{7C64FDDD-D607-4A69-9A0B-BF1654AC83F7}" type="pres">
      <dgm:prSet presAssocID="{870727A6-5E9D-4F1F-ACB4-19303F82A756}" presName="hierChild2" presStyleCnt="0"/>
      <dgm:spPr/>
    </dgm:pt>
    <dgm:pt modelId="{C1F114C7-D72E-41AE-841D-2F446BFFF6E8}" type="pres">
      <dgm:prSet presAssocID="{4BA9AE36-5421-4ED8-893E-3CA8CDC6DBAB}" presName="hierRoot1" presStyleCnt="0"/>
      <dgm:spPr/>
    </dgm:pt>
    <dgm:pt modelId="{6B618CCE-4886-4C14-9320-9E6B932AF390}" type="pres">
      <dgm:prSet presAssocID="{4BA9AE36-5421-4ED8-893E-3CA8CDC6DBAB}" presName="composite" presStyleCnt="0"/>
      <dgm:spPr/>
    </dgm:pt>
    <dgm:pt modelId="{EE951F7D-AF14-4FFD-9C66-039B0FC0306A}" type="pres">
      <dgm:prSet presAssocID="{4BA9AE36-5421-4ED8-893E-3CA8CDC6DBAB}" presName="background" presStyleLbl="node0" presStyleIdx="2" presStyleCnt="3"/>
      <dgm:spPr/>
    </dgm:pt>
    <dgm:pt modelId="{93222712-DCF9-4292-A6C8-2AC69ABA77EF}" type="pres">
      <dgm:prSet presAssocID="{4BA9AE36-5421-4ED8-893E-3CA8CDC6DBAB}" presName="text" presStyleLbl="fgAcc0" presStyleIdx="2" presStyleCnt="3">
        <dgm:presLayoutVars>
          <dgm:chPref val="3"/>
        </dgm:presLayoutVars>
      </dgm:prSet>
      <dgm:spPr/>
    </dgm:pt>
    <dgm:pt modelId="{39E544F7-4689-4C31-9F5D-E8094832FFFF}" type="pres">
      <dgm:prSet presAssocID="{4BA9AE36-5421-4ED8-893E-3CA8CDC6DBAB}" presName="hierChild2" presStyleCnt="0"/>
      <dgm:spPr/>
    </dgm:pt>
  </dgm:ptLst>
  <dgm:cxnLst>
    <dgm:cxn modelId="{2FA09E2F-5752-4077-8EE5-1B9363C3B848}" srcId="{1C0B77AA-F7E1-409A-8DC3-B818F511E96C}" destId="{4BA9AE36-5421-4ED8-893E-3CA8CDC6DBAB}" srcOrd="2" destOrd="0" parTransId="{F11E6228-7402-42C7-AEFE-BD0FA6F145B3}" sibTransId="{3122F93D-C7E4-4750-90C8-9E39B9689B2E}"/>
    <dgm:cxn modelId="{27A78A33-202E-412E-986D-D28A0B67427E}" type="presOf" srcId="{1C0B77AA-F7E1-409A-8DC3-B818F511E96C}" destId="{CDB85E16-0241-46C5-95FF-E0BBDBD700F0}" srcOrd="0" destOrd="0" presId="urn:microsoft.com/office/officeart/2005/8/layout/hierarchy1"/>
    <dgm:cxn modelId="{A913ED61-A230-4949-BA7B-622B13933FB1}" type="presOf" srcId="{4BA9AE36-5421-4ED8-893E-3CA8CDC6DBAB}" destId="{93222712-DCF9-4292-A6C8-2AC69ABA77EF}" srcOrd="0" destOrd="0" presId="urn:microsoft.com/office/officeart/2005/8/layout/hierarchy1"/>
    <dgm:cxn modelId="{2C4BD6A1-DA69-477A-91F6-C0E626174A45}" srcId="{1C0B77AA-F7E1-409A-8DC3-B818F511E96C}" destId="{870727A6-5E9D-4F1F-ACB4-19303F82A756}" srcOrd="1" destOrd="0" parTransId="{FA823E08-D37D-4ED2-A695-2DE2BF8000BA}" sibTransId="{9404A480-5966-4351-A9C3-C2B7C7D3E980}"/>
    <dgm:cxn modelId="{D29AC5DD-FB66-415F-BD56-E43E452CED46}" type="presOf" srcId="{870727A6-5E9D-4F1F-ACB4-19303F82A756}" destId="{C7B010E4-AD4A-497D-A12F-589B9656D92C}" srcOrd="0" destOrd="0" presId="urn:microsoft.com/office/officeart/2005/8/layout/hierarchy1"/>
    <dgm:cxn modelId="{69F9C3EB-187D-4EE1-904C-6F95F3EA9666}" srcId="{1C0B77AA-F7E1-409A-8DC3-B818F511E96C}" destId="{FF90B108-23F3-4914-A667-3596C9B3C419}" srcOrd="0" destOrd="0" parTransId="{E7A5332B-124E-4278-82C2-54B4BF8A1B25}" sibTransId="{F2E83505-B3E5-4957-9E58-9F115C9A6BEA}"/>
    <dgm:cxn modelId="{DD4389F1-77FB-4D43-9CAC-914C740DD4DB}" type="presOf" srcId="{FF90B108-23F3-4914-A667-3596C9B3C419}" destId="{C708FFCD-8BEF-4520-8369-3F12FA798B0A}" srcOrd="0" destOrd="0" presId="urn:microsoft.com/office/officeart/2005/8/layout/hierarchy1"/>
    <dgm:cxn modelId="{B4506C6D-2C2E-4F3B-9FEF-BC9CF6A98C15}" type="presParOf" srcId="{CDB85E16-0241-46C5-95FF-E0BBDBD700F0}" destId="{9F664194-BB61-47AD-A96A-74F7AD2D273C}" srcOrd="0" destOrd="0" presId="urn:microsoft.com/office/officeart/2005/8/layout/hierarchy1"/>
    <dgm:cxn modelId="{69D18950-035A-4319-93A2-3046A530AD5C}" type="presParOf" srcId="{9F664194-BB61-47AD-A96A-74F7AD2D273C}" destId="{7FDC3DD6-20E7-448B-94D4-0BCBE630D1B4}" srcOrd="0" destOrd="0" presId="urn:microsoft.com/office/officeart/2005/8/layout/hierarchy1"/>
    <dgm:cxn modelId="{2FBF0895-87D0-4E5E-8AA2-F9DBC884BE83}" type="presParOf" srcId="{7FDC3DD6-20E7-448B-94D4-0BCBE630D1B4}" destId="{D90002F5-42E3-42A4-8188-7EF917E6058A}" srcOrd="0" destOrd="0" presId="urn:microsoft.com/office/officeart/2005/8/layout/hierarchy1"/>
    <dgm:cxn modelId="{ACAE1068-B608-466A-8992-349B5E28F098}" type="presParOf" srcId="{7FDC3DD6-20E7-448B-94D4-0BCBE630D1B4}" destId="{C708FFCD-8BEF-4520-8369-3F12FA798B0A}" srcOrd="1" destOrd="0" presId="urn:microsoft.com/office/officeart/2005/8/layout/hierarchy1"/>
    <dgm:cxn modelId="{C73C378C-F629-4B35-AB8B-EECC7C85441A}" type="presParOf" srcId="{9F664194-BB61-47AD-A96A-74F7AD2D273C}" destId="{02DA1EBA-5C97-425E-B86C-A642F122AF49}" srcOrd="1" destOrd="0" presId="urn:microsoft.com/office/officeart/2005/8/layout/hierarchy1"/>
    <dgm:cxn modelId="{92875179-2D10-4232-B012-3766BF2F9C47}" type="presParOf" srcId="{CDB85E16-0241-46C5-95FF-E0BBDBD700F0}" destId="{EBE6BBAD-7A56-4B8C-99EF-3909A640DC20}" srcOrd="1" destOrd="0" presId="urn:microsoft.com/office/officeart/2005/8/layout/hierarchy1"/>
    <dgm:cxn modelId="{810693E7-2A1C-426A-B96F-9113E86F3FBB}" type="presParOf" srcId="{EBE6BBAD-7A56-4B8C-99EF-3909A640DC20}" destId="{4166C8A9-6E6F-4C69-8D59-F1BEB9666083}" srcOrd="0" destOrd="0" presId="urn:microsoft.com/office/officeart/2005/8/layout/hierarchy1"/>
    <dgm:cxn modelId="{4BCE94AB-4853-4DFD-8059-51C55C56DABE}" type="presParOf" srcId="{4166C8A9-6E6F-4C69-8D59-F1BEB9666083}" destId="{97BAC54C-DC13-4CEB-8CD1-2D66D6E53B6F}" srcOrd="0" destOrd="0" presId="urn:microsoft.com/office/officeart/2005/8/layout/hierarchy1"/>
    <dgm:cxn modelId="{1385ADBC-E6C4-4DAB-9557-6E3FF9AC0601}" type="presParOf" srcId="{4166C8A9-6E6F-4C69-8D59-F1BEB9666083}" destId="{C7B010E4-AD4A-497D-A12F-589B9656D92C}" srcOrd="1" destOrd="0" presId="urn:microsoft.com/office/officeart/2005/8/layout/hierarchy1"/>
    <dgm:cxn modelId="{A26E42B5-0154-4A0A-8BBD-6C187533E6F7}" type="presParOf" srcId="{EBE6BBAD-7A56-4B8C-99EF-3909A640DC20}" destId="{7C64FDDD-D607-4A69-9A0B-BF1654AC83F7}" srcOrd="1" destOrd="0" presId="urn:microsoft.com/office/officeart/2005/8/layout/hierarchy1"/>
    <dgm:cxn modelId="{5CDEC22D-8806-4DD6-9C25-D3EE72C65D16}" type="presParOf" srcId="{CDB85E16-0241-46C5-95FF-E0BBDBD700F0}" destId="{C1F114C7-D72E-41AE-841D-2F446BFFF6E8}" srcOrd="2" destOrd="0" presId="urn:microsoft.com/office/officeart/2005/8/layout/hierarchy1"/>
    <dgm:cxn modelId="{B663801F-9E07-4D32-9A8F-74BCB33FC7D6}" type="presParOf" srcId="{C1F114C7-D72E-41AE-841D-2F446BFFF6E8}" destId="{6B618CCE-4886-4C14-9320-9E6B932AF390}" srcOrd="0" destOrd="0" presId="urn:microsoft.com/office/officeart/2005/8/layout/hierarchy1"/>
    <dgm:cxn modelId="{ADF2FA3B-A108-4998-8A06-0AF7D5905C9D}" type="presParOf" srcId="{6B618CCE-4886-4C14-9320-9E6B932AF390}" destId="{EE951F7D-AF14-4FFD-9C66-039B0FC0306A}" srcOrd="0" destOrd="0" presId="urn:microsoft.com/office/officeart/2005/8/layout/hierarchy1"/>
    <dgm:cxn modelId="{DAAA7C50-24BB-4D7A-87D2-17AC8CEAD39E}" type="presParOf" srcId="{6B618CCE-4886-4C14-9320-9E6B932AF390}" destId="{93222712-DCF9-4292-A6C8-2AC69ABA77EF}" srcOrd="1" destOrd="0" presId="urn:microsoft.com/office/officeart/2005/8/layout/hierarchy1"/>
    <dgm:cxn modelId="{64D49D65-0956-4C7F-BAE2-AE8DD089B4D8}" type="presParOf" srcId="{C1F114C7-D72E-41AE-841D-2F446BFFF6E8}" destId="{39E544F7-4689-4C31-9F5D-E8094832FF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657EDA-99E9-4B55-B6B2-62064BEDEF0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41A06C7-8F8C-4171-8667-1A45E16DE8AE}">
      <dgm:prSet/>
      <dgm:spPr/>
      <dgm:t>
        <a:bodyPr/>
        <a:lstStyle/>
        <a:p>
          <a:r>
            <a:rPr lang="de-CH" b="1"/>
            <a:t>Umgesetzte Features</a:t>
          </a:r>
          <a:endParaRPr lang="en-US"/>
        </a:p>
      </dgm:t>
    </dgm:pt>
    <dgm:pt modelId="{521F84CC-4EFC-442C-909A-0B4B4571495C}" type="parTrans" cxnId="{7958DD28-B345-4AD6-9C6F-D88356AF1E65}">
      <dgm:prSet/>
      <dgm:spPr/>
      <dgm:t>
        <a:bodyPr/>
        <a:lstStyle/>
        <a:p>
          <a:endParaRPr lang="en-US"/>
        </a:p>
      </dgm:t>
    </dgm:pt>
    <dgm:pt modelId="{518BFA80-FF24-434F-B345-0602C40E6433}" type="sibTrans" cxnId="{7958DD28-B345-4AD6-9C6F-D88356AF1E65}">
      <dgm:prSet/>
      <dgm:spPr/>
      <dgm:t>
        <a:bodyPr/>
        <a:lstStyle/>
        <a:p>
          <a:endParaRPr lang="en-US"/>
        </a:p>
      </dgm:t>
    </dgm:pt>
    <dgm:pt modelId="{FF17F42C-130C-4C0D-AADC-FC9325CFE75A}">
      <dgm:prSet/>
      <dgm:spPr/>
      <dgm:t>
        <a:bodyPr/>
        <a:lstStyle/>
        <a:p>
          <a:r>
            <a:rPr lang="de-CH" b="1"/>
            <a:t>Noch offen</a:t>
          </a:r>
          <a:endParaRPr lang="en-US"/>
        </a:p>
      </dgm:t>
    </dgm:pt>
    <dgm:pt modelId="{2C170602-FE39-4677-B0E0-27CBD7EE6900}" type="parTrans" cxnId="{96935F7B-CF11-4B95-8ADC-59BAA3E5344E}">
      <dgm:prSet/>
      <dgm:spPr/>
      <dgm:t>
        <a:bodyPr/>
        <a:lstStyle/>
        <a:p>
          <a:endParaRPr lang="en-US"/>
        </a:p>
      </dgm:t>
    </dgm:pt>
    <dgm:pt modelId="{918720DB-8D3C-4C5C-B929-CCB77BAA2CC2}" type="sibTrans" cxnId="{96935F7B-CF11-4B95-8ADC-59BAA3E5344E}">
      <dgm:prSet/>
      <dgm:spPr/>
      <dgm:t>
        <a:bodyPr/>
        <a:lstStyle/>
        <a:p>
          <a:endParaRPr lang="en-US"/>
        </a:p>
      </dgm:t>
    </dgm:pt>
    <dgm:pt modelId="{385444EC-418E-47D4-AC39-F53B10DDB11F}" type="pres">
      <dgm:prSet presAssocID="{95657EDA-99E9-4B55-B6B2-62064BEDEF0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C1B090-90B2-4062-9DFF-9731BA5AB600}" type="pres">
      <dgm:prSet presAssocID="{141A06C7-8F8C-4171-8667-1A45E16DE8AE}" presName="hierRoot1" presStyleCnt="0"/>
      <dgm:spPr/>
    </dgm:pt>
    <dgm:pt modelId="{1820BD04-DF01-4E77-BB0D-2E5C429C0DD8}" type="pres">
      <dgm:prSet presAssocID="{141A06C7-8F8C-4171-8667-1A45E16DE8AE}" presName="composite" presStyleCnt="0"/>
      <dgm:spPr/>
    </dgm:pt>
    <dgm:pt modelId="{0F86A54C-8C14-4804-9DCC-EB6562C6B459}" type="pres">
      <dgm:prSet presAssocID="{141A06C7-8F8C-4171-8667-1A45E16DE8AE}" presName="background" presStyleLbl="node0" presStyleIdx="0" presStyleCnt="2"/>
      <dgm:spPr/>
    </dgm:pt>
    <dgm:pt modelId="{829EFCA9-DE1F-4EC3-860C-03E9E6D9FD8B}" type="pres">
      <dgm:prSet presAssocID="{141A06C7-8F8C-4171-8667-1A45E16DE8AE}" presName="text" presStyleLbl="fgAcc0" presStyleIdx="0" presStyleCnt="2">
        <dgm:presLayoutVars>
          <dgm:chPref val="3"/>
        </dgm:presLayoutVars>
      </dgm:prSet>
      <dgm:spPr/>
    </dgm:pt>
    <dgm:pt modelId="{6D5DB683-E37D-48BA-9519-29E3DB0E1834}" type="pres">
      <dgm:prSet presAssocID="{141A06C7-8F8C-4171-8667-1A45E16DE8AE}" presName="hierChild2" presStyleCnt="0"/>
      <dgm:spPr/>
    </dgm:pt>
    <dgm:pt modelId="{A1ADCF5A-D934-478F-ADA9-DC9B17395BF4}" type="pres">
      <dgm:prSet presAssocID="{FF17F42C-130C-4C0D-AADC-FC9325CFE75A}" presName="hierRoot1" presStyleCnt="0"/>
      <dgm:spPr/>
    </dgm:pt>
    <dgm:pt modelId="{5BAE7C9C-405F-42B7-B48A-04E7F8183736}" type="pres">
      <dgm:prSet presAssocID="{FF17F42C-130C-4C0D-AADC-FC9325CFE75A}" presName="composite" presStyleCnt="0"/>
      <dgm:spPr/>
    </dgm:pt>
    <dgm:pt modelId="{9F0C8D4D-B64A-411F-9C4C-F85BC7DC72FE}" type="pres">
      <dgm:prSet presAssocID="{FF17F42C-130C-4C0D-AADC-FC9325CFE75A}" presName="background" presStyleLbl="node0" presStyleIdx="1" presStyleCnt="2"/>
      <dgm:spPr/>
    </dgm:pt>
    <dgm:pt modelId="{9ADB5EB3-9E67-4FAA-ABB3-164B328A5590}" type="pres">
      <dgm:prSet presAssocID="{FF17F42C-130C-4C0D-AADC-FC9325CFE75A}" presName="text" presStyleLbl="fgAcc0" presStyleIdx="1" presStyleCnt="2">
        <dgm:presLayoutVars>
          <dgm:chPref val="3"/>
        </dgm:presLayoutVars>
      </dgm:prSet>
      <dgm:spPr/>
    </dgm:pt>
    <dgm:pt modelId="{2B09F878-FE93-42D7-A07C-33611E618AF1}" type="pres">
      <dgm:prSet presAssocID="{FF17F42C-130C-4C0D-AADC-FC9325CFE75A}" presName="hierChild2" presStyleCnt="0"/>
      <dgm:spPr/>
    </dgm:pt>
  </dgm:ptLst>
  <dgm:cxnLst>
    <dgm:cxn modelId="{7958DD28-B345-4AD6-9C6F-D88356AF1E65}" srcId="{95657EDA-99E9-4B55-B6B2-62064BEDEF0E}" destId="{141A06C7-8F8C-4171-8667-1A45E16DE8AE}" srcOrd="0" destOrd="0" parTransId="{521F84CC-4EFC-442C-909A-0B4B4571495C}" sibTransId="{518BFA80-FF24-434F-B345-0602C40E6433}"/>
    <dgm:cxn modelId="{54C7CE5B-DBE6-4387-AA1E-C1EF0FA424E7}" type="presOf" srcId="{95657EDA-99E9-4B55-B6B2-62064BEDEF0E}" destId="{385444EC-418E-47D4-AC39-F53B10DDB11F}" srcOrd="0" destOrd="0" presId="urn:microsoft.com/office/officeart/2005/8/layout/hierarchy1"/>
    <dgm:cxn modelId="{96935F7B-CF11-4B95-8ADC-59BAA3E5344E}" srcId="{95657EDA-99E9-4B55-B6B2-62064BEDEF0E}" destId="{FF17F42C-130C-4C0D-AADC-FC9325CFE75A}" srcOrd="1" destOrd="0" parTransId="{2C170602-FE39-4677-B0E0-27CBD7EE6900}" sibTransId="{918720DB-8D3C-4C5C-B929-CCB77BAA2CC2}"/>
    <dgm:cxn modelId="{1824E391-AAC4-40F7-A5AD-A5E31D59E3F3}" type="presOf" srcId="{141A06C7-8F8C-4171-8667-1A45E16DE8AE}" destId="{829EFCA9-DE1F-4EC3-860C-03E9E6D9FD8B}" srcOrd="0" destOrd="0" presId="urn:microsoft.com/office/officeart/2005/8/layout/hierarchy1"/>
    <dgm:cxn modelId="{D7ACE7D3-B173-449A-A2C0-4EC43DC817FA}" type="presOf" srcId="{FF17F42C-130C-4C0D-AADC-FC9325CFE75A}" destId="{9ADB5EB3-9E67-4FAA-ABB3-164B328A5590}" srcOrd="0" destOrd="0" presId="urn:microsoft.com/office/officeart/2005/8/layout/hierarchy1"/>
    <dgm:cxn modelId="{B167126B-DB09-45F6-8C0A-9E75D94E3465}" type="presParOf" srcId="{385444EC-418E-47D4-AC39-F53B10DDB11F}" destId="{24C1B090-90B2-4062-9DFF-9731BA5AB600}" srcOrd="0" destOrd="0" presId="urn:microsoft.com/office/officeart/2005/8/layout/hierarchy1"/>
    <dgm:cxn modelId="{15D9499C-4EBE-48DD-91B9-E4CE799CE3A8}" type="presParOf" srcId="{24C1B090-90B2-4062-9DFF-9731BA5AB600}" destId="{1820BD04-DF01-4E77-BB0D-2E5C429C0DD8}" srcOrd="0" destOrd="0" presId="urn:microsoft.com/office/officeart/2005/8/layout/hierarchy1"/>
    <dgm:cxn modelId="{2B7AD302-0E87-42EA-83AE-5D13201DFE10}" type="presParOf" srcId="{1820BD04-DF01-4E77-BB0D-2E5C429C0DD8}" destId="{0F86A54C-8C14-4804-9DCC-EB6562C6B459}" srcOrd="0" destOrd="0" presId="urn:microsoft.com/office/officeart/2005/8/layout/hierarchy1"/>
    <dgm:cxn modelId="{919A213D-63B3-4025-8905-D8C24E12EB26}" type="presParOf" srcId="{1820BD04-DF01-4E77-BB0D-2E5C429C0DD8}" destId="{829EFCA9-DE1F-4EC3-860C-03E9E6D9FD8B}" srcOrd="1" destOrd="0" presId="urn:microsoft.com/office/officeart/2005/8/layout/hierarchy1"/>
    <dgm:cxn modelId="{CDFF1976-D09E-4EF5-8374-01DCCED8DE5C}" type="presParOf" srcId="{24C1B090-90B2-4062-9DFF-9731BA5AB600}" destId="{6D5DB683-E37D-48BA-9519-29E3DB0E1834}" srcOrd="1" destOrd="0" presId="urn:microsoft.com/office/officeart/2005/8/layout/hierarchy1"/>
    <dgm:cxn modelId="{DAEEC88E-B7FB-4699-9FE1-DF9B39ADEF50}" type="presParOf" srcId="{385444EC-418E-47D4-AC39-F53B10DDB11F}" destId="{A1ADCF5A-D934-478F-ADA9-DC9B17395BF4}" srcOrd="1" destOrd="0" presId="urn:microsoft.com/office/officeart/2005/8/layout/hierarchy1"/>
    <dgm:cxn modelId="{AA6FA719-90ED-4592-B431-4E39DA528C5A}" type="presParOf" srcId="{A1ADCF5A-D934-478F-ADA9-DC9B17395BF4}" destId="{5BAE7C9C-405F-42B7-B48A-04E7F8183736}" srcOrd="0" destOrd="0" presId="urn:microsoft.com/office/officeart/2005/8/layout/hierarchy1"/>
    <dgm:cxn modelId="{87BF592B-13F1-43C1-A8C2-66F7A3D41F60}" type="presParOf" srcId="{5BAE7C9C-405F-42B7-B48A-04E7F8183736}" destId="{9F0C8D4D-B64A-411F-9C4C-F85BC7DC72FE}" srcOrd="0" destOrd="0" presId="urn:microsoft.com/office/officeart/2005/8/layout/hierarchy1"/>
    <dgm:cxn modelId="{E0502254-CDE7-412F-BF8B-78C37F4A3AE6}" type="presParOf" srcId="{5BAE7C9C-405F-42B7-B48A-04E7F8183736}" destId="{9ADB5EB3-9E67-4FAA-ABB3-164B328A5590}" srcOrd="1" destOrd="0" presId="urn:microsoft.com/office/officeart/2005/8/layout/hierarchy1"/>
    <dgm:cxn modelId="{DB6E3637-4E87-4219-AFD4-D1782E494EDF}" type="presParOf" srcId="{A1ADCF5A-D934-478F-ADA9-DC9B17395BF4}" destId="{2B09F878-FE93-42D7-A07C-33611E618AF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FD6DF-AE53-4DF9-BC8E-B55549A6E5B8}">
      <dsp:nvSpPr>
        <dsp:cNvPr id="0" name=""/>
        <dsp:cNvSpPr/>
      </dsp:nvSpPr>
      <dsp:spPr>
        <a:xfrm>
          <a:off x="0" y="0"/>
          <a:ext cx="8414428" cy="664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800" b="1" kern="1200"/>
            <a:t>Projektübersicht</a:t>
          </a:r>
          <a:endParaRPr lang="en-US" sz="2800" kern="1200"/>
        </a:p>
      </dsp:txBody>
      <dsp:txXfrm>
        <a:off x="19451" y="19451"/>
        <a:ext cx="7620120" cy="625190"/>
      </dsp:txXfrm>
    </dsp:sp>
    <dsp:sp modelId="{1A7656ED-DC11-445D-9A77-7717D8514956}">
      <dsp:nvSpPr>
        <dsp:cNvPr id="0" name=""/>
        <dsp:cNvSpPr/>
      </dsp:nvSpPr>
      <dsp:spPr>
        <a:xfrm>
          <a:off x="628350" y="756328"/>
          <a:ext cx="8414428" cy="6640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800" b="1" kern="1200" dirty="0"/>
            <a:t>Zeitplan, Aufgabenverteilung und Mockup</a:t>
          </a:r>
          <a:endParaRPr lang="en-US" sz="2800" kern="1200" dirty="0"/>
        </a:p>
      </dsp:txBody>
      <dsp:txXfrm>
        <a:off x="647801" y="775779"/>
        <a:ext cx="7315515" cy="625190"/>
      </dsp:txXfrm>
    </dsp:sp>
    <dsp:sp modelId="{694AC1BD-0B1E-47D3-B741-385DBFCFFFCC}">
      <dsp:nvSpPr>
        <dsp:cNvPr id="0" name=""/>
        <dsp:cNvSpPr/>
      </dsp:nvSpPr>
      <dsp:spPr>
        <a:xfrm>
          <a:off x="1256700" y="1512656"/>
          <a:ext cx="8414428" cy="6640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800" b="1" kern="1200"/>
            <a:t>Aktueller Stand der Entwicklung</a:t>
          </a:r>
          <a:endParaRPr lang="en-US" sz="2800" kern="1200"/>
        </a:p>
      </dsp:txBody>
      <dsp:txXfrm>
        <a:off x="1276151" y="1532107"/>
        <a:ext cx="7315515" cy="625190"/>
      </dsp:txXfrm>
    </dsp:sp>
    <dsp:sp modelId="{BBE758BB-3D3C-4F10-8359-C30E5D28B638}">
      <dsp:nvSpPr>
        <dsp:cNvPr id="0" name=""/>
        <dsp:cNvSpPr/>
      </dsp:nvSpPr>
      <dsp:spPr>
        <a:xfrm>
          <a:off x="1885050" y="2268984"/>
          <a:ext cx="8414428" cy="664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800" kern="1200"/>
            <a:t>Weitere Schritte</a:t>
          </a:r>
          <a:endParaRPr lang="en-US" sz="2800" kern="1200"/>
        </a:p>
      </dsp:txBody>
      <dsp:txXfrm>
        <a:off x="1904501" y="2288435"/>
        <a:ext cx="7315515" cy="625190"/>
      </dsp:txXfrm>
    </dsp:sp>
    <dsp:sp modelId="{5702CE0F-EDCE-4452-9D9C-881E7DB5070F}">
      <dsp:nvSpPr>
        <dsp:cNvPr id="0" name=""/>
        <dsp:cNvSpPr/>
      </dsp:nvSpPr>
      <dsp:spPr>
        <a:xfrm>
          <a:off x="2513400" y="3025312"/>
          <a:ext cx="8414428" cy="6640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800" b="1" kern="1200"/>
            <a:t>Live Demo</a:t>
          </a:r>
          <a:endParaRPr lang="en-US" sz="2800" kern="1200"/>
        </a:p>
      </dsp:txBody>
      <dsp:txXfrm>
        <a:off x="2532851" y="3044763"/>
        <a:ext cx="7315515" cy="625190"/>
      </dsp:txXfrm>
    </dsp:sp>
    <dsp:sp modelId="{624985CF-CF3E-4BDF-BCC8-DA6F7B7C47D0}">
      <dsp:nvSpPr>
        <dsp:cNvPr id="0" name=""/>
        <dsp:cNvSpPr/>
      </dsp:nvSpPr>
      <dsp:spPr>
        <a:xfrm>
          <a:off x="7982767" y="485156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079890" y="485156"/>
        <a:ext cx="237414" cy="324824"/>
      </dsp:txXfrm>
    </dsp:sp>
    <dsp:sp modelId="{919EFEAB-F0B7-4812-92FB-93A4DD84CD60}">
      <dsp:nvSpPr>
        <dsp:cNvPr id="0" name=""/>
        <dsp:cNvSpPr/>
      </dsp:nvSpPr>
      <dsp:spPr>
        <a:xfrm>
          <a:off x="8611118" y="124148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708241" y="1241484"/>
        <a:ext cx="237414" cy="324824"/>
      </dsp:txXfrm>
    </dsp:sp>
    <dsp:sp modelId="{3D8A853E-FEB0-47FE-A178-69758A74291E}">
      <dsp:nvSpPr>
        <dsp:cNvPr id="0" name=""/>
        <dsp:cNvSpPr/>
      </dsp:nvSpPr>
      <dsp:spPr>
        <a:xfrm>
          <a:off x="9239468" y="198674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336591" y="1986744"/>
        <a:ext cx="237414" cy="324824"/>
      </dsp:txXfrm>
    </dsp:sp>
    <dsp:sp modelId="{D99FD76D-6F77-43E8-B4AA-AAFFFC261443}">
      <dsp:nvSpPr>
        <dsp:cNvPr id="0" name=""/>
        <dsp:cNvSpPr/>
      </dsp:nvSpPr>
      <dsp:spPr>
        <a:xfrm>
          <a:off x="9867818" y="2750451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964941" y="2750451"/>
        <a:ext cx="237414" cy="324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002F5-42E3-42A4-8188-7EF917E6058A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8FFCD-8BEF-4520-8369-3F12FA798B0A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700" b="1" kern="1200"/>
            <a:t>Zielsetzung</a:t>
          </a:r>
          <a:endParaRPr lang="en-US" sz="2700" kern="1200"/>
        </a:p>
      </dsp:txBody>
      <dsp:txXfrm>
        <a:off x="398656" y="1088253"/>
        <a:ext cx="2959127" cy="1837317"/>
      </dsp:txXfrm>
    </dsp:sp>
    <dsp:sp modelId="{97BAC54C-DC13-4CEB-8CD1-2D66D6E53B6F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010E4-AD4A-497D-A12F-589B9656D92C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700" b="1" kern="1200"/>
            <a:t>Hauptfunktionen</a:t>
          </a:r>
          <a:endParaRPr lang="en-US" sz="2700" kern="1200"/>
        </a:p>
      </dsp:txBody>
      <dsp:txXfrm>
        <a:off x="4155097" y="1088253"/>
        <a:ext cx="2959127" cy="1837317"/>
      </dsp:txXfrm>
    </dsp:sp>
    <dsp:sp modelId="{EE951F7D-AF14-4FFD-9C66-039B0FC0306A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22712-DCF9-4292-A6C8-2AC69ABA77EF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700" b="1" kern="1200"/>
            <a:t>Plattformen und Technologie</a:t>
          </a:r>
          <a:endParaRPr lang="en-US" sz="2700" kern="1200"/>
        </a:p>
      </dsp:txBody>
      <dsp:txXfrm>
        <a:off x="7911539" y="1088253"/>
        <a:ext cx="2959127" cy="1837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6A54C-8C14-4804-9DCC-EB6562C6B459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EFCA9-DE1F-4EC3-860C-03E9E6D9FD8B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5800" b="1" kern="1200"/>
            <a:t>Umgesetzte Features</a:t>
          </a:r>
          <a:endParaRPr lang="en-US" sz="5800" kern="1200"/>
        </a:p>
      </dsp:txBody>
      <dsp:txXfrm>
        <a:off x="608661" y="692298"/>
        <a:ext cx="4508047" cy="2799040"/>
      </dsp:txXfrm>
    </dsp:sp>
    <dsp:sp modelId="{9F0C8D4D-B64A-411F-9C4C-F85BC7DC72FE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B5EB3-9E67-4FAA-ABB3-164B328A5590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5800" b="1" kern="1200"/>
            <a:t>Noch offen</a:t>
          </a:r>
          <a:endParaRPr lang="en-US" sz="5800" kern="1200"/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795C5-3EC4-4AA5-9D8D-0BA488C08593}" type="datetimeFigureOut">
              <a:rPr lang="de-CH" smtClean="0"/>
              <a:t>10.01.2025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48BF4-00A9-4063-82E7-164F3CF488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2707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Zielsetzung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Entwicklung einer App, die Nutzern hilft, ihre eingesparten Ausgaben (z. B. durch Verzicht auf Kaffee, Snacks etc.) zu erfassen.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Ziel ist es, diese Einsparungen übersichtlich darzustellen, um langfristige Sparziele wie Urlaubsreisen zu erreichen.</a:t>
            </a:r>
          </a:p>
          <a:p>
            <a:r>
              <a:rPr lang="de-DE" b="1" dirty="0"/>
              <a:t>Hauptfunktionen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Erfassung von Einsparungen</a:t>
            </a:r>
            <a:r>
              <a:rPr lang="de-DE" dirty="0"/>
              <a:t>: Kurzbeschreibung und Preis.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Listenansicht</a:t>
            </a:r>
            <a:r>
              <a:rPr lang="de-DE" dirty="0"/>
              <a:t>: Anzeige aller Einsparungen inklusive Gesamtsumme.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Navigation</a:t>
            </a:r>
            <a:r>
              <a:rPr lang="de-DE" dirty="0"/>
              <a:t>: Intuitive und einfache Benutzerführung.</a:t>
            </a:r>
          </a:p>
          <a:p>
            <a:r>
              <a:rPr lang="de-DE" b="1" dirty="0"/>
              <a:t>Plattformen und Technologie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Entwicklung mit</a:t>
            </a:r>
            <a:r>
              <a:rPr lang="de-DE" dirty="0"/>
              <a:t>: .NET MAUI und C#.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Unterstützte Plattformen</a:t>
            </a:r>
            <a:r>
              <a:rPr lang="de-DE" dirty="0"/>
              <a:t>: Android, iOS, Windows, </a:t>
            </a:r>
            <a:r>
              <a:rPr lang="de-DE" dirty="0" err="1"/>
              <a:t>MacCatalyst</a:t>
            </a:r>
            <a:r>
              <a:rPr lang="de-DE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Design-Muster</a:t>
            </a:r>
            <a:r>
              <a:rPr lang="de-DE" dirty="0"/>
              <a:t>: MVVM (Model-View-</a:t>
            </a:r>
            <a:r>
              <a:rPr lang="de-DE" dirty="0" err="1"/>
              <a:t>ViewModel</a:t>
            </a:r>
            <a:r>
              <a:rPr lang="de-DE" dirty="0"/>
              <a:t>).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48BF4-00A9-4063-82E7-164F3CF48879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9617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48BF4-00A9-4063-82E7-164F3CF48879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888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b="1" dirty="0"/>
              <a:t>Content Pages</a:t>
            </a:r>
            <a:r>
              <a:rPr lang="de-DE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DE" b="1" dirty="0" err="1"/>
              <a:t>MainPage</a:t>
            </a:r>
            <a:r>
              <a:rPr lang="de-DE" dirty="0"/>
              <a:t>: Übersicht und Navigation.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DE" b="1" dirty="0" err="1"/>
              <a:t>AddItemPage</a:t>
            </a:r>
            <a:r>
              <a:rPr lang="de-DE" dirty="0"/>
              <a:t>: Eingabe von Kurzbeschreibung und Preis.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DE" b="1" dirty="0" err="1"/>
              <a:t>ItemListPage</a:t>
            </a:r>
            <a:r>
              <a:rPr lang="de-DE" dirty="0"/>
              <a:t>: Anzeige aller erfassten Einsparungen mit Gesamtsumme.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Backend-Logik</a:t>
            </a:r>
            <a:r>
              <a:rPr lang="de-DE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DE" dirty="0"/>
              <a:t>Model: </a:t>
            </a:r>
            <a:r>
              <a:rPr lang="de-DE" dirty="0" err="1"/>
              <a:t>SavedItem</a:t>
            </a:r>
            <a:r>
              <a:rPr lang="de-DE" dirty="0"/>
              <a:t> (Eigenschaften: Beschreibung, Preis, Datum).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DE" dirty="0" err="1"/>
              <a:t>ViewModel</a:t>
            </a:r>
            <a:r>
              <a:rPr lang="de-DE" dirty="0"/>
              <a:t>: Datenbindung und Befehlslogik.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Frontend-Design</a:t>
            </a:r>
            <a:r>
              <a:rPr lang="de-DE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DE" dirty="0"/>
              <a:t>Stile in XAML definiert.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DE" dirty="0"/>
              <a:t>App-Icon hinzugefügt.</a:t>
            </a:r>
          </a:p>
          <a:p>
            <a:pPr marL="742950" lvl="1" indent="-285750">
              <a:buFont typeface="+mj-lt"/>
              <a:buAutoNum type="arabicPeriod"/>
            </a:pPr>
            <a:endParaRPr lang="de-DE" dirty="0"/>
          </a:p>
          <a:p>
            <a:pPr marL="742950" lvl="1" indent="-285750">
              <a:buFont typeface="+mj-lt"/>
              <a:buAutoNum type="arabicPeriod"/>
            </a:pPr>
            <a:endParaRPr lang="de-DE" dirty="0"/>
          </a:p>
          <a:p>
            <a:r>
              <a:rPr lang="de-DE" b="1" dirty="0"/>
              <a:t>Noch offen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Optionale Funktionen: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Persistenz (Speicherung in JSON oder Datenbank).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Löschen einzelner oder aller Einträge.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Grafische Darstellung der Einsparungen.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Tests und abschließende Fehlerbehebungen.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48BF4-00A9-4063-82E7-164F3CF48879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446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48BF4-00A9-4063-82E7-164F3CF48879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468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25289-9833-9BAE-AA9F-2186F79C5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EDC2A6-648E-991B-4B8A-5EB5FC85D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03E83-82C5-EAF3-0E4E-3D73700C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96D4-BC9D-4A34-AC67-6C8C8ABCB8E1}" type="datetimeFigureOut">
              <a:rPr lang="de-CH" smtClean="0"/>
              <a:t>10.01.2025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F96C1F-A04B-E984-A4F4-EC806498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D9B72E-0109-8A96-E8F2-933A6905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A6C9-4111-4F12-A0CF-2CEEF801774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49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4E6F6-FD33-4D54-70A7-D4BCA50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13FF7B-9354-941A-EA89-3647A21B6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3A03C3-786F-BF9B-58B8-F40EF7C4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96D4-BC9D-4A34-AC67-6C8C8ABCB8E1}" type="datetimeFigureOut">
              <a:rPr lang="de-CH" smtClean="0"/>
              <a:t>10.01.2025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8EBBA8-6EA5-30F0-79A1-A8393859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4503CB-1AA2-E191-E68A-FE4427EE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A6C9-4111-4F12-A0CF-2CEEF801774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472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9A91DA-2358-6831-F119-F374D906F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6F4D5E-17B5-9193-CFC4-815B740C7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AAABAB-E137-B91E-FA95-7674BBC4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96D4-BC9D-4A34-AC67-6C8C8ABCB8E1}" type="datetimeFigureOut">
              <a:rPr lang="de-CH" smtClean="0"/>
              <a:t>10.01.2025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99F28D-DDC0-3831-8927-A42628FA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196344-4289-E29D-BE7B-A78063AA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A6C9-4111-4F12-A0CF-2CEEF801774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338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3906A-29A9-6846-E891-750A0006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F93922-722C-7E09-7ACC-8A9DBB77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1B026C-051B-2ECF-D3EE-6686D75A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96D4-BC9D-4A34-AC67-6C8C8ABCB8E1}" type="datetimeFigureOut">
              <a:rPr lang="de-CH" smtClean="0"/>
              <a:t>10.01.2025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41834-2CC0-4A46-9B35-3ED2C115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853CCF-1574-B4A5-16FE-ED01F472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A6C9-4111-4F12-A0CF-2CEEF801774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693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7028A-9C12-0372-FBE6-C5DEFA57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C3842E-B08F-F46C-E91E-6ED3D3B60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F71B3F-D36C-4CD3-0D99-79C3D281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96D4-BC9D-4A34-AC67-6C8C8ABCB8E1}" type="datetimeFigureOut">
              <a:rPr lang="de-CH" smtClean="0"/>
              <a:t>10.01.2025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777734-55CC-06E2-1E94-85E0DCF1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8A6D14-46FF-828E-7DBD-460040D3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A6C9-4111-4F12-A0CF-2CEEF801774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212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A5DBF-B30B-A8D2-3075-B4F242E8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6614F6-A4B4-F231-3F6D-754D14C19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7F2496-586C-EC92-6B3A-9D5B1DC95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761308-71AE-7DDD-ED5C-7E96B26E0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96D4-BC9D-4A34-AC67-6C8C8ABCB8E1}" type="datetimeFigureOut">
              <a:rPr lang="de-CH" smtClean="0"/>
              <a:t>10.01.2025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4A78B0-C919-59C6-D54A-91EA9E7D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093C2F-7B4E-91C5-9BA5-CB927835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A6C9-4111-4F12-A0CF-2CEEF801774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820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DDCEC-642A-19DF-8090-82C006CC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F38F0E-2FCE-CD66-23E2-2F98D3BF7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D70830-CD0C-63F8-48C1-DC7C8ABF5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04F945-074F-3618-DC58-63B1ACA27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716E9F-9F64-40DA-F3B8-2B7729C7B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EFBD97-9F37-7319-2AAF-D1CA2869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96D4-BC9D-4A34-AC67-6C8C8ABCB8E1}" type="datetimeFigureOut">
              <a:rPr lang="de-CH" smtClean="0"/>
              <a:t>10.01.2025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797C4E-D8F5-C0F0-A35E-30015F94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CFA7B9-D09B-A48E-4A39-42842322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A6C9-4111-4F12-A0CF-2CEEF801774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126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517DE-7537-A4A0-57B8-8DEBD354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82F5F5-6553-6CBA-57F3-7BA42EBF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96D4-BC9D-4A34-AC67-6C8C8ABCB8E1}" type="datetimeFigureOut">
              <a:rPr lang="de-CH" smtClean="0"/>
              <a:t>10.01.2025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41A304-C38F-7298-DEBB-8004B4FB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DF2FD3-7924-2AED-24B9-126C7233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A6C9-4111-4F12-A0CF-2CEEF801774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741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B51181-C288-642F-4192-0CCE27B6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96D4-BC9D-4A34-AC67-6C8C8ABCB8E1}" type="datetimeFigureOut">
              <a:rPr lang="de-CH" smtClean="0"/>
              <a:t>10.01.2025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8BB068-C38E-2833-FFBD-86B6B3D1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94D80B-947B-2AFD-8BD4-54BC9389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A6C9-4111-4F12-A0CF-2CEEF801774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362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E47BA-3598-211A-F186-F5C045D8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2FEA1-3E57-6C63-BF4E-7D6C678A6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47698-A146-91DC-DB0D-CF81A3053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4D7799-AC1E-6AA4-B979-C38F4C0F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96D4-BC9D-4A34-AC67-6C8C8ABCB8E1}" type="datetimeFigureOut">
              <a:rPr lang="de-CH" smtClean="0"/>
              <a:t>10.01.2025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5FFFDD-8A5C-E6D1-E5E1-B7C33DF0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84B19E-59C4-81E6-6D5A-70028F4E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A6C9-4111-4F12-A0CF-2CEEF801774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58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C5370-CFB7-4146-A8BF-5718347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0AF19C-D4E0-021B-1A0D-47914FC48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EA757D-95FE-41FF-67C4-4A54CDD9D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547D75-109A-0EB7-C342-A44E677E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96D4-BC9D-4A34-AC67-6C8C8ABCB8E1}" type="datetimeFigureOut">
              <a:rPr lang="de-CH" smtClean="0"/>
              <a:t>10.01.2025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AD173E-C36F-B41E-E05A-D478C4E0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57E2E8-55CD-FD64-6C13-FA93F578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A6C9-4111-4F12-A0CF-2CEEF801774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7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7B60CD5-CB8E-9B22-2311-600211B2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BE070B-BF94-87F4-7F05-92ED72E14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441D47-0461-C227-5C3A-1549ACED0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2196D4-BC9D-4A34-AC67-6C8C8ABCB8E1}" type="datetimeFigureOut">
              <a:rPr lang="de-CH" smtClean="0"/>
              <a:t>10.01.2025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12F973-4A1F-0359-88D2-04237A8E7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6A2257-FB39-B2C4-FB0D-78AE1B812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D3A6C9-4111-4F12-A0CF-2CEEF801774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0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3FBE03-55C9-0B89-21B2-A03FF4B5E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de-CH" sz="4800">
                <a:solidFill>
                  <a:srgbClr val="FFFFFF"/>
                </a:solidFill>
              </a:rPr>
              <a:t>SaveUp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755E39-6B8E-77B8-87C4-A342FDF7E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Von Sebastian Thurnbauer und Davud Ponjevic	</a:t>
            </a:r>
          </a:p>
        </p:txBody>
      </p:sp>
    </p:spTree>
    <p:extLst>
      <p:ext uri="{BB962C8B-B14F-4D97-AF65-F5344CB8AC3E}">
        <p14:creationId xmlns:p14="http://schemas.microsoft.com/office/powerpoint/2010/main" val="344933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ED5747-B3E8-7EF8-227A-D965F2ED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CH" sz="4000">
                <a:solidFill>
                  <a:srgbClr val="FFFFFF"/>
                </a:solidFill>
              </a:rPr>
              <a:t>Inhalt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FF0A0AA-5EA2-2924-7487-39282B19C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60383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2743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8B8698-5D58-3330-F039-AE1A7A85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CH" sz="4000" b="1">
                <a:solidFill>
                  <a:srgbClr val="FFFFFF"/>
                </a:solidFill>
              </a:rPr>
              <a:t>Projektübersicht</a:t>
            </a:r>
            <a:endParaRPr lang="de-CH" sz="4000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58DE732-4AC9-10F7-C9D3-12EE4C464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10990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7962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B81C24-F43C-DEF6-4AA6-D5E4503B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17" y="1370171"/>
            <a:ext cx="442555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dirty="0" err="1">
                <a:solidFill>
                  <a:srgbClr val="FFFFFF"/>
                </a:solidFill>
              </a:rPr>
              <a:t>Zeitplan</a:t>
            </a:r>
            <a:r>
              <a:rPr lang="en-US" sz="3800" b="1" dirty="0">
                <a:solidFill>
                  <a:srgbClr val="FFFFFF"/>
                </a:solidFill>
              </a:rPr>
              <a:t>, </a:t>
            </a:r>
            <a:r>
              <a:rPr lang="en-US" sz="3800" b="1" dirty="0" err="1">
                <a:solidFill>
                  <a:srgbClr val="FFFFFF"/>
                </a:solidFill>
              </a:rPr>
              <a:t>Aufgabenverteilung</a:t>
            </a:r>
            <a:r>
              <a:rPr lang="en-US" sz="3800" b="1" dirty="0">
                <a:solidFill>
                  <a:srgbClr val="FFFFFF"/>
                </a:solidFill>
              </a:rPr>
              <a:t>,</a:t>
            </a:r>
            <a:br>
              <a:rPr lang="en-US" sz="3800" b="1" dirty="0">
                <a:solidFill>
                  <a:srgbClr val="FFFFFF"/>
                </a:solidFill>
              </a:rPr>
            </a:br>
            <a:r>
              <a:rPr lang="en-US" sz="3800" b="1" dirty="0">
                <a:solidFill>
                  <a:srgbClr val="FFFFFF"/>
                </a:solidFill>
              </a:rPr>
              <a:t>Mockup</a:t>
            </a:r>
            <a:endParaRPr lang="en-US" sz="3800" dirty="0">
              <a:solidFill>
                <a:srgbClr val="FFFFFF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nhaltsplatzhalter 4" descr="Sanduhr abgelaufen mit einfarbiger Füllung">
            <a:extLst>
              <a:ext uri="{FF2B5EF4-FFF2-40B4-BE49-F238E27FC236}">
                <a16:creationId xmlns:a16="http://schemas.microsoft.com/office/drawing/2014/main" id="{B3178CCB-E990-AA6E-2AED-A9A942ADB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7" name="Grafik 6" descr="Klemmbrett gemischt mit einfarbiger Füllung">
            <a:extLst>
              <a:ext uri="{FF2B5EF4-FFF2-40B4-BE49-F238E27FC236}">
                <a16:creationId xmlns:a16="http://schemas.microsoft.com/office/drawing/2014/main" id="{DCCBF11B-893C-020D-EEB2-28371314FF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8285" y="3884066"/>
            <a:ext cx="2567230" cy="2567230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9568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70972-BFED-3A9D-9AAB-7781BE5E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CH" sz="4000" b="1">
                <a:solidFill>
                  <a:srgbClr val="FFFFFF"/>
                </a:solidFill>
              </a:rPr>
              <a:t>Aktueller Stand der Entwicklung</a:t>
            </a:r>
            <a:endParaRPr lang="de-CH" sz="4000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3A185A0-1A97-E64E-099D-386C822DCF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6223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4577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77E6C7-468D-53DB-2169-76DE7221F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Wiedergabe">
            <a:extLst>
              <a:ext uri="{FF2B5EF4-FFF2-40B4-BE49-F238E27FC236}">
                <a16:creationId xmlns:a16="http://schemas.microsoft.com/office/drawing/2014/main" id="{05D52578-ABFF-0C60-7DF7-AA051BBF3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21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7AC8CF-2B9C-04F9-DB68-9D17DB2C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Weitere Schritte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Zukunft mit einfarbiger Füllung">
            <a:extLst>
              <a:ext uri="{FF2B5EF4-FFF2-40B4-BE49-F238E27FC236}">
                <a16:creationId xmlns:a16="http://schemas.microsoft.com/office/drawing/2014/main" id="{5953DB70-DAAF-3975-C3D2-46A3D9F64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28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9A511E6-5C4D-6B2A-914B-432E04DC1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672" y="232348"/>
            <a:ext cx="803189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46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Breitbild</PresentationFormat>
  <Paragraphs>51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</vt:lpstr>
      <vt:lpstr>SaveUp</vt:lpstr>
      <vt:lpstr>Inhalt</vt:lpstr>
      <vt:lpstr>Projektübersicht</vt:lpstr>
      <vt:lpstr>Zeitplan, Aufgabenverteilung, Mockup</vt:lpstr>
      <vt:lpstr>Aktueller Stand der Entwicklung</vt:lpstr>
      <vt:lpstr>Live Demo</vt:lpstr>
      <vt:lpstr>Weitere Schritte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Davud Ponjevic</dc:creator>
  <cp:lastModifiedBy>Davud Ponjevic</cp:lastModifiedBy>
  <cp:revision>1</cp:revision>
  <dcterms:created xsi:type="dcterms:W3CDTF">2025-01-10T10:01:19Z</dcterms:created>
  <dcterms:modified xsi:type="dcterms:W3CDTF">2025-01-12T20:50:06Z</dcterms:modified>
</cp:coreProperties>
</file>