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Employee table will be their table but it is simulated to give a better picture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Lists will be made of employees(M-M) and other lists(M-M)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Users will be able to access lists and modify them based on security clearance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If a query is made for all members in a list, then you will make a query to all the employees in the list and join that with the the employees of the sub lists.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Removed the many to many into a separate entities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ex.oracle.com/pls/apex/f?p=71610:1:1011166457359:::::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ARLNL Project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Shubham Thakkar, Jorge Munoz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924750" y="4007225"/>
            <a:ext cx="68357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 to Project: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https://apex.oracle.com/pls/apex/f?p=71610:1:1011166457359:::::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225"/>
            <a:ext cx="7742451" cy="39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47550" y="96350"/>
            <a:ext cx="7460999" cy="92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475"/>
            <a:ext cx="8733675" cy="42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436"/>
            <a:ext cx="9143998" cy="3911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08800" y="4109975"/>
            <a:ext cx="89150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Tree with nested notification lists (nodes) along with users to provide a visual representation of the system</a:t>
            </a:r>
            <a:br>
              <a:rPr lang="en"/>
            </a:br>
            <a:r>
              <a:rPr lang="en"/>
              <a:t>347 &amp; MongoDB are lists. Rest are Users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1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96700" y="4218750"/>
            <a:ext cx="8806200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Search Bar and Download CSV are in the report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Upload via a CSV is taken shown with the “Choose File” Button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Tabs allow a user to only see tabular or report for convenience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Tabular form for mass delete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3997" cy="50165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459925" y="4248975"/>
            <a:ext cx="5923200" cy="4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Form to enter a new member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Has the Group Select List for a better visual representation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Buttons to lead you to the employee and notification list create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