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E01D032-0C6D-4C5F-B0F8-74EAA3841FB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Employee table will be their table but it is simulated to give a better picture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Lists will be made of employees(M-M) and other lists(M-M)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Users will be able to access lists and modify them based on security clearance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If a query is made for all members in a list, then you will make a query to all the employees in the list and join that with the the employees of the sub lists.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100">
                <a:latin typeface="Arial"/>
              </a:rPr>
              <a:t>Removed the many to many into a separate entities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360" y="3093480"/>
            <a:ext cx="8457840" cy="712080"/>
          </a:xfrm>
          <a:prstGeom prst="rect">
            <a:avLst/>
          </a:prstGeom>
          <a:solidFill>
            <a:srgbClr val="191919"/>
          </a:solidFill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300680"/>
            <a:ext cx="7772040" cy="1683720"/>
          </a:xfrm>
          <a:prstGeom prst="rect">
            <a:avLst/>
          </a:prstGeom>
        </p:spPr>
        <p:txBody>
          <a:bodyPr tIns="91440" bIns="91440" anchor="b"/>
          <a:p>
            <a:r>
              <a:rPr lang="en-US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1827E57-2344-4C47-BDB3-6A73F61CBEBA}" type="slidenum">
              <a:rPr lang="en-US" sz="1300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05920"/>
            <a:ext cx="8686440" cy="1165320"/>
          </a:xfrm>
          <a:prstGeom prst="rect">
            <a:avLst/>
          </a:prstGeom>
          <a:solidFill>
            <a:srgbClr val="191919"/>
          </a:solidFill>
          <a:ln>
            <a:noFill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8665616-E147-4509-9F18-ED7B6A468EF9}" type="slidenum">
              <a:rPr lang="en-US" sz="1300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BF62E7F-1088-4EFA-84F8-1A9474DD330D}" type="slidenum">
              <a:rPr lang="en-US" sz="1300">
                <a:solidFill>
                  <a:srgbClr val="191919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1300680"/>
            <a:ext cx="7772040" cy="16837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>
                <a:solidFill>
                  <a:srgbClr val="191919"/>
                </a:solidFill>
                <a:latin typeface="Arial"/>
                <a:ea typeface="Arial"/>
              </a:rPr>
              <a:t>ARLNL Project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85800" y="3093480"/>
            <a:ext cx="7772040" cy="71208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cccccc"/>
                </a:solidFill>
                <a:latin typeface="Arial"/>
                <a:ea typeface="Arial"/>
              </a:rPr>
              <a:t>Shubham Thakkar, Jorge Munoz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924840" y="4007160"/>
            <a:ext cx="6835320" cy="39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Link to Project: </a:t>
            </a:r>
            <a:r>
              <a:rPr lang="en-US" sz="1400" u="sng">
                <a:solidFill>
                  <a:srgbClr val="227a78"/>
                </a:solidFill>
                <a:latin typeface="Arial"/>
                <a:ea typeface="Arial"/>
              </a:rPr>
              <a:t>https://apex.oracle.com/pls/apex/f?p=71610:1:1011166457359:::::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</a:rPr>
              <a:t>Conceptual Model</a:t>
            </a:r>
            <a:endParaRPr/>
          </a:p>
        </p:txBody>
      </p:sp>
      <p:pic>
        <p:nvPicPr>
          <p:cNvPr id="122" name="Shape 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32280"/>
            <a:ext cx="7742160" cy="391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47400" y="96480"/>
            <a:ext cx="7460640" cy="9234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</a:rPr>
              <a:t>Logical Model</a:t>
            </a:r>
            <a:endParaRPr/>
          </a:p>
        </p:txBody>
      </p:sp>
      <p:pic>
        <p:nvPicPr>
          <p:cNvPr id="124" name="Shape 4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55440"/>
            <a:ext cx="8733240" cy="42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0480"/>
            <a:ext cx="9143640" cy="39106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108720" y="4110120"/>
            <a:ext cx="8914680" cy="73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Tree with nested notification lists (nodes) along with users to provide a visual representation of the system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347 &amp; MongoDB are lists. Rest are Users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6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410256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96840" y="4218840"/>
            <a:ext cx="8805960" cy="851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Search Bar and Download CSV are in the report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Upload via a CSV is taken shown with the “Choose File” Button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Tabs allow a user to only see tabular or report for convenience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Tabular form for mass delete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0162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2459880" y="4249080"/>
            <a:ext cx="5922720" cy="40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Form to enter a new member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Has the Group Select List for a better visual representation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Buttons to lead you to the employee and notification list create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1440"/>
            <a:ext cx="9143640" cy="41148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920240" y="4206240"/>
            <a:ext cx="6043320" cy="681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Created access control list in which allow to modify user application and lets user see which ever page you want to see. For now we have it to full access.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