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7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9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0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0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F522D-AB3C-4C3B-B0BC-A230265E8607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E378A-BB8A-45DE-9B28-8E5274A3B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9AC-DE7D-4D75-942C-8BF4F3852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in Variability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A9D9B-F1FD-4607-8CAE-5B115CD6E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Saritha </a:t>
            </a:r>
            <a:r>
              <a:rPr lang="en-US" dirty="0" err="1"/>
              <a:t>Thampan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CC0CD0-70F8-40B5-B427-99C162CB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0"/>
            <a:ext cx="103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E063-94E1-419D-96B0-0E0601C8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19CF-351B-4AF2-8B50-CCAAAC0A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dataset containing Spectrometer Readings at 100-1095 nm wavelength scale for 10 Specimens  of a Chemical Compound measured in R &amp; D Lab and 10 Specimens of the same compound in Manufacturing environment.</a:t>
            </a:r>
          </a:p>
          <a:p>
            <a:r>
              <a:rPr lang="en-US" dirty="0"/>
              <a:t>Conduct a PCA to see if it’s possible to reduce the ZZ variable dataset to only 1-4 Principal Components that can more easily compare the variability between the R&amp;D and manufacturing environment</a:t>
            </a:r>
          </a:p>
          <a:p>
            <a:r>
              <a:rPr lang="en-US" dirty="0"/>
              <a:t>develop a single quantitative value measuring the variability in each of these two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948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5BB1-1340-41BB-98ED-F61CB4CE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CD29-A48F-462F-85D4-FB470C23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Spectrometer readings for specimens for 200 different wavelengths (100nm-1095 nm) (10 in R&amp;D lab, 10 in Manufacturing Line)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593C-E726-4AA0-AA57-E8604253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18FA-30BA-4AC6-800A-610F1DF1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Component Analysis was performed on 20 observations on 200 variables and 4 principal components were identified</a:t>
            </a:r>
          </a:p>
          <a:p>
            <a:r>
              <a:rPr lang="en-US" dirty="0"/>
              <a:t>So the data was reduced to 20 observations on 4 principal components </a:t>
            </a:r>
          </a:p>
          <a:p>
            <a:r>
              <a:rPr lang="en-US" dirty="0"/>
              <a:t>The first principal component was determined to be   single quantitative value accounting for 11.4% of the variability in  data in the original 200 variables</a:t>
            </a:r>
          </a:p>
          <a:p>
            <a:r>
              <a:rPr lang="en-US" dirty="0"/>
              <a:t>The scatterplot of PC1 vs PC2 shows greater variability for PC1 than PC2 between R&amp;D and manufacturing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1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1716-FC46-4EAE-B3E2-F352BBA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CCC8-5E46-47E1-B523-66845AE1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407F2-4D77-4F0D-B35D-F8707857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0"/>
            <a:ext cx="103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CD986-5C88-4BC5-B3BE-EB7D08330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0"/>
            <a:ext cx="103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C391850-E5A2-46D9-B338-01676F4D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7" y="209550"/>
            <a:ext cx="7196426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2262D9-8FDB-4D97-82C3-EB7316C7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" y="0"/>
            <a:ext cx="1030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9810D-2145-4A98-85E7-E35C5DE1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PCA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BC300-EDD2-4788-8E52-0C9F843C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818"/>
            <a:ext cx="12192000" cy="40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1119</TotalTime>
  <Words>196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PCA in Variability Analysis</vt:lpstr>
      <vt:lpstr>Analysis Objective</vt:lpstr>
      <vt:lpstr>Variables and Data Examined</vt:lpstr>
      <vt:lpstr>Executive Summary</vt:lpstr>
      <vt:lpstr>PowerPoint Presentation</vt:lpstr>
      <vt:lpstr>PowerPoint Presentation</vt:lpstr>
      <vt:lpstr>PowerPoint Presentation</vt:lpstr>
      <vt:lpstr>PowerPoint Presentation</vt:lpstr>
      <vt:lpstr>PCA scores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in Variability Analysis</dc:title>
  <dc:creator>Rose</dc:creator>
  <cp:lastModifiedBy>Rose</cp:lastModifiedBy>
  <cp:revision>9</cp:revision>
  <dcterms:created xsi:type="dcterms:W3CDTF">2018-07-28T07:43:51Z</dcterms:created>
  <dcterms:modified xsi:type="dcterms:W3CDTF">2018-07-29T02:36:32Z</dcterms:modified>
</cp:coreProperties>
</file>