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1" r:id="rId2"/>
    <p:sldId id="262" r:id="rId3"/>
    <p:sldId id="263" r:id="rId4"/>
    <p:sldId id="264" r:id="rId5"/>
    <p:sldId id="269" r:id="rId6"/>
    <p:sldId id="266" r:id="rId7"/>
    <p:sldId id="267" r:id="rId8"/>
    <p:sldId id="268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66E30-D4CF-4DA2-8D8F-55B0D85FB22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02CA3-E9DB-4B5A-9810-BDDF3D1C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4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2CA3-E9DB-4B5A-9810-BDDF3D1C5A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24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88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7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53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549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505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59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3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1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23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13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1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C6AA83-6C8F-4F74-A13F-2FCB25C22E5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5B93B8-4E35-4A41-8311-A0C53696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3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3427-B400-4559-81C8-3D8198F20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Statistical Inference for Completion Time </a:t>
            </a:r>
            <a:r>
              <a:rPr lang="en-US" sz="3600"/>
              <a:t>for  New Online </a:t>
            </a:r>
            <a:r>
              <a:rPr lang="en-US" sz="3600" dirty="0"/>
              <a:t>Mortgage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1907A-55EB-4CA8-87C7-D8C9F98C6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	Saritha </a:t>
            </a:r>
            <a:r>
              <a:rPr lang="en-US" dirty="0" err="1"/>
              <a:t>Thampan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C07091-64DD-475C-B472-991475D6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27" y="0"/>
            <a:ext cx="9165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6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D48760-A4C7-44D3-A3DB-98DE3A7D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27" y="0"/>
            <a:ext cx="9165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0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6C75-F9D9-4ADF-89B6-C53377DB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1A3F-5CBB-45D4-B578-56BF21E1B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via Confidence Interval the Average Completion Time for a population of applications using new  UI design from people with low, medium, or high level of knowledge/experience with finance and families financial details</a:t>
            </a:r>
          </a:p>
          <a:p>
            <a:r>
              <a:rPr lang="en-US" dirty="0"/>
              <a:t>Determine the elements of uncertainty in Results and Conclusions</a:t>
            </a:r>
          </a:p>
          <a:p>
            <a:r>
              <a:rPr lang="en-US" dirty="0"/>
              <a:t>Compare  the Completion time estimated with historic Average Completion Time for the company’s current online 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9C08-BB7D-4E1A-90D6-CDAEDE80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Examined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F3F7-C032-4773-9569-DFBB878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new User Interface Design of Online Mortgage Application was piloted for  a sample of 50 applicants </a:t>
            </a:r>
          </a:p>
          <a:p>
            <a:r>
              <a:rPr lang="en-US" dirty="0"/>
              <a:t>Completion Time</a:t>
            </a:r>
          </a:p>
          <a:p>
            <a:r>
              <a:rPr lang="en-US" dirty="0"/>
              <a:t>Experience Level with Finance</a:t>
            </a:r>
          </a:p>
          <a:p>
            <a:r>
              <a:rPr lang="en-US" dirty="0"/>
              <a:t>Familiarity Level with Family financial specifics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959D-1169-450A-B2DA-67F1B048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57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AD2D-20DC-4807-A336-F2BFED903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56426"/>
            <a:ext cx="9601196" cy="431944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Point Estimates for Completion time for Applicants with High Financial Experience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Mean 			=40.8  with a 95% confidence Interval ( 21.1 , 60.5  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Std Deviation 		 =7.9   with a 95% confidence Interval ( 4.1 ,49.9)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P45 P(T&lt;45)  		= 73.9% with a 95% confidence Interval ( 27.4%.,97%)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T(90) in P(T&lt; T90)	 = 49.13 with a 95% confidence Interval ( 39.2 ,59)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Point Estimates for Completion time for Applicants with Medium Financial Experience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Mean 			=58.5  with a 95% confidence Interval ( 54.2 , 62.7  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Std Deviation  		=9.3   with a 95% confidence Interval ( 7.1 ,13.4)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P45 P(T&lt;45)  		= 6.9% with a 95% confidence Interval ( 1.7%.,19.4%)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T(90) in P(T&lt; T90)	 = 70.1 with a 95% confidence Interval ( 64.9 ,75.3)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Point Estimates for Completion time for Applicants with Low Financial Experience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Mean 			=67.8  with a 95% confidence Interval ( 63.8 , 71.8  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Std Deviation  		=9.3   with a 95% confidence Interval ( 7.8 ,13.7)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P45 P(T&lt;45)  		= 0.9% with a 95% confidence Interval ( 0.1%.,5%)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T(90) in P(T&lt; T90)	 = 80.3 with a 95% confidence Interval ( 75.3 ,85.4)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7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959D-1169-450A-B2DA-67F1B048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57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AD2D-20DC-4807-A336-F2BFED903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56426"/>
            <a:ext cx="9601196" cy="431944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Point Estimates for Completion time for Applicants with High Family Specifics Knowledge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Mean 			=49.1  with a 95% confidence Interval ( 43.2 , 55.0  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Std Deviation 		 =8.7   with a 95% confidence Interval ( 6.1 ,15.3)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P45 P(T&lt;45)  		= 31.2% with a 95% confidence Interval ( 13.2%.,55.4%)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T(90) in P(T&lt; T90)	 = 59.8 with a 95% confidence Interval ( 53.1 ,66.4)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Point Estimates for Completion time for Applicants with Medium Family Specifics Knowledge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Mean 			=62.1  with a 95% confidence Interval ( 59.1 , 65.1  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Std Deviation  		=7.4   with a 95% confidence Interval ( 5.8,10.3)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P45 P(T&lt;45)  		= 0.9% with a 95% confidence Interval ( 0.1%.,5.5%)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T(90) in P(T&lt; T90)	 = 71.4 with a 95% confidence Interval ( 67.6 ,75.2)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Point Estimates for Completion time for Applicants with Low Family Specifics Knowledge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Mean 			=73.8  with a 95% confidence Interval ( 68.3 , 79.4  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Std Deviation  		=9.2   with a 95% confidence Interval ( 6.6 ,15.2)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P45 P(T&lt;45)  		= 0.05% with a 95% confidence Interval ( 0.0%.,2%)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	T(90) in P(T&lt; T90)	 = 85.2 with a 95% confidence Interval ( 78.7 ,91.6)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6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549DD-64A7-45AB-856F-007C19BD2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27" y="0"/>
            <a:ext cx="9165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0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A18472-DA76-48EE-99B3-BCE2FCB7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27" y="0"/>
            <a:ext cx="9165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95BB2D-F224-45A4-90B8-769C3760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27" y="0"/>
            <a:ext cx="9165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7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BCC594-B671-4FBF-94A7-B17DA7063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27" y="0"/>
            <a:ext cx="9165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9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</TotalTime>
  <Words>135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Statistical Inference for Completion Time for  New Online Mortgage Application</vt:lpstr>
      <vt:lpstr>Analysis Objectives</vt:lpstr>
      <vt:lpstr>Variables and Data Examined</vt:lpstr>
      <vt:lpstr>Executive Summary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 Estimates fo</dc:title>
  <dc:creator>Rose</dc:creator>
  <cp:lastModifiedBy>Rose</cp:lastModifiedBy>
  <cp:revision>21</cp:revision>
  <dcterms:created xsi:type="dcterms:W3CDTF">2018-07-29T03:28:16Z</dcterms:created>
  <dcterms:modified xsi:type="dcterms:W3CDTF">2018-07-29T05:56:58Z</dcterms:modified>
</cp:coreProperties>
</file>