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Ubuntu Mon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Mono-regular.fntdata"/><Relationship Id="rId14" Type="http://schemas.openxmlformats.org/officeDocument/2006/relationships/font" Target="fonts/Average-regular.fntdata"/><Relationship Id="rId17" Type="http://schemas.openxmlformats.org/officeDocument/2006/relationships/font" Target="fonts/UbuntuMono-italic.fntdata"/><Relationship Id="rId16" Type="http://schemas.openxmlformats.org/officeDocument/2006/relationships/font" Target="fonts/UbuntuMon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Ubuntu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7ecab40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7ecab40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7ecab40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7ecab40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7ecab40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7ecab40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7ecab40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7ecab40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7ecab40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7ecab40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7ecab4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7ecab4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7ecab4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7eca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inkedin.com/in/sthornewillve" TargetMode="External"/><Relationship Id="rId4" Type="http://schemas.openxmlformats.org/officeDocument/2006/relationships/hyperlink" Target="https://github.com/SThornewillvE/" TargetMode="External"/><Relationship Id="rId5" Type="http://schemas.openxmlformats.org/officeDocument/2006/relationships/hyperlink" Target="https://twitt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Bayesian Statistics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Simon Thornewill von Essen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Data Analyst, Goodgame Studios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r>
              <a:rPr lang="en-GB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 🐍</a:t>
            </a:r>
            <a:endParaRPr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Bayes Theorem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Foreshadow MCMC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“Call to Action”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Slides on Github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https://cutt.ly/zGqux9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25" y="1870900"/>
            <a:ext cx="2375850" cy="23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400" y="1474600"/>
            <a:ext cx="4527602" cy="27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me on Social Media!</a:t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lt2"/>
                </a:highlight>
                <a:latin typeface="Ubuntu Mono"/>
                <a:ea typeface="Ubuntu Mono"/>
                <a:cs typeface="Ubuntu Mono"/>
                <a:sym typeface="Ubuntu Mono"/>
              </a:rPr>
              <a:t>@sthornewillve</a:t>
            </a:r>
            <a:endParaRPr/>
          </a:p>
        </p:txBody>
      </p:sp>
      <p:sp>
        <p:nvSpPr>
          <p:cNvPr id="105" name="Google Shape;105;p20">
            <a:hlinkClick r:id="rId3"/>
          </p:cNvPr>
          <p:cNvSpPr/>
          <p:nvPr/>
        </p:nvSpPr>
        <p:spPr>
          <a:xfrm>
            <a:off x="4056687" y="3662678"/>
            <a:ext cx="254072" cy="249416"/>
          </a:xfrm>
          <a:custGeom>
            <a:rect b="b" l="l" r="r" t="t"/>
            <a:pathLst>
              <a:path extrusionOk="0" h="471" w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>
            <a:hlinkClick r:id="rId4"/>
          </p:cNvPr>
          <p:cNvSpPr/>
          <p:nvPr/>
        </p:nvSpPr>
        <p:spPr>
          <a:xfrm>
            <a:off x="4833264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231"/>
                </a:moveTo>
                <a:lnTo>
                  <a:pt x="239" y="231"/>
                </a:lnTo>
                <a:lnTo>
                  <a:pt x="239" y="231"/>
                </a:lnTo>
                <a:lnTo>
                  <a:pt x="239" y="231"/>
                </a:lnTo>
                <a:cubicBezTo>
                  <a:pt x="213" y="231"/>
                  <a:pt x="186" y="222"/>
                  <a:pt x="168" y="240"/>
                </a:cubicBezTo>
                <a:cubicBezTo>
                  <a:pt x="159" y="248"/>
                  <a:pt x="151" y="257"/>
                  <a:pt x="151" y="266"/>
                </a:cubicBezTo>
                <a:cubicBezTo>
                  <a:pt x="151" y="319"/>
                  <a:pt x="195" y="319"/>
                  <a:pt x="239" y="319"/>
                </a:cubicBezTo>
                <a:lnTo>
                  <a:pt x="239" y="319"/>
                </a:lnTo>
                <a:cubicBezTo>
                  <a:pt x="283" y="319"/>
                  <a:pt x="319" y="319"/>
                  <a:pt x="319" y="266"/>
                </a:cubicBezTo>
                <a:cubicBezTo>
                  <a:pt x="319" y="257"/>
                  <a:pt x="319" y="248"/>
                  <a:pt x="310" y="240"/>
                </a:cubicBezTo>
                <a:cubicBezTo>
                  <a:pt x="292" y="222"/>
                  <a:pt x="266" y="231"/>
                  <a:pt x="239" y="231"/>
                </a:cubicBezTo>
                <a:close/>
                <a:moveTo>
                  <a:pt x="195" y="293"/>
                </a:moveTo>
                <a:lnTo>
                  <a:pt x="195" y="293"/>
                </a:lnTo>
                <a:cubicBezTo>
                  <a:pt x="186" y="293"/>
                  <a:pt x="186" y="284"/>
                  <a:pt x="186" y="275"/>
                </a:cubicBezTo>
                <a:cubicBezTo>
                  <a:pt x="186" y="257"/>
                  <a:pt x="186" y="248"/>
                  <a:pt x="195" y="248"/>
                </a:cubicBezTo>
                <a:cubicBezTo>
                  <a:pt x="204" y="248"/>
                  <a:pt x="213" y="257"/>
                  <a:pt x="213" y="275"/>
                </a:cubicBezTo>
                <a:cubicBezTo>
                  <a:pt x="213" y="284"/>
                  <a:pt x="204" y="293"/>
                  <a:pt x="195" y="293"/>
                </a:cubicBezTo>
                <a:close/>
                <a:moveTo>
                  <a:pt x="274" y="293"/>
                </a:moveTo>
                <a:lnTo>
                  <a:pt x="274" y="293"/>
                </a:lnTo>
                <a:cubicBezTo>
                  <a:pt x="266" y="293"/>
                  <a:pt x="266" y="284"/>
                  <a:pt x="266" y="275"/>
                </a:cubicBezTo>
                <a:cubicBezTo>
                  <a:pt x="266" y="257"/>
                  <a:pt x="266" y="248"/>
                  <a:pt x="274" y="248"/>
                </a:cubicBezTo>
                <a:cubicBezTo>
                  <a:pt x="283" y="248"/>
                  <a:pt x="292" y="257"/>
                  <a:pt x="292" y="275"/>
                </a:cubicBezTo>
                <a:cubicBezTo>
                  <a:pt x="292" y="284"/>
                  <a:pt x="283" y="293"/>
                  <a:pt x="274" y="293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57" y="328"/>
                </a:moveTo>
                <a:lnTo>
                  <a:pt x="257" y="328"/>
                </a:lnTo>
                <a:cubicBezTo>
                  <a:pt x="257" y="328"/>
                  <a:pt x="248" y="328"/>
                  <a:pt x="239" y="328"/>
                </a:cubicBezTo>
                <a:cubicBezTo>
                  <a:pt x="230" y="328"/>
                  <a:pt x="221" y="328"/>
                  <a:pt x="213" y="328"/>
                </a:cubicBezTo>
                <a:cubicBezTo>
                  <a:pt x="195" y="328"/>
                  <a:pt x="123" y="328"/>
                  <a:pt x="123" y="240"/>
                </a:cubicBezTo>
                <a:cubicBezTo>
                  <a:pt x="123" y="222"/>
                  <a:pt x="133" y="204"/>
                  <a:pt x="142" y="195"/>
                </a:cubicBezTo>
                <a:cubicBezTo>
                  <a:pt x="142" y="187"/>
                  <a:pt x="142" y="160"/>
                  <a:pt x="151" y="134"/>
                </a:cubicBezTo>
                <a:cubicBezTo>
                  <a:pt x="151" y="134"/>
                  <a:pt x="168" y="142"/>
                  <a:pt x="204" y="160"/>
                </a:cubicBezTo>
                <a:cubicBezTo>
                  <a:pt x="213" y="160"/>
                  <a:pt x="230" y="160"/>
                  <a:pt x="239" y="160"/>
                </a:cubicBezTo>
                <a:cubicBezTo>
                  <a:pt x="248" y="160"/>
                  <a:pt x="266" y="160"/>
                  <a:pt x="266" y="160"/>
                </a:cubicBezTo>
                <a:cubicBezTo>
                  <a:pt x="301" y="142"/>
                  <a:pt x="327" y="134"/>
                  <a:pt x="327" y="134"/>
                </a:cubicBezTo>
                <a:cubicBezTo>
                  <a:pt x="336" y="160"/>
                  <a:pt x="336" y="187"/>
                  <a:pt x="336" y="195"/>
                </a:cubicBezTo>
                <a:cubicBezTo>
                  <a:pt x="345" y="204"/>
                  <a:pt x="354" y="222"/>
                  <a:pt x="354" y="240"/>
                </a:cubicBezTo>
                <a:cubicBezTo>
                  <a:pt x="354" y="328"/>
                  <a:pt x="274" y="328"/>
                  <a:pt x="257" y="32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>
            <a:hlinkClick r:id="rId5"/>
          </p:cNvPr>
          <p:cNvSpPr/>
          <p:nvPr/>
        </p:nvSpPr>
        <p:spPr>
          <a:xfrm>
            <a:off x="4444985" y="3662685"/>
            <a:ext cx="254071" cy="249413"/>
          </a:xfrm>
          <a:custGeom>
            <a:rect b="b" l="l" r="r" t="t"/>
            <a:pathLst>
              <a:path extrusionOk="0" h="471" w="480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3"/>
                  <a:pt x="107" y="470"/>
                  <a:pt x="239" y="470"/>
                </a:cubicBezTo>
                <a:cubicBezTo>
                  <a:pt x="372" y="470"/>
                  <a:pt x="479" y="363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337" y="195"/>
                </a:moveTo>
                <a:lnTo>
                  <a:pt x="337" y="195"/>
                </a:lnTo>
                <a:lnTo>
                  <a:pt x="337" y="195"/>
                </a:lnTo>
                <a:cubicBezTo>
                  <a:pt x="337" y="257"/>
                  <a:pt x="292" y="328"/>
                  <a:pt x="204" y="328"/>
                </a:cubicBezTo>
                <a:cubicBezTo>
                  <a:pt x="178" y="328"/>
                  <a:pt x="151" y="319"/>
                  <a:pt x="133" y="310"/>
                </a:cubicBezTo>
                <a:lnTo>
                  <a:pt x="142" y="310"/>
                </a:lnTo>
                <a:cubicBezTo>
                  <a:pt x="160" y="310"/>
                  <a:pt x="186" y="301"/>
                  <a:pt x="204" y="293"/>
                </a:cubicBezTo>
                <a:cubicBezTo>
                  <a:pt x="178" y="293"/>
                  <a:pt x="160" y="275"/>
                  <a:pt x="160" y="257"/>
                </a:cubicBezTo>
                <a:cubicBezTo>
                  <a:pt x="160" y="257"/>
                  <a:pt x="160" y="257"/>
                  <a:pt x="169" y="257"/>
                </a:cubicBezTo>
                <a:lnTo>
                  <a:pt x="178" y="257"/>
                </a:lnTo>
                <a:cubicBezTo>
                  <a:pt x="160" y="248"/>
                  <a:pt x="142" y="231"/>
                  <a:pt x="142" y="213"/>
                </a:cubicBezTo>
                <a:lnTo>
                  <a:pt x="142" y="213"/>
                </a:lnTo>
                <a:cubicBezTo>
                  <a:pt x="142" y="213"/>
                  <a:pt x="151" y="213"/>
                  <a:pt x="160" y="213"/>
                </a:cubicBezTo>
                <a:cubicBezTo>
                  <a:pt x="151" y="204"/>
                  <a:pt x="142" y="195"/>
                  <a:pt x="142" y="178"/>
                </a:cubicBezTo>
                <a:cubicBezTo>
                  <a:pt x="142" y="169"/>
                  <a:pt x="142" y="160"/>
                  <a:pt x="151" y="151"/>
                </a:cubicBezTo>
                <a:cubicBezTo>
                  <a:pt x="169" y="178"/>
                  <a:pt x="204" y="204"/>
                  <a:pt x="239" y="20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239" y="169"/>
                  <a:pt x="266" y="142"/>
                  <a:pt x="292" y="142"/>
                </a:cubicBezTo>
                <a:cubicBezTo>
                  <a:pt x="301" y="142"/>
                  <a:pt x="319" y="151"/>
                  <a:pt x="319" y="160"/>
                </a:cubicBezTo>
                <a:cubicBezTo>
                  <a:pt x="337" y="160"/>
                  <a:pt x="346" y="151"/>
                  <a:pt x="355" y="151"/>
                </a:cubicBezTo>
                <a:cubicBezTo>
                  <a:pt x="346" y="160"/>
                  <a:pt x="346" y="169"/>
                  <a:pt x="337" y="178"/>
                </a:cubicBezTo>
                <a:cubicBezTo>
                  <a:pt x="346" y="178"/>
                  <a:pt x="355" y="169"/>
                  <a:pt x="364" y="169"/>
                </a:cubicBezTo>
                <a:cubicBezTo>
                  <a:pt x="355" y="178"/>
                  <a:pt x="346" y="187"/>
                  <a:pt x="337" y="19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6275" lIns="72575" spcFirstLastPara="1" rIns="72575" wrap="square" tIns="36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