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1" r:id="rId2"/>
    <p:sldId id="257" r:id="rId3"/>
    <p:sldId id="265" r:id="rId4"/>
    <p:sldId id="258" r:id="rId5"/>
    <p:sldId id="262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44173EE-1BF4-4557-AFEE-7A60923E293F}">
          <p14:sldIdLst>
            <p14:sldId id="261"/>
            <p14:sldId id="257"/>
            <p14:sldId id="265"/>
            <p14:sldId id="258"/>
            <p14:sldId id="262"/>
            <p14:sldId id="25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unior" initials="s" lastIdx="1" clrIdx="0">
    <p:extLst>
      <p:ext uri="{19B8F6BF-5375-455C-9EA6-DF929625EA0E}">
        <p15:presenceInfo xmlns:p15="http://schemas.microsoft.com/office/powerpoint/2012/main" userId="sanjuni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0E239-D543-4877-BC58-30371122B9E3}" v="2" dt="2020-04-26T18:28:23.785"/>
    <p1510:client id="{3CE543CD-5BA8-4E9E-98E8-1DFC50626FF4}" v="10" dt="2020-04-26T18:07:30.773"/>
    <p1510:client id="{88CAAA10-8D94-479E-8426-3FD398FC7CF3}" v="27" dt="2020-04-26T18:29:41.627"/>
    <p1510:client id="{C4DA4C9D-EE00-4231-A474-B11E67CA5D26}" v="50" dt="2020-04-26T18:11:00.899"/>
    <p1510:client id="{ED0BB254-7DC9-41F9-BD25-B40B54635C31}" v="31" dt="2020-04-26T18:24:53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ΜΙΧΑΗΛΟΥ ΙΩΑΝΝΗΣ" userId="S::up1021026@upatras.gr::282e07dd-7e22-488d-b647-b6bef0688432" providerId="AD" clId="Web-{C4DA4C9D-EE00-4231-A474-B11E67CA5D26}"/>
    <pc:docChg chg="modSld">
      <pc:chgData name="ΜΙΧΑΗΛΟΥ ΙΩΑΝΝΗΣ" userId="S::up1021026@upatras.gr::282e07dd-7e22-488d-b647-b6bef0688432" providerId="AD" clId="Web-{C4DA4C9D-EE00-4231-A474-B11E67CA5D26}" dt="2020-04-26T18:11:00.899" v="48" actId="20577"/>
      <pc:docMkLst>
        <pc:docMk/>
      </pc:docMkLst>
      <pc:sldChg chg="modSp">
        <pc:chgData name="ΜΙΧΑΗΛΟΥ ΙΩΑΝΝΗΣ" userId="S::up1021026@upatras.gr::282e07dd-7e22-488d-b647-b6bef0688432" providerId="AD" clId="Web-{C4DA4C9D-EE00-4231-A474-B11E67CA5D26}" dt="2020-04-26T18:11:00.899" v="47" actId="20577"/>
        <pc:sldMkLst>
          <pc:docMk/>
          <pc:sldMk cId="4170394135" sldId="259"/>
        </pc:sldMkLst>
        <pc:spChg chg="mod">
          <ac:chgData name="ΜΙΧΑΗΛΟΥ ΙΩΑΝΝΗΣ" userId="S::up1021026@upatras.gr::282e07dd-7e22-488d-b647-b6bef0688432" providerId="AD" clId="Web-{C4DA4C9D-EE00-4231-A474-B11E67CA5D26}" dt="2020-04-26T18:11:00.899" v="47" actId="20577"/>
          <ac:spMkLst>
            <pc:docMk/>
            <pc:sldMk cId="4170394135" sldId="259"/>
            <ac:spMk id="4" creationId="{88A066E9-6293-0A4B-B085-3A96655B5897}"/>
          </ac:spMkLst>
        </pc:spChg>
      </pc:sldChg>
      <pc:sldChg chg="modSp">
        <pc:chgData name="ΜΙΧΑΗΛΟΥ ΙΩΑΝΝΗΣ" userId="S::up1021026@upatras.gr::282e07dd-7e22-488d-b647-b6bef0688432" providerId="AD" clId="Web-{C4DA4C9D-EE00-4231-A474-B11E67CA5D26}" dt="2020-04-26T18:06:28.213" v="34" actId="20577"/>
        <pc:sldMkLst>
          <pc:docMk/>
          <pc:sldMk cId="3919308449" sldId="261"/>
        </pc:sldMkLst>
        <pc:spChg chg="mod">
          <ac:chgData name="ΜΙΧΑΗΛΟΥ ΙΩΑΝΝΗΣ" userId="S::up1021026@upatras.gr::282e07dd-7e22-488d-b647-b6bef0688432" providerId="AD" clId="Web-{C4DA4C9D-EE00-4231-A474-B11E67CA5D26}" dt="2020-04-26T18:06:28.213" v="34" actId="20577"/>
          <ac:spMkLst>
            <pc:docMk/>
            <pc:sldMk cId="3919308449" sldId="261"/>
            <ac:spMk id="39" creationId="{2DE0E426-830E-4E9F-921C-F01BEFD262B2}"/>
          </ac:spMkLst>
        </pc:spChg>
      </pc:sldChg>
    </pc:docChg>
  </pc:docChgLst>
  <pc:docChgLst>
    <pc:chgData name="ΜΙΧΑΗΛΟΥ ΙΩΑΝΝΗΣ" userId="S::up1021026@upatras.gr::282e07dd-7e22-488d-b647-b6bef0688432" providerId="AD" clId="Web-{ED0BB254-7DC9-41F9-BD25-B40B54635C31}"/>
    <pc:docChg chg="modSld">
      <pc:chgData name="ΜΙΧΑΗΛΟΥ ΙΩΑΝΝΗΣ" userId="S::up1021026@upatras.gr::282e07dd-7e22-488d-b647-b6bef0688432" providerId="AD" clId="Web-{ED0BB254-7DC9-41F9-BD25-B40B54635C31}" dt="2020-04-26T18:24:53.021" v="27" actId="1076"/>
      <pc:docMkLst>
        <pc:docMk/>
      </pc:docMkLst>
      <pc:sldChg chg="addSp delSp modSp">
        <pc:chgData name="ΜΙΧΑΗΛΟΥ ΙΩΑΝΝΗΣ" userId="S::up1021026@upatras.gr::282e07dd-7e22-488d-b647-b6bef0688432" providerId="AD" clId="Web-{ED0BB254-7DC9-41F9-BD25-B40B54635C31}" dt="2020-04-26T18:24:53.021" v="27" actId="1076"/>
        <pc:sldMkLst>
          <pc:docMk/>
          <pc:sldMk cId="4170394135" sldId="259"/>
        </pc:sldMkLst>
        <pc:spChg chg="mod">
          <ac:chgData name="ΜΙΧΑΗΛΟΥ ΙΩΑΝΝΗΣ" userId="S::up1021026@upatras.gr::282e07dd-7e22-488d-b647-b6bef0688432" providerId="AD" clId="Web-{ED0BB254-7DC9-41F9-BD25-B40B54635C31}" dt="2020-04-26T18:24:35.709" v="20" actId="20577"/>
          <ac:spMkLst>
            <pc:docMk/>
            <pc:sldMk cId="4170394135" sldId="259"/>
            <ac:spMk id="4" creationId="{88A066E9-6293-0A4B-B085-3A96655B5897}"/>
          </ac:spMkLst>
        </pc:spChg>
        <pc:picChg chg="add mod">
          <ac:chgData name="ΜΙΧΑΗΛΟΥ ΙΩΑΝΝΗΣ" userId="S::up1021026@upatras.gr::282e07dd-7e22-488d-b647-b6bef0688432" providerId="AD" clId="Web-{ED0BB254-7DC9-41F9-BD25-B40B54635C31}" dt="2020-04-26T18:24:14.834" v="17" actId="1076"/>
          <ac:picMkLst>
            <pc:docMk/>
            <pc:sldMk cId="4170394135" sldId="259"/>
            <ac:picMk id="3" creationId="{EE8C14CB-51BD-4D42-B774-58920C070341}"/>
          </ac:picMkLst>
        </pc:picChg>
        <pc:picChg chg="add del mod">
          <ac:chgData name="ΜΙΧΑΗΛΟΥ ΙΩΑΝΝΗΣ" userId="S::up1021026@upatras.gr::282e07dd-7e22-488d-b647-b6bef0688432" providerId="AD" clId="Web-{ED0BB254-7DC9-41F9-BD25-B40B54635C31}" dt="2020-04-26T18:24:46.303" v="25"/>
          <ac:picMkLst>
            <pc:docMk/>
            <pc:sldMk cId="4170394135" sldId="259"/>
            <ac:picMk id="6" creationId="{CB1FC347-FE5F-4BAC-AFDC-BBBF6D0116FB}"/>
          </ac:picMkLst>
        </pc:picChg>
        <pc:picChg chg="add mod">
          <ac:chgData name="ΜΙΧΑΗΛΟΥ ΙΩΑΝΝΗΣ" userId="S::up1021026@upatras.gr::282e07dd-7e22-488d-b647-b6bef0688432" providerId="AD" clId="Web-{ED0BB254-7DC9-41F9-BD25-B40B54635C31}" dt="2020-04-26T18:24:53.021" v="27" actId="1076"/>
          <ac:picMkLst>
            <pc:docMk/>
            <pc:sldMk cId="4170394135" sldId="259"/>
            <ac:picMk id="7" creationId="{CF0DD6E9-BBF4-4846-9D92-175967D6E46C}"/>
          </ac:picMkLst>
        </pc:picChg>
      </pc:sldChg>
    </pc:docChg>
  </pc:docChgLst>
  <pc:docChgLst>
    <pc:chgData name="ΚΥΡΙΑΚΟΥ ΝΕΟΠΤΟΛΕΜΟΣ" userId="S::up1050612@upatras.gr::3f85a1b2-e6be-4ca6-b13a-8c78b0cb5a03" providerId="AD" clId="Web-{3CE543CD-5BA8-4E9E-98E8-1DFC50626FF4}"/>
    <pc:docChg chg="modSld">
      <pc:chgData name="ΚΥΡΙΑΚΟΥ ΝΕΟΠΤΟΛΕΜΟΣ" userId="S::up1050612@upatras.gr::3f85a1b2-e6be-4ca6-b13a-8c78b0cb5a03" providerId="AD" clId="Web-{3CE543CD-5BA8-4E9E-98E8-1DFC50626FF4}" dt="2020-04-26T18:07:30.773" v="9" actId="20577"/>
      <pc:docMkLst>
        <pc:docMk/>
      </pc:docMkLst>
      <pc:sldChg chg="modSp">
        <pc:chgData name="ΚΥΡΙΑΚΟΥ ΝΕΟΠΤΟΛΕΜΟΣ" userId="S::up1050612@upatras.gr::3f85a1b2-e6be-4ca6-b13a-8c78b0cb5a03" providerId="AD" clId="Web-{3CE543CD-5BA8-4E9E-98E8-1DFC50626FF4}" dt="2020-04-26T18:07:30.773" v="8" actId="20577"/>
        <pc:sldMkLst>
          <pc:docMk/>
          <pc:sldMk cId="3919308449" sldId="261"/>
        </pc:sldMkLst>
        <pc:spChg chg="mod">
          <ac:chgData name="ΚΥΡΙΑΚΟΥ ΝΕΟΠΤΟΛΕΜΟΣ" userId="S::up1050612@upatras.gr::3f85a1b2-e6be-4ca6-b13a-8c78b0cb5a03" providerId="AD" clId="Web-{3CE543CD-5BA8-4E9E-98E8-1DFC50626FF4}" dt="2020-04-26T18:07:30.773" v="8" actId="20577"/>
          <ac:spMkLst>
            <pc:docMk/>
            <pc:sldMk cId="3919308449" sldId="261"/>
            <ac:spMk id="39" creationId="{2DE0E426-830E-4E9F-921C-F01BEFD262B2}"/>
          </ac:spMkLst>
        </pc:spChg>
      </pc:sldChg>
    </pc:docChg>
  </pc:docChgLst>
  <pc:docChgLst>
    <pc:chgData name="ΚΥΡΙΑΚΟΥ ΝΕΟΠΤΟΛΕΜΟΣ" userId="S::up1050612@upatras.gr::3f85a1b2-e6be-4ca6-b13a-8c78b0cb5a03" providerId="AD" clId="Web-{88CAAA10-8D94-479E-8426-3FD398FC7CF3}"/>
    <pc:docChg chg="modSld">
      <pc:chgData name="ΚΥΡΙΑΚΟΥ ΝΕΟΠΤΟΛΕΜΟΣ" userId="S::up1050612@upatras.gr::3f85a1b2-e6be-4ca6-b13a-8c78b0cb5a03" providerId="AD" clId="Web-{88CAAA10-8D94-479E-8426-3FD398FC7CF3}" dt="2020-04-26T18:29:41.627" v="24" actId="1076"/>
      <pc:docMkLst>
        <pc:docMk/>
      </pc:docMkLst>
      <pc:sldChg chg="addSp modSp">
        <pc:chgData name="ΚΥΡΙΑΚΟΥ ΝΕΟΠΤΟΛΕΜΟΣ" userId="S::up1050612@upatras.gr::3f85a1b2-e6be-4ca6-b13a-8c78b0cb5a03" providerId="AD" clId="Web-{88CAAA10-8D94-479E-8426-3FD398FC7CF3}" dt="2020-04-26T18:29:41.627" v="24" actId="1076"/>
        <pc:sldMkLst>
          <pc:docMk/>
          <pc:sldMk cId="4170394135" sldId="259"/>
        </pc:sldMkLst>
        <pc:spChg chg="mod">
          <ac:chgData name="ΚΥΡΙΑΚΟΥ ΝΕΟΠΤΟΛΕΜΟΣ" userId="S::up1050612@upatras.gr::3f85a1b2-e6be-4ca6-b13a-8c78b0cb5a03" providerId="AD" clId="Web-{88CAAA10-8D94-479E-8426-3FD398FC7CF3}" dt="2020-04-26T18:28:21.783" v="23" actId="20577"/>
          <ac:spMkLst>
            <pc:docMk/>
            <pc:sldMk cId="4170394135" sldId="259"/>
            <ac:spMk id="2" creationId="{EFD752D6-F737-4D3E-AEA1-8F11B692ACE6}"/>
          </ac:spMkLst>
        </pc:spChg>
        <pc:spChg chg="mod">
          <ac:chgData name="ΚΥΡΙΑΚΟΥ ΝΕΟΠΤΟΛΕΜΟΣ" userId="S::up1050612@upatras.gr::3f85a1b2-e6be-4ca6-b13a-8c78b0cb5a03" providerId="AD" clId="Web-{88CAAA10-8D94-479E-8426-3FD398FC7CF3}" dt="2020-04-26T18:27:33.971" v="2" actId="20577"/>
          <ac:spMkLst>
            <pc:docMk/>
            <pc:sldMk cId="4170394135" sldId="259"/>
            <ac:spMk id="4" creationId="{88A066E9-6293-0A4B-B085-3A96655B5897}"/>
          </ac:spMkLst>
        </pc:spChg>
        <pc:picChg chg="mod">
          <ac:chgData name="ΚΥΡΙΑΚΟΥ ΝΕΟΠΤΟΛΕΜΟΣ" userId="S::up1050612@upatras.gr::3f85a1b2-e6be-4ca6-b13a-8c78b0cb5a03" providerId="AD" clId="Web-{88CAAA10-8D94-479E-8426-3FD398FC7CF3}" dt="2020-04-26T18:27:51.627" v="8" actId="1076"/>
          <ac:picMkLst>
            <pc:docMk/>
            <pc:sldMk cId="4170394135" sldId="259"/>
            <ac:picMk id="3" creationId="{EE8C14CB-51BD-4D42-B774-58920C070341}"/>
          </ac:picMkLst>
        </pc:picChg>
        <pc:picChg chg="add mod">
          <ac:chgData name="ΚΥΡΙΑΚΟΥ ΝΕΟΠΤΟΛΕΜΟΣ" userId="S::up1050612@upatras.gr::3f85a1b2-e6be-4ca6-b13a-8c78b0cb5a03" providerId="AD" clId="Web-{88CAAA10-8D94-479E-8426-3FD398FC7CF3}" dt="2020-04-26T18:27:47.158" v="6" actId="1076"/>
          <ac:picMkLst>
            <pc:docMk/>
            <pc:sldMk cId="4170394135" sldId="259"/>
            <ac:picMk id="5" creationId="{AE97E7A7-85A2-414D-8920-E76C05E4FD8F}"/>
          </ac:picMkLst>
        </pc:picChg>
        <pc:picChg chg="mod">
          <ac:chgData name="ΚΥΡΙΑΚΟΥ ΝΕΟΠΤΟΛΕΜΟΣ" userId="S::up1050612@upatras.gr::3f85a1b2-e6be-4ca6-b13a-8c78b0cb5a03" providerId="AD" clId="Web-{88CAAA10-8D94-479E-8426-3FD398FC7CF3}" dt="2020-04-26T18:27:54.924" v="9" actId="1076"/>
          <ac:picMkLst>
            <pc:docMk/>
            <pc:sldMk cId="4170394135" sldId="259"/>
            <ac:picMk id="7" creationId="{CF0DD6E9-BBF4-4846-9D92-175967D6E46C}"/>
          </ac:picMkLst>
        </pc:picChg>
        <pc:picChg chg="mod">
          <ac:chgData name="ΚΥΡΙΑΚΟΥ ΝΕΟΠΤΟΛΕΜΟΣ" userId="S::up1050612@upatras.gr::3f85a1b2-e6be-4ca6-b13a-8c78b0cb5a03" providerId="AD" clId="Web-{88CAAA10-8D94-479E-8426-3FD398FC7CF3}" dt="2020-04-26T18:29:41.627" v="24" actId="1076"/>
          <ac:picMkLst>
            <pc:docMk/>
            <pc:sldMk cId="4170394135" sldId="259"/>
            <ac:picMk id="8" creationId="{2C893E5C-ABCC-4890-821F-682519E88899}"/>
          </ac:picMkLst>
        </pc:picChg>
      </pc:sldChg>
    </pc:docChg>
  </pc:docChgLst>
  <pc:docChgLst>
    <pc:chgData name="ΜΙΧΑΗΛΟΥ ΙΩΑΝΝΗΣ" userId="S::up1021026@upatras.gr::282e07dd-7e22-488d-b647-b6bef0688432" providerId="AD" clId="Web-{12A0E239-D543-4877-BC58-30371122B9E3}"/>
    <pc:docChg chg="modSld">
      <pc:chgData name="ΜΙΧΑΗΛΟΥ ΙΩΑΝΝΗΣ" userId="S::up1021026@upatras.gr::282e07dd-7e22-488d-b647-b6bef0688432" providerId="AD" clId="Web-{12A0E239-D543-4877-BC58-30371122B9E3}" dt="2020-04-26T18:28:23.785" v="1" actId="1076"/>
      <pc:docMkLst>
        <pc:docMk/>
      </pc:docMkLst>
      <pc:sldChg chg="addSp modSp">
        <pc:chgData name="ΜΙΧΑΗΛΟΥ ΙΩΑΝΝΗΣ" userId="S::up1021026@upatras.gr::282e07dd-7e22-488d-b647-b6bef0688432" providerId="AD" clId="Web-{12A0E239-D543-4877-BC58-30371122B9E3}" dt="2020-04-26T18:28:23.785" v="1" actId="1076"/>
        <pc:sldMkLst>
          <pc:docMk/>
          <pc:sldMk cId="4170394135" sldId="259"/>
        </pc:sldMkLst>
        <pc:picChg chg="add mod">
          <ac:chgData name="ΜΙΧΑΗΛΟΥ ΙΩΑΝΝΗΣ" userId="S::up1021026@upatras.gr::282e07dd-7e22-488d-b647-b6bef0688432" providerId="AD" clId="Web-{12A0E239-D543-4877-BC58-30371122B9E3}" dt="2020-04-26T18:28:23.785" v="1" actId="1076"/>
          <ac:picMkLst>
            <pc:docMk/>
            <pc:sldMk cId="4170394135" sldId="259"/>
            <ac:picMk id="8" creationId="{2C893E5C-ABCC-4890-821F-682519E888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564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869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926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1342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1526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239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5712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919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91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682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365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445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890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837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352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323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AAF4D49-4AA4-4999-AB82-D5815C877285}" type="datetimeFigureOut">
              <a:rPr lang="el-GR" smtClean="0"/>
              <a:t>12/6/20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614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pflightfinder.liv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5779281-7937-47A5-9678-B6FDAD972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id="{3C6A5F94-EA1E-47C7-A6EE-BBF381891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5">
              <a:extLst>
                <a:ext uri="{FF2B5EF4-FFF2-40B4-BE49-F238E27FC236}">
                  <a16:creationId xmlns:a16="http://schemas.microsoft.com/office/drawing/2014/main" id="{A45E2F18-3105-4F3B-99FD-83B4793D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46">
              <a:extLst>
                <a:ext uri="{FF2B5EF4-FFF2-40B4-BE49-F238E27FC236}">
                  <a16:creationId xmlns:a16="http://schemas.microsoft.com/office/drawing/2014/main" id="{1381AF66-114C-4563-B095-288F42CCB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47F9408-6CFC-4676-AD20-F02C796EB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7ADB05A-D37F-413A-B91E-5BB1FF628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654F3E1-5DC0-4E84-B666-997F05FA0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705C03F-F9C3-432E-8D6A-7396A5D23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A9832115-0F55-42D3-9A09-385BD837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7DA4E2E-EF02-4DA8-B2D4-45897771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4E7CA534-C00D-4395-B324-C66C955E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B24022-C4E9-4D0D-9159-1273AF05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EBEBEB"/>
              </a:solidFill>
            </a:endParaRP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DE0E426-830E-4E9F-921C-F01BEFD26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l-GR" sz="2600"/>
              <a:t>ΕΦΑΡΜΟΓΗ ΑΝΑΖΗΤΗΣΗΣ ΑΕΡΟΠΟΡΙΚΩΝ ΕΙΣΙΤΗΡΙΩΝ</a:t>
            </a:r>
            <a:br>
              <a:rPr lang="en-US" sz="2600"/>
            </a:br>
            <a:r>
              <a:rPr lang="en-US" sz="2600"/>
              <a:t>-</a:t>
            </a:r>
            <a:br>
              <a:rPr lang="en-US" sz="2600"/>
            </a:br>
            <a:r>
              <a:rPr lang="en-US" sz="2600"/>
              <a:t>Flight Finder</a:t>
            </a:r>
            <a:endParaRPr lang="el-GR" sz="2600"/>
          </a:p>
          <a:p>
            <a:endParaRPr lang="el-GR" sz="2000"/>
          </a:p>
          <a:p>
            <a:endParaRPr lang="el-GR" sz="2000"/>
          </a:p>
          <a:p>
            <a:pPr>
              <a:buFont typeface="Wingdings 3" charset="2"/>
              <a:buChar char=""/>
            </a:pPr>
            <a:r>
              <a:rPr lang="el-GR" sz="2000"/>
              <a:t> ΟΝΟΜΑ: Νεοπτόλεμος Κυριάκου. </a:t>
            </a:r>
          </a:p>
          <a:p>
            <a:pPr>
              <a:buFont typeface="Wingdings 3" charset="2"/>
              <a:buChar char=""/>
            </a:pPr>
            <a:r>
              <a:rPr lang="el-GR" sz="2000"/>
              <a:t> ΑΜ: 1050612</a:t>
            </a:r>
          </a:p>
          <a:p>
            <a:pPr>
              <a:buFont typeface="Wingdings 3" charset="2"/>
              <a:buChar char=""/>
            </a:pPr>
            <a:endParaRPr lang="el-GR" sz="2000"/>
          </a:p>
          <a:p>
            <a:pPr>
              <a:buFont typeface="Wingdings 3" charset="2"/>
              <a:buChar char=""/>
            </a:pPr>
            <a:r>
              <a:rPr lang="el-GR" sz="2000"/>
              <a:t> ΟΝΟΜΑ: </a:t>
            </a:r>
            <a:r>
              <a:rPr lang="el-GR" sz="2000" err="1"/>
              <a:t>Iωάννης</a:t>
            </a:r>
            <a:r>
              <a:rPr lang="el-GR" sz="2000"/>
              <a:t> </a:t>
            </a:r>
            <a:r>
              <a:rPr lang="el-GR" sz="2000" err="1"/>
              <a:t>Μιχαήλου</a:t>
            </a:r>
            <a:endParaRPr lang="el-GR" sz="2000"/>
          </a:p>
          <a:p>
            <a:pPr>
              <a:buFont typeface="Wingdings 3" charset="2"/>
              <a:buChar char=""/>
            </a:pPr>
            <a:r>
              <a:rPr lang="el-GR" sz="2000"/>
              <a:t> ΑΜ: 10</a:t>
            </a:r>
            <a:r>
              <a:rPr lang="en-US" sz="2000"/>
              <a:t>21026</a:t>
            </a:r>
            <a:endParaRPr lang="el-GR" sz="2000"/>
          </a:p>
          <a:p>
            <a:endParaRPr lang="en-US" sz="200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4296DC5-9A4D-D04A-B2A7-3A7621F05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88" y="2337871"/>
            <a:ext cx="2328763" cy="218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0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1EA8-9534-41D4-BF3C-37F98052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63158"/>
            <a:ext cx="8761413" cy="706964"/>
          </a:xfrm>
        </p:spPr>
        <p:txBody>
          <a:bodyPr/>
          <a:lstStyle/>
          <a:p>
            <a:pPr algn="ctr"/>
            <a:r>
              <a:rPr lang="el-GR" dirty="0"/>
              <a:t>ΕΙΣΑΓΩΓΗ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523A-3F4F-415F-A1D6-CA77CEF2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294" y="2755900"/>
            <a:ext cx="8761412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el-GR"/>
              <a:t>Μία εταιρεία που συνεργάζεται με διάφορες αεροπορικές εταιρείες επιδιώκει να δημιουργήσει μία ενιαία εφαρμογή αναζήτησης αεροπορικών εισιτηρίων. Η εφαρμογή θα παρέχει επιλογές αναζήτησης διαθεσιμότητας διαφόρων αεροπορικών εισιτηρίων, με τις τιμές τους αντίστοιχα, καθώς και δυνατότητα κράτησης, τροποποίησης και ακύρωσης εισητηρίων.</a:t>
            </a:r>
            <a:r>
              <a:rPr lang="en-US"/>
              <a:t> </a:t>
            </a:r>
            <a:r>
              <a:rPr lang="el-GR"/>
              <a:t>Θα καλύπτει επίσης τη δυνατότητα ηλεκτρονικής εγγραφής των χρηστών για αποθήκευση και προβολή ιστορικού κρατήσεων. </a:t>
            </a:r>
          </a:p>
        </p:txBody>
      </p:sp>
    </p:spTree>
    <p:extLst>
      <p:ext uri="{BB962C8B-B14F-4D97-AF65-F5344CB8AC3E}">
        <p14:creationId xmlns:p14="http://schemas.microsoft.com/office/powerpoint/2010/main" val="58345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CE4A-FA6F-4CFA-835C-7FE18FE2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84178"/>
            <a:ext cx="8761413" cy="706964"/>
          </a:xfrm>
        </p:spPr>
        <p:txBody>
          <a:bodyPr/>
          <a:lstStyle/>
          <a:p>
            <a:pPr algn="ctr"/>
            <a:r>
              <a:rPr lang="el-GR" dirty="0"/>
              <a:t>ΒΑΣΙΚΕΣ ΛΕΙΤΟΥΡΓΙΕΣ ΕΦΑΡΜΟΓΗΣ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F5A2-0FDA-4978-8577-64D6FF54B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/>
              <a:t>Συμβατή σε όλα τα λειτουργικά.</a:t>
            </a:r>
          </a:p>
          <a:p>
            <a:r>
              <a:rPr lang="el-GR"/>
              <a:t>Εύκολη και φιλική προς το χρήστη.</a:t>
            </a:r>
          </a:p>
          <a:p>
            <a:r>
              <a:rPr lang="el-GR"/>
              <a:t>Αναζήτηση πτήσης (</a:t>
            </a:r>
            <a:r>
              <a:rPr lang="en-US"/>
              <a:t>roundtrip </a:t>
            </a:r>
            <a:r>
              <a:rPr lang="el-GR"/>
              <a:t>ή </a:t>
            </a:r>
            <a:r>
              <a:rPr lang="en-US" err="1"/>
              <a:t>oneway</a:t>
            </a:r>
            <a:r>
              <a:rPr lang="en-US"/>
              <a:t>)</a:t>
            </a:r>
            <a:r>
              <a:rPr lang="el-GR"/>
              <a:t>.</a:t>
            </a:r>
          </a:p>
          <a:p>
            <a:r>
              <a:rPr lang="el-GR"/>
              <a:t>Κράτηση πτήσης.</a:t>
            </a:r>
          </a:p>
          <a:p>
            <a:r>
              <a:rPr lang="el-GR"/>
              <a:t>Προβολή κράτησης.</a:t>
            </a:r>
          </a:p>
          <a:p>
            <a:r>
              <a:rPr lang="el-GR"/>
              <a:t>Διαχείριση κράτησης.</a:t>
            </a:r>
          </a:p>
          <a:p>
            <a:r>
              <a:rPr lang="el-GR"/>
              <a:t>Εγγραφή, σύνδεση και διαχείριση λογαριασμού.</a:t>
            </a:r>
          </a:p>
          <a:p>
            <a:pPr marL="0" indent="0">
              <a:buNone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5632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83891A9C-3952-4B58-A9A3-DECB6B75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738" y="942137"/>
            <a:ext cx="3900523" cy="706964"/>
          </a:xfrm>
        </p:spPr>
        <p:txBody>
          <a:bodyPr/>
          <a:lstStyle/>
          <a:p>
            <a:pPr algn="ctr"/>
            <a:r>
              <a:rPr lang="el-GR" dirty="0"/>
              <a:t>ΤΕΧΝΟΛΟΓΙΕΣ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408038-724B-B547-9AF4-2248248AF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609904"/>
              </p:ext>
            </p:extLst>
          </p:nvPr>
        </p:nvGraphicFramePr>
        <p:xfrm>
          <a:off x="1715292" y="2529928"/>
          <a:ext cx="8761414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763">
                  <a:extLst>
                    <a:ext uri="{9D8B030D-6E8A-4147-A177-3AD203B41FA5}">
                      <a16:colId xmlns:a16="http://schemas.microsoft.com/office/drawing/2014/main" val="801594186"/>
                    </a:ext>
                  </a:extLst>
                </a:gridCol>
                <a:gridCol w="4832651">
                  <a:extLst>
                    <a:ext uri="{9D8B030D-6E8A-4147-A177-3AD203B41FA5}">
                      <a16:colId xmlns:a16="http://schemas.microsoft.com/office/drawing/2014/main" val="2929795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1">
                          <a:effectLst/>
                        </a:rPr>
                        <a:t>Area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>
                          <a:effectLst/>
                        </a:rPr>
                        <a:t>Technology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9811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Frontend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Bootstrap, HTML5, CSS3, Javascript (ES6)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086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Backend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Node.js, Express.js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8182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In-memory caching/datastore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Redis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799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Authentication middleware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effectLst/>
                        </a:rPr>
                        <a:t>Passport.js</a:t>
                      </a:r>
                      <a:endParaRPr lang="en-GB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6394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Data validation middlware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Express superstruct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2691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Transactional emails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Mailgun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730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Logger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Morgan + Winston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6251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Database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MySQL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7758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Deployment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Local/Remote (Custom server)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9256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17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B46-65DF-43B7-B4E3-10BC645F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73668"/>
            <a:ext cx="8761413" cy="706964"/>
          </a:xfrm>
        </p:spPr>
        <p:txBody>
          <a:bodyPr/>
          <a:lstStyle/>
          <a:p>
            <a:pPr algn="ctr"/>
            <a:r>
              <a:rPr lang="el-GR" dirty="0"/>
              <a:t>ΔΙΑΓΡΑΜΜΑ ΡΟΗΣ ΕΦΑΡΜΟΓΗΣ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96CFD-7070-427B-8EB5-12EFFA31E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59" y="2336801"/>
            <a:ext cx="6629400" cy="4521199"/>
          </a:xfrm>
        </p:spPr>
      </p:pic>
    </p:spTree>
    <p:extLst>
      <p:ext uri="{BB962C8B-B14F-4D97-AF65-F5344CB8AC3E}">
        <p14:creationId xmlns:p14="http://schemas.microsoft.com/office/powerpoint/2010/main" val="321094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52D6-F737-4D3E-AEA1-8F11B692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52647"/>
            <a:ext cx="8761413" cy="706964"/>
          </a:xfrm>
        </p:spPr>
        <p:txBody>
          <a:bodyPr/>
          <a:lstStyle/>
          <a:p>
            <a:pPr algn="ctr"/>
            <a:r>
              <a:rPr lang="el-GR" dirty="0"/>
              <a:t>ΔΟΚΙΜΑΣΤΙΚΗ ΛΕΙΤΟΥΡΓΙΑ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066E9-6293-0A4B-B085-3A96655B5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774" y="3864741"/>
            <a:ext cx="9418452" cy="7069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4400" dirty="0">
                <a:hlinkClick r:id="rId2"/>
              </a:rPr>
              <a:t>Demo site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7039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7189-6D6B-4A70-8C72-0C46059C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89" y="2888946"/>
            <a:ext cx="4502181" cy="3898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4000" dirty="0">
                <a:solidFill>
                  <a:schemeClr val="bg1"/>
                </a:solidFill>
                <a:latin typeface="+mj-lt"/>
              </a:rPr>
              <a:t>ΕΥΧΑΡΙΣΤΟΥΜΕ!</a:t>
            </a:r>
          </a:p>
          <a:p>
            <a:pPr marL="0" indent="0" algn="ctr">
              <a:buNone/>
            </a:pPr>
            <a:r>
              <a:rPr lang="el-GR" sz="4000" dirty="0">
                <a:solidFill>
                  <a:schemeClr val="bg1"/>
                </a:solidFill>
                <a:latin typeface="+mj-lt"/>
              </a:rPr>
              <a:t>ΕΡΩΤΗΣΕΙΣ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;</a:t>
            </a:r>
          </a:p>
          <a:p>
            <a:pPr marL="0" indent="0" algn="ctr">
              <a:buNone/>
            </a:pPr>
            <a:endParaRPr lang="el-GR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379EF7-EC11-4B83-9376-0E720020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5475" y="803751"/>
            <a:ext cx="4449797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6743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196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PowerPoint Presentation</vt:lpstr>
      <vt:lpstr>ΕΙΣΑΓΩΓΗ</vt:lpstr>
      <vt:lpstr>ΒΑΣΙΚΕΣ ΛΕΙΤΟΥΡΓΙΕΣ ΕΦΑΡΜΟΓΗΣ</vt:lpstr>
      <vt:lpstr>ΤΕΧΝΟΛΟΓΙΕΣ</vt:lpstr>
      <vt:lpstr>ΔΙΑΓΡΑΜΜΑ ΡΟΗΣ ΕΦΑΡΜΟΓΗΣ</vt:lpstr>
      <vt:lpstr>ΔΟΚΙΜΑΣΤΙΚΗ ΛΕΙΤΟΥΡΓΙΑ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ΚΥΡΙΑΚΟΥ ΝΕΟΠΤΟΛΕΜΟΣ</dc:creator>
  <cp:lastModifiedBy>ΚΥΡΙΑΚΟΥ ΝΕΟΠΤΟΛΕΜΟΣ</cp:lastModifiedBy>
  <cp:revision>3</cp:revision>
  <dcterms:created xsi:type="dcterms:W3CDTF">2020-06-11T12:45:03Z</dcterms:created>
  <dcterms:modified xsi:type="dcterms:W3CDTF">2020-06-12T13:12:18Z</dcterms:modified>
</cp:coreProperties>
</file>