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1" r:id="rId2"/>
    <p:sldId id="257" r:id="rId3"/>
    <p:sldId id="265" r:id="rId4"/>
    <p:sldId id="258" r:id="rId5"/>
    <p:sldId id="259" r:id="rId6"/>
    <p:sldId id="262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44173EE-1BF4-4557-AFEE-7A60923E293F}">
          <p14:sldIdLst>
            <p14:sldId id="261"/>
            <p14:sldId id="257"/>
            <p14:sldId id="265"/>
            <p14:sldId id="258"/>
            <p14:sldId id="259"/>
            <p14:sldId id="262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unior" initials="s" lastIdx="1" clrIdx="0">
    <p:extLst>
      <p:ext uri="{19B8F6BF-5375-455C-9EA6-DF929625EA0E}">
        <p15:presenceInfo xmlns:p15="http://schemas.microsoft.com/office/powerpoint/2012/main" userId="sanjuni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564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869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926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34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152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239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571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919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9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68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365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44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90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83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35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32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AF4D49-4AA4-4999-AB82-D5815C877285}" type="datetimeFigureOut">
              <a:rPr lang="el-GR" smtClean="0"/>
              <a:t>5/1/2020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5A953A6-33A2-473B-981D-3053249FA56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614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pflightfinder.li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5779281-7937-47A5-9678-B6FDAD972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3C6A5F94-EA1E-47C7-A6EE-BBF381891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A45E2F18-3105-4F3B-99FD-83B4793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id="{1381AF66-114C-4563-B095-288F42CCB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7F9408-6CFC-4676-AD20-F02C796EB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ADB05A-D37F-413A-B91E-5BB1FF628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654F3E1-5DC0-4E84-B666-997F05FA0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705C03F-F9C3-432E-8D6A-7396A5D23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9832115-0F55-42D3-9A09-385BD837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7DA4E2E-EF02-4DA8-B2D4-45897771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E7CA534-C00D-4395-B324-C66C955E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24022-C4E9-4D0D-9159-1273AF05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ΟΜΑΔΑ 23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DE0E426-830E-4E9F-921C-F01BEFD2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2600" dirty="0"/>
              <a:t>ΕΦΑΡΜΟΓΗ ΑΝΑΖΗΤΗΣΗΣ ΑΕΡΟΠΟΡΙΚΩΝ ΕΙΣΙΤΗΡΙΩΝ</a:t>
            </a:r>
          </a:p>
          <a:p>
            <a:endParaRPr lang="el-GR" sz="2000" dirty="0"/>
          </a:p>
          <a:p>
            <a:endParaRPr lang="el-GR" sz="2000" dirty="0"/>
          </a:p>
          <a:p>
            <a:pPr>
              <a:buFont typeface="Wingdings 3" charset="2"/>
              <a:buChar char=""/>
            </a:pPr>
            <a:r>
              <a:rPr lang="el-GR" sz="2000" dirty="0"/>
              <a:t>ΟΝΟΜΑ: Νεοπτόλεμος Κυριάκου. </a:t>
            </a:r>
          </a:p>
          <a:p>
            <a:pPr>
              <a:buFont typeface="Wingdings 3" charset="2"/>
              <a:buChar char=""/>
            </a:pPr>
            <a:r>
              <a:rPr lang="el-GR" sz="2000" dirty="0"/>
              <a:t>ΑΜ: 1050612</a:t>
            </a:r>
          </a:p>
          <a:p>
            <a:pPr>
              <a:buFont typeface="Wingdings 3" charset="2"/>
              <a:buChar char=""/>
            </a:pPr>
            <a:endParaRPr lang="el-GR" sz="2000" dirty="0"/>
          </a:p>
          <a:p>
            <a:pPr>
              <a:buFont typeface="Wingdings 3" charset="2"/>
              <a:buChar char=""/>
            </a:pPr>
            <a:r>
              <a:rPr lang="el-GR" sz="2000" dirty="0"/>
              <a:t>ΟΝΟΜΑ: Πουρνάρας Άγγελος</a:t>
            </a:r>
          </a:p>
          <a:p>
            <a:pPr>
              <a:buFont typeface="Wingdings 3" charset="2"/>
              <a:buChar char=""/>
            </a:pPr>
            <a:r>
              <a:rPr lang="el-GR" sz="2000" dirty="0"/>
              <a:t>ΑΜ: 1057739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93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1EA8-9534-41D4-BF3C-37F98052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ΕΙΣΑΓΩΓΗ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523A-3F4F-415F-A1D6-CA77CEF2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2755900"/>
            <a:ext cx="8761412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l-GR" dirty="0"/>
              <a:t>Μία εταιρεία που συνεργάζεται με διάφορες αεροπορικές εταιρείες επιδιώκει να δημιουργήσει μία ενιαία εφαρμογή αναζήτησης αεροπορικών εισιτηρίων. Η εφαρμογή θα παρέχει επιλογές αναζήτησης διαθεσιμότητας διαφόρων αεροπορικών εισιτηρίων, με τις τιμές τους αντίστοιχα, καθώς και δυνατότητα κράτησης, τροποποίησης και ακύρωσης εισητηρίων.</a:t>
            </a:r>
            <a:r>
              <a:rPr lang="en-US" dirty="0"/>
              <a:t> </a:t>
            </a:r>
            <a:r>
              <a:rPr lang="el-GR" dirty="0"/>
              <a:t>Θα καλύπτει επίσης τη δυνατότητα ηλεκτρονικής εγγραφής των χρηστών για αποθήκευση και προβολή ιστορικού κρατήσεων. </a:t>
            </a:r>
          </a:p>
        </p:txBody>
      </p:sp>
    </p:spTree>
    <p:extLst>
      <p:ext uri="{BB962C8B-B14F-4D97-AF65-F5344CB8AC3E}">
        <p14:creationId xmlns:p14="http://schemas.microsoft.com/office/powerpoint/2010/main" val="58345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CE4A-FA6F-4CFA-835C-7FE18FE2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ΒΑΣΙΚΕΣ ΛΕΙΤΟΥΡΓΙΕΣ ΕΦΑΡΜΟΓΗΣ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F5A2-0FDA-4978-8577-64D6FF54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Συμβατή σε όλα τα λειτουργικά.</a:t>
            </a:r>
          </a:p>
          <a:p>
            <a:r>
              <a:rPr lang="el-GR" dirty="0"/>
              <a:t>Εύκολη και φιλική προς το χρήστη.</a:t>
            </a:r>
          </a:p>
          <a:p>
            <a:r>
              <a:rPr lang="el-GR" dirty="0"/>
              <a:t>Αναζήτηση πτήσης (</a:t>
            </a:r>
            <a:r>
              <a:rPr lang="en-US" dirty="0"/>
              <a:t>round-trip </a:t>
            </a:r>
            <a:r>
              <a:rPr lang="el-GR" dirty="0"/>
              <a:t>ή </a:t>
            </a:r>
            <a:r>
              <a:rPr lang="en-US" dirty="0"/>
              <a:t>one-way)</a:t>
            </a:r>
            <a:r>
              <a:rPr lang="el-GR" dirty="0"/>
              <a:t>.</a:t>
            </a:r>
          </a:p>
          <a:p>
            <a:r>
              <a:rPr lang="el-GR" dirty="0"/>
              <a:t>Κράτηση πτήσης.</a:t>
            </a:r>
          </a:p>
          <a:p>
            <a:r>
              <a:rPr lang="el-GR" dirty="0"/>
              <a:t>Προβολή κράτησης.</a:t>
            </a:r>
          </a:p>
          <a:p>
            <a:r>
              <a:rPr lang="el-GR" dirty="0"/>
              <a:t>Διαχείριση κράτησης.</a:t>
            </a:r>
          </a:p>
          <a:p>
            <a:r>
              <a:rPr lang="el-GR" dirty="0"/>
              <a:t>Εγγραφή, σύνδεση και διαχείριση λογαριασμού.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5632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3891A9C-3952-4B58-A9A3-DECB6B75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ER-DIAGRAM</a:t>
            </a:r>
            <a:endParaRPr lang="el-GR" dirty="0"/>
          </a:p>
        </p:txBody>
      </p:sp>
      <p:pic>
        <p:nvPicPr>
          <p:cNvPr id="14" name="Content Placeholder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498D223-ED16-4191-922F-6A65DAA1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12338" r="1740" b="4914"/>
          <a:stretch/>
        </p:blipFill>
        <p:spPr>
          <a:xfrm>
            <a:off x="2017442" y="2603500"/>
            <a:ext cx="7037929" cy="3416300"/>
          </a:xfrm>
        </p:spPr>
      </p:pic>
    </p:spTree>
    <p:extLst>
      <p:ext uri="{BB962C8B-B14F-4D97-AF65-F5344CB8AC3E}">
        <p14:creationId xmlns:p14="http://schemas.microsoft.com/office/powerpoint/2010/main" val="221817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52D6-F737-4D3E-AEA1-8F11B69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ΣΧΕΣΙΑΚΟ ΣΧΗΜΑ</a:t>
            </a:r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E98A28DA-C021-45D4-A4CD-91D6DAFAD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66" y="2747522"/>
            <a:ext cx="8590467" cy="3589339"/>
          </a:xfrm>
        </p:spPr>
      </p:pic>
    </p:spTree>
    <p:extLst>
      <p:ext uri="{BB962C8B-B14F-4D97-AF65-F5344CB8AC3E}">
        <p14:creationId xmlns:p14="http://schemas.microsoft.com/office/powerpoint/2010/main" val="417039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B46-65DF-43B7-B4E3-10BC645F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ΔΙΑΓΡΑΜΜΑ ΡΟΗΣ ΕΦΑΡΜΟΓΗΣ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96CFD-7070-427B-8EB5-12EFFA31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59" y="2336801"/>
            <a:ext cx="6629400" cy="4521199"/>
          </a:xfrm>
        </p:spPr>
      </p:pic>
    </p:spTree>
    <p:extLst>
      <p:ext uri="{BB962C8B-B14F-4D97-AF65-F5344CB8AC3E}">
        <p14:creationId xmlns:p14="http://schemas.microsoft.com/office/powerpoint/2010/main" val="32109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659-6101-4B51-8EA3-708CD01B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ΔΟΚΙΜΑΣΤΙΚΗ ΛΕΙΤΟΥΡΓΙΑ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3AD4-B63E-4631-AEB5-9071749F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4127500"/>
            <a:ext cx="8761412" cy="596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http://upflightfinder.live/</a:t>
            </a:r>
            <a:endParaRPr lang="el-G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0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189-6D6B-4A70-8C72-0C46059C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1" y="2539696"/>
            <a:ext cx="4039653" cy="3898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4000" dirty="0">
                <a:solidFill>
                  <a:schemeClr val="bg1"/>
                </a:solidFill>
              </a:rPr>
              <a:t>ΕΥΧΑΡΙΣΤΟΥΜΕ!</a:t>
            </a:r>
          </a:p>
          <a:p>
            <a:pPr marL="0" indent="0" algn="ctr">
              <a:buNone/>
            </a:pPr>
            <a:r>
              <a:rPr lang="el-GR" sz="4000" dirty="0">
                <a:solidFill>
                  <a:schemeClr val="bg1"/>
                </a:solidFill>
              </a:rPr>
              <a:t>ΕΡΩΤΗΣΕΙΣ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379EF7-EC11-4B83-9376-0E720020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5475" y="803751"/>
            <a:ext cx="4449797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04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141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ΟΜΑΔΑ 23</vt:lpstr>
      <vt:lpstr>ΕΙΣΑΓΩΓΗ</vt:lpstr>
      <vt:lpstr>ΒΑΣΙΚΕΣ ΛΕΙΤΟΥΡΓΙΕΣ ΕΦΑΡΜΟΓΗΣ</vt:lpstr>
      <vt:lpstr>ER-DIAGRAM</vt:lpstr>
      <vt:lpstr>ΣΧΕΣΙΑΚΟ ΣΧΗΜΑ</vt:lpstr>
      <vt:lpstr>ΔΙΑΓΡΑΜΜΑ ΡΟΗΣ ΕΦΑΡΜΟΓΗΣ</vt:lpstr>
      <vt:lpstr>ΔΟΚΙΜΑΣΤΙΚΗ ΛΕΙΤΟΥΡΓΙΑ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ΟΜΑΔΑ 23</dc:title>
  <dc:creator>sanjunior</dc:creator>
  <cp:lastModifiedBy>sanjunior</cp:lastModifiedBy>
  <cp:revision>4</cp:revision>
  <dcterms:created xsi:type="dcterms:W3CDTF">2020-01-05T18:24:00Z</dcterms:created>
  <dcterms:modified xsi:type="dcterms:W3CDTF">2020-01-05T18:34:33Z</dcterms:modified>
</cp:coreProperties>
</file>