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04E87-3231-4794-8EAE-4BAFD550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4169"/>
            <a:ext cx="8791575" cy="2387600"/>
          </a:xfrm>
        </p:spPr>
        <p:txBody>
          <a:bodyPr/>
          <a:lstStyle/>
          <a:p>
            <a:pPr algn="ctr"/>
            <a:r>
              <a:rPr lang="en-US" altLang="zh-CN" dirty="0"/>
              <a:t>Sudoku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659B1-2029-4A6C-B4AA-9B3500D4C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							2018.12.20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3B739-2352-4199-8029-0BB18A05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555551" cy="59374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2D1F63-4F12-48DC-932B-C2A6E4169F78}"/>
              </a:ext>
            </a:extLst>
          </p:cNvPr>
          <p:cNvSpPr txBox="1"/>
          <p:nvPr/>
        </p:nvSpPr>
        <p:spPr>
          <a:xfrm>
            <a:off x="3699029" y="5942691"/>
            <a:ext cx="479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Qt creator 5.11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C++</a:t>
            </a:r>
            <a:r>
              <a:rPr lang="zh-CN" altLang="en-US" dirty="0"/>
              <a:t>图形用户界面应用程序开发框架</a:t>
            </a:r>
          </a:p>
        </p:txBody>
      </p:sp>
    </p:spTree>
    <p:extLst>
      <p:ext uri="{BB962C8B-B14F-4D97-AF65-F5344CB8AC3E}">
        <p14:creationId xmlns:p14="http://schemas.microsoft.com/office/powerpoint/2010/main" val="35351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3AF1D4-F0E9-446E-A824-0F0F4875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706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D3BBFD-F5BF-48F3-AD90-C7E9043AFAE8}"/>
              </a:ext>
            </a:extLst>
          </p:cNvPr>
          <p:cNvSpPr txBox="1"/>
          <p:nvPr/>
        </p:nvSpPr>
        <p:spPr>
          <a:xfrm>
            <a:off x="1154098" y="6140220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↑主体部分为</a:t>
            </a:r>
            <a:r>
              <a:rPr lang="en-US" altLang="zh-CN" dirty="0">
                <a:solidFill>
                  <a:srgbClr val="FF0000"/>
                </a:solidFill>
              </a:rPr>
              <a:t>81</a:t>
            </a:r>
            <a:r>
              <a:rPr lang="zh-CN" altLang="en-US" dirty="0">
                <a:solidFill>
                  <a:srgbClr val="FF0000"/>
                </a:solidFill>
              </a:rPr>
              <a:t>个文本框↑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80E2B-B868-4D91-8ED7-C0CCF698CAF1}"/>
              </a:ext>
            </a:extLst>
          </p:cNvPr>
          <p:cNvSpPr txBox="1"/>
          <p:nvPr/>
        </p:nvSpPr>
        <p:spPr>
          <a:xfrm>
            <a:off x="5956917" y="2752078"/>
            <a:ext cx="293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↑出题部分↑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通过文本框输入输出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FA977A-CCB8-4149-BE28-3734BCDC2229}"/>
              </a:ext>
            </a:extLst>
          </p:cNvPr>
          <p:cNvSpPr txBox="1"/>
          <p:nvPr/>
        </p:nvSpPr>
        <p:spPr>
          <a:xfrm>
            <a:off x="6121154" y="6128215"/>
            <a:ext cx="261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↑解题部分↑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文本框输入，文件输出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03513E-82FA-4663-A3D1-31F81DCF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064" y="0"/>
            <a:ext cx="2815885" cy="22194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83A25F2-4466-4DA6-9BD5-55E0A81EFC47}"/>
              </a:ext>
            </a:extLst>
          </p:cNvPr>
          <p:cNvSpPr txBox="1"/>
          <p:nvPr/>
        </p:nvSpPr>
        <p:spPr>
          <a:xfrm>
            <a:off x="9729926" y="2556768"/>
            <a:ext cx="2325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Main.cpp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创建并调用窗体</a:t>
            </a:r>
            <a:endParaRPr lang="en-US" altLang="zh-CN" dirty="0"/>
          </a:p>
          <a:p>
            <a:r>
              <a:rPr lang="en-US" altLang="zh-CN" dirty="0"/>
              <a:t>Mainwindow.cpp:</a:t>
            </a:r>
          </a:p>
          <a:p>
            <a:r>
              <a:rPr lang="zh-CN" altLang="en-US" dirty="0"/>
              <a:t>代码主体部分</a:t>
            </a:r>
            <a:endParaRPr lang="en-US" altLang="zh-CN" dirty="0"/>
          </a:p>
          <a:p>
            <a:r>
              <a:rPr lang="en-US" altLang="zh-CN" dirty="0" err="1"/>
              <a:t>Mainwindow.h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变量、函数声明</a:t>
            </a:r>
            <a:endParaRPr lang="en-US" altLang="zh-CN" dirty="0"/>
          </a:p>
          <a:p>
            <a:r>
              <a:rPr lang="en-US" altLang="zh-CN" dirty="0" err="1"/>
              <a:t>Mainwindow.ui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图形界面参数，自动生成不可修改</a:t>
            </a:r>
          </a:p>
        </p:txBody>
      </p:sp>
    </p:spTree>
    <p:extLst>
      <p:ext uri="{BB962C8B-B14F-4D97-AF65-F5344CB8AC3E}">
        <p14:creationId xmlns:p14="http://schemas.microsoft.com/office/powerpoint/2010/main" val="1401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56441E-21D3-45CB-9FFF-EF346BE9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1" y="0"/>
            <a:ext cx="5310677" cy="4296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8B550-E9DA-47B9-8438-ED38FE11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8921"/>
            <a:ext cx="5132832" cy="40590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1F42FE-EAAD-43EB-87DF-3D5C024B9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79" y="2798921"/>
            <a:ext cx="5834621" cy="40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1ED11AE-5458-4D74-9724-C4223C7383A0}"/>
              </a:ext>
            </a:extLst>
          </p:cNvPr>
          <p:cNvSpPr txBox="1"/>
          <p:nvPr/>
        </p:nvSpPr>
        <p:spPr>
          <a:xfrm>
            <a:off x="561328" y="104741"/>
            <a:ext cx="44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1.</a:t>
            </a:r>
            <a:r>
              <a:rPr lang="zh-CN" altLang="en-US" sz="1600" b="1" dirty="0">
                <a:solidFill>
                  <a:srgbClr val="FFFF00"/>
                </a:solidFill>
              </a:rPr>
              <a:t>使用一个固定模板，将相同字母换成某数字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A8AAA2-A44B-4E89-AEE0-84BC13CA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8" y="443295"/>
            <a:ext cx="4381500" cy="2324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FD8F04-2029-430B-9B15-C1FCC410B381}"/>
              </a:ext>
            </a:extLst>
          </p:cNvPr>
          <p:cNvSpPr txBox="1"/>
          <p:nvPr/>
        </p:nvSpPr>
        <p:spPr>
          <a:xfrm>
            <a:off x="561328" y="3951262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不能保证解的唯一性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所产生数独有明显规律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意义不大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DB64DC-8BA3-45FC-946F-1FC412EB81F3}"/>
              </a:ext>
            </a:extLst>
          </p:cNvPr>
          <p:cNvSpPr txBox="1"/>
          <p:nvPr/>
        </p:nvSpPr>
        <p:spPr>
          <a:xfrm>
            <a:off x="640488" y="2832506"/>
            <a:ext cx="43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zh-CN" altLang="en-US" sz="1600" b="1" dirty="0">
                <a:solidFill>
                  <a:srgbClr val="FFFF00"/>
                </a:solidFill>
                <a:latin typeface="+mj-ea"/>
                <a:ea typeface="+mj-ea"/>
              </a:rPr>
              <a:t>随机挖去其中某些数字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B7E99-B96E-4172-B419-4C6D72ACD57E}"/>
              </a:ext>
            </a:extLst>
          </p:cNvPr>
          <p:cNvSpPr txBox="1"/>
          <p:nvPr/>
        </p:nvSpPr>
        <p:spPr>
          <a:xfrm>
            <a:off x="1384917" y="5370990"/>
            <a:ext cx="2734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简单难度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A3FAA1-4BD7-4F67-9B66-F02E3CE28F41}"/>
              </a:ext>
            </a:extLst>
          </p:cNvPr>
          <p:cNvSpPr/>
          <p:nvPr/>
        </p:nvSpPr>
        <p:spPr>
          <a:xfrm>
            <a:off x="6096000" y="5383852"/>
            <a:ext cx="49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中等</a:t>
            </a:r>
            <a:r>
              <a:rPr lang="en-US" altLang="zh-CN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&amp;</a:t>
            </a:r>
            <a:r>
              <a:rPr lang="zh-CN" alt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困难难度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DBD96A-1165-4CDC-8C8E-F6DC90B49FBC}"/>
              </a:ext>
            </a:extLst>
          </p:cNvPr>
          <p:cNvSpPr txBox="1"/>
          <p:nvPr/>
        </p:nvSpPr>
        <p:spPr>
          <a:xfrm>
            <a:off x="6560598" y="710214"/>
            <a:ext cx="3915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1.</a:t>
            </a:r>
            <a:r>
              <a:rPr lang="zh-CN" altLang="en-US" dirty="0">
                <a:solidFill>
                  <a:srgbClr val="FFFF00"/>
                </a:solidFill>
              </a:rPr>
              <a:t>对右上、中间、左下的三个宫，每个宫随机填入</a:t>
            </a:r>
            <a:r>
              <a:rPr lang="en-US" altLang="zh-CN" dirty="0">
                <a:solidFill>
                  <a:srgbClr val="FFFF00"/>
                </a:solidFill>
              </a:rPr>
              <a:t>1~9</a:t>
            </a:r>
            <a:r>
              <a:rPr lang="zh-CN" altLang="en-US" dirty="0">
                <a:solidFill>
                  <a:srgbClr val="FFFF00"/>
                </a:solidFill>
              </a:rPr>
              <a:t>（这是因为他们之间相互独立）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2.</a:t>
            </a:r>
            <a:r>
              <a:rPr lang="zh-CN" altLang="en-US" dirty="0">
                <a:solidFill>
                  <a:srgbClr val="FFFF00"/>
                </a:solidFill>
              </a:rPr>
              <a:t>对于剩余</a:t>
            </a:r>
            <a:r>
              <a:rPr lang="en-US" altLang="zh-CN" dirty="0">
                <a:solidFill>
                  <a:srgbClr val="FFFF00"/>
                </a:solidFill>
              </a:rPr>
              <a:t>54</a:t>
            </a:r>
            <a:r>
              <a:rPr lang="zh-CN" altLang="en-US" dirty="0">
                <a:solidFill>
                  <a:srgbClr val="FFFF00"/>
                </a:solidFill>
              </a:rPr>
              <a:t>个格子，采用回溯法出题，即遍历所有数，若某个格子中填入所有数都无法满足要求，退回上一步。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3.</a:t>
            </a:r>
            <a:r>
              <a:rPr lang="zh-CN" altLang="en-US" dirty="0">
                <a:solidFill>
                  <a:srgbClr val="FFFF00"/>
                </a:solidFill>
              </a:rPr>
              <a:t>随机挖去一定数量的空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4.</a:t>
            </a:r>
            <a:r>
              <a:rPr lang="zh-CN" altLang="en-US" dirty="0">
                <a:solidFill>
                  <a:srgbClr val="FFFF00"/>
                </a:solidFill>
              </a:rPr>
              <a:t>使用解数独功能检查解的唯一性，若解不唯一则返回</a:t>
            </a:r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，重新挖空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787E6F-EDD8-4E9C-AFB0-14088F257624}"/>
              </a:ext>
            </a:extLst>
          </p:cNvPr>
          <p:cNvSpPr txBox="1"/>
          <p:nvPr/>
        </p:nvSpPr>
        <p:spPr>
          <a:xfrm>
            <a:off x="6782540" y="3951262"/>
            <a:ext cx="332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解是唯一的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可能会有几秒的卡顿</a:t>
            </a:r>
          </a:p>
        </p:txBody>
      </p:sp>
    </p:spTree>
    <p:extLst>
      <p:ext uri="{BB962C8B-B14F-4D97-AF65-F5344CB8AC3E}">
        <p14:creationId xmlns:p14="http://schemas.microsoft.com/office/powerpoint/2010/main" val="10352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BF4B-B2F2-4A25-AE79-F0FF486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2A388-AC5A-4772-96D1-AB1828DF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用户在文本框内输入非数字会导致程序崩溃。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解决方法：使用</a:t>
            </a:r>
            <a:r>
              <a:rPr lang="en-US" altLang="zh-CN" dirty="0">
                <a:latin typeface="+mn-ea"/>
              </a:rPr>
              <a:t>qt</a:t>
            </a:r>
            <a:r>
              <a:rPr lang="zh-CN" altLang="en-US" dirty="0">
                <a:latin typeface="+mn-ea"/>
              </a:rPr>
              <a:t>带有的正则表达式</a:t>
            </a:r>
            <a:endParaRPr lang="en-US" altLang="zh-CN" dirty="0">
              <a:latin typeface="+mn-ea"/>
            </a:endParaRPr>
          </a:p>
          <a:p>
            <a:pPr lvl="1"/>
            <a:r>
              <a:rPr lang="pt-BR" altLang="zh-CN" dirty="0">
                <a:latin typeface="+mn-ea"/>
              </a:rPr>
              <a:t>ui-&gt;A11-&gt;setValidator(new QRegExpValidator(QRegExp("[0-9]+$")));</a:t>
            </a:r>
          </a:p>
          <a:p>
            <a:pPr lvl="1"/>
            <a:r>
              <a:rPr lang="zh-CN" altLang="en-US" dirty="0">
                <a:latin typeface="+mn-ea"/>
              </a:rPr>
              <a:t>即可保证文本框内只能输入数字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同理，通过设置只读属性，保证用户不在错误的时候改变文本框内的值，导致</a:t>
            </a:r>
            <a:r>
              <a:rPr lang="en-US" altLang="zh-CN" dirty="0">
                <a:latin typeface="+mn-ea"/>
              </a:rPr>
              <a:t>bug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42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25FD-A46A-4D89-AE35-39BC2B9E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047410" y="572799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0C88B-8E26-49EA-A161-9AF9D435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9596"/>
            <a:ext cx="9905999" cy="5471605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如何控制数字颜色，即：题目为红，输入为黑，错误为蓝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解决方法：对</a:t>
            </a:r>
            <a:r>
              <a:rPr lang="en-US" altLang="zh-CN" dirty="0">
                <a:latin typeface="+mn-ea"/>
              </a:rPr>
              <a:t>num</a:t>
            </a:r>
            <a:r>
              <a:rPr lang="zh-CN" altLang="en-US" dirty="0">
                <a:latin typeface="+mn-ea"/>
              </a:rPr>
              <a:t>数组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存储数独地图的数组）中的数进行特殊处理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出题时，对于题目给定的数，</a:t>
            </a:r>
            <a:r>
              <a:rPr lang="en-US" altLang="zh-CN" dirty="0">
                <a:latin typeface="+mn-ea"/>
              </a:rPr>
              <a:t>+10</a:t>
            </a:r>
            <a:r>
              <a:rPr lang="zh-CN" altLang="en-US" dirty="0">
                <a:latin typeface="+mn-ea"/>
              </a:rPr>
              <a:t>变成</a:t>
            </a:r>
            <a:r>
              <a:rPr lang="en-US" altLang="zh-CN" dirty="0">
                <a:latin typeface="+mn-ea"/>
              </a:rPr>
              <a:t>11~19</a:t>
            </a:r>
            <a:r>
              <a:rPr lang="zh-CN" altLang="en-US" dirty="0">
                <a:latin typeface="+mn-ea"/>
              </a:rPr>
              <a:t>存储在</a:t>
            </a:r>
            <a:r>
              <a:rPr lang="en-US" altLang="zh-CN" dirty="0">
                <a:latin typeface="+mn-ea"/>
              </a:rPr>
              <a:t>num</a:t>
            </a:r>
            <a:r>
              <a:rPr lang="zh-CN" altLang="en-US" dirty="0">
                <a:latin typeface="+mn-ea"/>
              </a:rPr>
              <a:t>中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判断时，对于错误的数，取负变成</a:t>
            </a:r>
            <a:r>
              <a:rPr lang="en-US" altLang="zh-CN" dirty="0">
                <a:latin typeface="+mn-ea"/>
              </a:rPr>
              <a:t>-9~-1</a:t>
            </a:r>
            <a:r>
              <a:rPr lang="zh-CN" altLang="en-US" dirty="0">
                <a:latin typeface="+mn-ea"/>
              </a:rPr>
              <a:t>存储在</a:t>
            </a:r>
            <a:r>
              <a:rPr lang="en-US" altLang="zh-CN" dirty="0">
                <a:latin typeface="+mn-ea"/>
              </a:rPr>
              <a:t>num</a:t>
            </a:r>
            <a:r>
              <a:rPr lang="zh-CN" altLang="en-US" dirty="0">
                <a:latin typeface="+mn-ea"/>
              </a:rPr>
              <a:t>中</a:t>
            </a:r>
            <a:endParaRPr lang="en-US" altLang="zh-CN" dirty="0">
              <a:latin typeface="+mn-ea"/>
            </a:endParaRPr>
          </a:p>
          <a:p>
            <a:pPr lvl="3"/>
            <a:r>
              <a:rPr lang="en-US" altLang="zh-CN" dirty="0">
                <a:solidFill>
                  <a:srgbClr val="FFFF00"/>
                </a:solidFill>
                <a:latin typeface="+mn-ea"/>
              </a:rPr>
              <a:t>PS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：如何找出错误的数？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lvl="4"/>
            <a:r>
              <a:rPr lang="zh-CN" altLang="en-US" dirty="0">
                <a:solidFill>
                  <a:srgbClr val="FFFF00"/>
                </a:solidFill>
                <a:latin typeface="+mn-ea"/>
              </a:rPr>
              <a:t>遍历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num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中所有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&lt;=10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且不等于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的数（非空，非题目）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lvl="4"/>
            <a:r>
              <a:rPr lang="zh-CN" altLang="en-US" dirty="0">
                <a:solidFill>
                  <a:srgbClr val="FFFF00"/>
                </a:solidFill>
                <a:latin typeface="+mn-ea"/>
              </a:rPr>
              <a:t>判断过程中，对每个数取绝对值并模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，都当做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1~9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运算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lvl="4"/>
            <a:r>
              <a:rPr lang="zh-CN" altLang="en-US" dirty="0">
                <a:solidFill>
                  <a:srgbClr val="FFFF00"/>
                </a:solidFill>
                <a:latin typeface="+mn-ea"/>
              </a:rPr>
              <a:t>如果该数不符合条件，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num[</a:t>
            </a:r>
            <a:r>
              <a:rPr lang="en-US" altLang="zh-CN" dirty="0" err="1">
                <a:solidFill>
                  <a:srgbClr val="FFFF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][j]=-abs(num[</a:t>
            </a:r>
            <a:r>
              <a:rPr lang="en-US" altLang="zh-CN" dirty="0" err="1">
                <a:solidFill>
                  <a:srgbClr val="FFFF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][j];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·</a:t>
            </a:r>
            <a:r>
              <a:rPr lang="zh-CN" altLang="en-US" dirty="0">
                <a:latin typeface="+mn-ea"/>
              </a:rPr>
              <a:t>输出时，</a:t>
            </a:r>
            <a:r>
              <a:rPr lang="en-US" altLang="zh-CN" dirty="0">
                <a:latin typeface="+mn-ea"/>
              </a:rPr>
              <a:t>-9~-1</a:t>
            </a:r>
            <a:r>
              <a:rPr lang="zh-CN" altLang="en-US" dirty="0">
                <a:latin typeface="+mn-ea"/>
              </a:rPr>
              <a:t>的数作为蓝色，</a:t>
            </a:r>
            <a:r>
              <a:rPr lang="en-US" altLang="zh-CN" dirty="0">
                <a:latin typeface="+mn-ea"/>
              </a:rPr>
              <a:t>1~9</a:t>
            </a:r>
            <a:r>
              <a:rPr lang="zh-CN" altLang="en-US" dirty="0">
                <a:latin typeface="+mn-ea"/>
              </a:rPr>
              <a:t>的数作为黑色，</a:t>
            </a:r>
            <a:r>
              <a:rPr lang="en-US" altLang="zh-CN" dirty="0">
                <a:latin typeface="+mn-ea"/>
              </a:rPr>
              <a:t>11~19</a:t>
            </a:r>
            <a:r>
              <a:rPr lang="zh-CN" altLang="en-US" dirty="0">
                <a:latin typeface="+mn-ea"/>
              </a:rPr>
              <a:t>的数作为红色，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不输出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·</a:t>
            </a:r>
            <a:r>
              <a:rPr lang="zh-CN" altLang="en-US" dirty="0">
                <a:latin typeface="+mn-ea"/>
              </a:rPr>
              <a:t>每当文本框的值发生改变，将颜色设置为黑色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·</a:t>
            </a:r>
            <a:r>
              <a:rPr lang="zh-CN" altLang="en-US" dirty="0">
                <a:latin typeface="+mn-ea"/>
              </a:rPr>
              <a:t>这样便保证了用户的输入永远是黑色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975F-FFD5-418B-82C3-BD0A8826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047410" y="572799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0DF5E-A923-48EA-9F80-9187B6F3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2799"/>
            <a:ext cx="9905999" cy="5191769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如何把调用的</a:t>
            </a:r>
            <a:r>
              <a:rPr lang="en-US" altLang="zh-CN" dirty="0" err="1"/>
              <a:t>dll</a:t>
            </a:r>
            <a:r>
              <a:rPr lang="zh-CN" altLang="en-US" dirty="0"/>
              <a:t>与主程序打包？</a:t>
            </a:r>
            <a:endParaRPr lang="en-US" altLang="zh-CN" dirty="0"/>
          </a:p>
          <a:p>
            <a:pPr lvl="1"/>
            <a:r>
              <a:rPr lang="zh-CN" altLang="en-US" dirty="0"/>
              <a:t>解决方法：使用</a:t>
            </a:r>
            <a:r>
              <a:rPr lang="en-US" altLang="zh-CN" dirty="0"/>
              <a:t>Enigma Virtual Box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8"/>
            <a:r>
              <a:rPr lang="en-US" altLang="zh-CN" dirty="0"/>
              <a:t>               </a:t>
            </a:r>
            <a:r>
              <a:rPr lang="zh-CN" altLang="en-US" sz="1800" dirty="0"/>
              <a:t>即可得到打包好的单一</a:t>
            </a:r>
            <a:r>
              <a:rPr lang="en-US" altLang="zh-CN" sz="1800" dirty="0"/>
              <a:t>exe</a:t>
            </a:r>
            <a:r>
              <a:rPr lang="zh-CN" altLang="en-US" sz="1800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C15DD-F1FF-40DF-86DF-56652CBA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09" y="1251937"/>
            <a:ext cx="1019175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B1DBD2-2C92-4EFA-8F18-AA48B4F3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07" y="1425791"/>
            <a:ext cx="4302108" cy="30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513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Arial Black</vt:lpstr>
      <vt:lpstr>Tw Cen MT</vt:lpstr>
      <vt:lpstr>电路</vt:lpstr>
      <vt:lpstr>Sudoku Presentation</vt:lpstr>
      <vt:lpstr>PowerPoint 演示文稿</vt:lpstr>
      <vt:lpstr>PowerPoint 演示文稿</vt:lpstr>
      <vt:lpstr>PowerPoint 演示文稿</vt:lpstr>
      <vt:lpstr>PowerPoint 演示文稿</vt:lpstr>
      <vt:lpstr>遇到的问题：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Suduku Presentation</dc:title>
  <dc:creator>赵 逸凡</dc:creator>
  <cp:lastModifiedBy>赵 逸凡</cp:lastModifiedBy>
  <cp:revision>15</cp:revision>
  <dcterms:created xsi:type="dcterms:W3CDTF">2018-12-19T04:28:48Z</dcterms:created>
  <dcterms:modified xsi:type="dcterms:W3CDTF">2018-12-19T08:03:42Z</dcterms:modified>
</cp:coreProperties>
</file>