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>
        <p:scale>
          <a:sx n="94" d="100"/>
          <a:sy n="94" d="100"/>
        </p:scale>
        <p:origin x="172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A351-B8BC-4044-B7A6-AAA885F21583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E2F0E-E577-8741-8D8E-AE7535FE2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27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E2F0E-E577-8741-8D8E-AE7535FE21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12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90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9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73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1pPr>
            <a:lvl2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2pPr>
            <a:lvl3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3pPr>
            <a:lvl4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4pPr>
            <a:lvl5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1pPr>
          </a:lstStyle>
          <a:p>
            <a:fld id="{8C91C922-224D-2C4C-9274-C7D1DA0846BE}" type="datetimeFigureOut">
              <a:rPr kumimoji="1" lang="ja-JP" altLang="en-US" smtClean="0"/>
              <a:pPr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メイリオ" panose="020B0604030504040204" pitchFamily="34" charset="-128"/>
              </a:defRPr>
            </a:lvl1pPr>
          </a:lstStyle>
          <a:p>
            <a:fld id="{ABAF2BEC-8644-C34D-9BB0-CDF489BCFF0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53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16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34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81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5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8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6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C922-224D-2C4C-9274-C7D1DA0846B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2BEC-8644-C34D-9BB0-CDF489BC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メイリオ" panose="020B0604030504040204" pitchFamily="34" charset="-128"/>
              </a:defRPr>
            </a:lvl1pPr>
          </a:lstStyle>
          <a:p>
            <a:fld id="{8C91C922-224D-2C4C-9274-C7D1DA0846BE}" type="datetimeFigureOut">
              <a:rPr kumimoji="1" lang="ja-JP" altLang="en-US" smtClean="0"/>
              <a:pPr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メイリオ" panose="020B0604030504040204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メイリオ" panose="020B0604030504040204" pitchFamily="34" charset="-128"/>
              </a:defRPr>
            </a:lvl1pPr>
          </a:lstStyle>
          <a:p>
            <a:fld id="{ABAF2BEC-8644-C34D-9BB0-CDF489BCFF0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13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STomoya/ExtendedAbstract/release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.overleaf.com/login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6DB9A-FCC4-646E-C9DF-99982592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2" y="147309"/>
            <a:ext cx="6051975" cy="56161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000" dirty="0" err="1"/>
              <a:t>ExtendedAbstract</a:t>
            </a:r>
            <a:r>
              <a:rPr kumimoji="1" lang="ja-JP" altLang="en-US" sz="2000"/>
              <a:t>を</a:t>
            </a:r>
            <a:r>
              <a:rPr kumimoji="1" lang="en-US" altLang="ja-JP" sz="2000" dirty="0"/>
              <a:t>Overleaf</a:t>
            </a:r>
            <a:r>
              <a:rPr kumimoji="1" lang="ja-JP" altLang="en-US" sz="2000"/>
              <a:t>で開こう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60B257-7445-6F5B-87DD-B00F9192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8926"/>
            <a:ext cx="6858000" cy="1699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1600" dirty="0"/>
              <a:t>Tomoya Sawada (email: </a:t>
            </a:r>
            <a:r>
              <a:rPr kumimoji="1" lang="en-US" altLang="ja-JP" sz="1600" dirty="0" err="1"/>
              <a:t>sawada</a:t>
            </a:r>
            <a:r>
              <a:rPr lang="en-US" altLang="ja-JP" sz="1600" dirty="0"/>
              <a:t>[AT]</a:t>
            </a:r>
            <a:r>
              <a:rPr lang="en-US" altLang="ja-JP" sz="1600" dirty="0" err="1"/>
              <a:t>mm.doshisha.ac.jp</a:t>
            </a:r>
            <a:r>
              <a:rPr kumimoji="1" lang="en-US" altLang="ja-JP" sz="1600" dirty="0"/>
              <a:t>)</a:t>
            </a:r>
          </a:p>
          <a:p>
            <a:pPr marL="0" indent="0" algn="ctr">
              <a:buNone/>
            </a:pPr>
            <a:endParaRPr lang="en-US" altLang="ja-JP" sz="1600" dirty="0"/>
          </a:p>
          <a:p>
            <a:pPr marL="0" indent="0" algn="ctr">
              <a:buNone/>
            </a:pPr>
            <a:r>
              <a:rPr kumimoji="1" lang="ja-JP" altLang="en-US" sz="1400"/>
              <a:t>ここからダウンロード：</a:t>
            </a:r>
            <a:r>
              <a:rPr kumimoji="1" lang="en" altLang="ja-JP" sz="1400" dirty="0">
                <a:hlinkClick r:id="rId3"/>
              </a:rPr>
              <a:t>https://github.com/STomoya/ExtendedAbstract/releases</a:t>
            </a:r>
            <a:endParaRPr kumimoji="1" lang="en" altLang="ja-JP" sz="1400" dirty="0"/>
          </a:p>
          <a:p>
            <a:pPr lvl="2"/>
            <a:r>
              <a:rPr lang="en" altLang="ja-JP" sz="1400" dirty="0" err="1"/>
              <a:t>extendedabstract.zip</a:t>
            </a:r>
            <a:r>
              <a:rPr lang="ja-JP" altLang="en-US" sz="1400"/>
              <a:t>：日本語</a:t>
            </a:r>
            <a:endParaRPr lang="en-US" altLang="ja-JP" sz="1400" dirty="0"/>
          </a:p>
          <a:p>
            <a:pPr lvl="2"/>
            <a:r>
              <a:rPr lang="en-US" altLang="ja-JP" sz="1400" dirty="0" err="1"/>
              <a:t>extendedabstract_en.zip</a:t>
            </a:r>
            <a:r>
              <a:rPr lang="ja-JP" altLang="en-US" sz="1400"/>
              <a:t>：</a:t>
            </a:r>
            <a:r>
              <a:rPr lang="en-US" altLang="ja-JP" sz="1400" dirty="0"/>
              <a:t>English</a:t>
            </a:r>
            <a:endParaRPr lang="en" altLang="ja-JP" sz="1400" dirty="0"/>
          </a:p>
          <a:p>
            <a:pPr marL="0" indent="0" algn="ctr">
              <a:buNone/>
            </a:pPr>
            <a:endParaRPr kumimoji="1" lang="ja-JP" altLang="en-US" sz="160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A80FE61-1335-2571-6443-A24C6F15BC63}"/>
              </a:ext>
            </a:extLst>
          </p:cNvPr>
          <p:cNvGrpSpPr/>
          <p:nvPr/>
        </p:nvGrpSpPr>
        <p:grpSpPr>
          <a:xfrm>
            <a:off x="0" y="2239330"/>
            <a:ext cx="6858000" cy="9952670"/>
            <a:chOff x="0" y="2239330"/>
            <a:chExt cx="6858000" cy="8519536"/>
          </a:xfrm>
          <a:solidFill>
            <a:schemeClr val="bg2"/>
          </a:solidFill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E0E088-F02E-F898-E2B5-3350DA007CC8}"/>
                </a:ext>
              </a:extLst>
            </p:cNvPr>
            <p:cNvSpPr/>
            <p:nvPr/>
          </p:nvSpPr>
          <p:spPr>
            <a:xfrm>
              <a:off x="0" y="2239330"/>
              <a:ext cx="6858000" cy="212988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5C8CEC4-EBFD-AD57-8971-B60A101325E5}"/>
                </a:ext>
              </a:extLst>
            </p:cNvPr>
            <p:cNvSpPr/>
            <p:nvPr/>
          </p:nvSpPr>
          <p:spPr>
            <a:xfrm>
              <a:off x="0" y="4369214"/>
              <a:ext cx="6858000" cy="212988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4CFFD2F-C771-C338-55C7-FD87615E771E}"/>
                </a:ext>
              </a:extLst>
            </p:cNvPr>
            <p:cNvSpPr/>
            <p:nvPr/>
          </p:nvSpPr>
          <p:spPr>
            <a:xfrm>
              <a:off x="0" y="6499098"/>
              <a:ext cx="6858000" cy="212988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922567-3A57-13BB-ACD6-02EF46C47DF3}"/>
                </a:ext>
              </a:extLst>
            </p:cNvPr>
            <p:cNvSpPr/>
            <p:nvPr/>
          </p:nvSpPr>
          <p:spPr>
            <a:xfrm>
              <a:off x="0" y="8628982"/>
              <a:ext cx="6858000" cy="212988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pic>
        <p:nvPicPr>
          <p:cNvPr id="14" name="図 1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B3EAC16-61C1-DE47-5FA7-834ACBD17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12" y="2270258"/>
            <a:ext cx="1616368" cy="242631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AC85B0-040F-9527-BAF1-B691C66F1556}"/>
              </a:ext>
            </a:extLst>
          </p:cNvPr>
          <p:cNvSpPr txBox="1"/>
          <p:nvPr/>
        </p:nvSpPr>
        <p:spPr>
          <a:xfrm>
            <a:off x="2460057" y="3111423"/>
            <a:ext cx="2717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ログインします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" altLang="ja-JP" sz="1400" dirty="0">
                <a:latin typeface="Meiryo" panose="020B0604030504040204" pitchFamily="34" charset="-128"/>
                <a:ea typeface="Meiryo" panose="020B0604030504040204" pitchFamily="34" charset="-128"/>
                <a:hlinkClick r:id="rId5"/>
              </a:rPr>
              <a:t>https://</a:t>
            </a:r>
            <a:r>
              <a:rPr kumimoji="1" lang="en" altLang="ja-JP" sz="1400" dirty="0" err="1">
                <a:latin typeface="Meiryo" panose="020B0604030504040204" pitchFamily="34" charset="-128"/>
                <a:ea typeface="Meiryo" panose="020B0604030504040204" pitchFamily="34" charset="-128"/>
                <a:hlinkClick r:id="rId5"/>
              </a:rPr>
              <a:t>ja.overleaf.com</a:t>
            </a:r>
            <a:r>
              <a:rPr kumimoji="1" lang="en" altLang="ja-JP" sz="1400" dirty="0">
                <a:latin typeface="Meiryo" panose="020B0604030504040204" pitchFamily="34" charset="-128"/>
                <a:ea typeface="Meiryo" panose="020B0604030504040204" pitchFamily="34" charset="-128"/>
                <a:hlinkClick r:id="rId5"/>
              </a:rPr>
              <a:t>/login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E13BAF9E-B405-E3B1-E3C2-4A4FE25CC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6" y="4782167"/>
            <a:ext cx="2266040" cy="237882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528F12-D944-0EA0-063C-B098097955A6}"/>
              </a:ext>
            </a:extLst>
          </p:cNvPr>
          <p:cNvSpPr txBox="1"/>
          <p:nvPr/>
        </p:nvSpPr>
        <p:spPr>
          <a:xfrm>
            <a:off x="2460057" y="5709971"/>
            <a:ext cx="439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左手側にこんな感じのメニューがあります</a:t>
            </a:r>
            <a:r>
              <a:rPr lang="en-US" altLang="ja-JP" sz="1400" b="0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b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一番上の</a:t>
            </a:r>
            <a:r>
              <a:rPr lang="en" altLang="ja-JP" sz="1400" b="0" i="0" dirty="0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New Project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とある緑色のボタンを押します</a:t>
            </a:r>
            <a:r>
              <a:rPr kumimoji="1"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0" name="図 19" descr="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B2B20499-4891-8102-303A-12B836A2E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81" y="7366177"/>
            <a:ext cx="2461093" cy="2168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69DFB0-5091-FEF4-2811-E9CEBAB6EEA8}"/>
              </a:ext>
            </a:extLst>
          </p:cNvPr>
          <p:cNvSpPr txBox="1"/>
          <p:nvPr/>
        </p:nvSpPr>
        <p:spPr>
          <a:xfrm>
            <a:off x="2617055" y="8198139"/>
            <a:ext cx="407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すると画像のようなプルダウンメニューが</a:t>
            </a:r>
            <a:b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出てくるので，</a:t>
            </a:r>
            <a:r>
              <a:rPr lang="en" altLang="ja-JP" sz="1400" b="0" i="0" dirty="0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Upload Project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を選択します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．</a:t>
            </a:r>
          </a:p>
        </p:txBody>
      </p:sp>
      <p:pic>
        <p:nvPicPr>
          <p:cNvPr id="23" name="図 2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050489B8-F328-E0E2-E178-F36C49F18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1" y="10205891"/>
            <a:ext cx="2655741" cy="148395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6CC1CE-0E46-951E-5F69-DFB43269D0D1}"/>
              </a:ext>
            </a:extLst>
          </p:cNvPr>
          <p:cNvSpPr txBox="1"/>
          <p:nvPr/>
        </p:nvSpPr>
        <p:spPr>
          <a:xfrm>
            <a:off x="2720566" y="10528967"/>
            <a:ext cx="4203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画面中央に画像のような画面が出てくるので、</a:t>
            </a:r>
            <a:b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" altLang="ja-JP" sz="1400" b="0" i="0" dirty="0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Select a .zip file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を選択し、先ほどダウンロードしたファイルを選択します</a:t>
            </a:r>
            <a:r>
              <a:rPr lang="en-US" altLang="ja-JP" sz="1400" b="0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br>
              <a:rPr lang="en-US" altLang="ja-JP" sz="1400" b="0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</a:br>
            <a:endParaRPr lang="ja-JP" altLang="en-US" sz="1400" b="0" i="0"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1EC1E8-0209-E068-F236-935B77C4B3DA}"/>
              </a:ext>
            </a:extLst>
          </p:cNvPr>
          <p:cNvSpPr/>
          <p:nvPr/>
        </p:nvSpPr>
        <p:spPr>
          <a:xfrm>
            <a:off x="0" y="1"/>
            <a:ext cx="6858000" cy="321421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6898E-427F-8937-1534-FA3C18D1256E}"/>
              </a:ext>
            </a:extLst>
          </p:cNvPr>
          <p:cNvSpPr/>
          <p:nvPr/>
        </p:nvSpPr>
        <p:spPr>
          <a:xfrm>
            <a:off x="-2" y="3214217"/>
            <a:ext cx="6858000" cy="157614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92C1986-0A90-E0F1-F4DB-FB1C3AC7B5CA}"/>
              </a:ext>
            </a:extLst>
          </p:cNvPr>
          <p:cNvSpPr/>
          <p:nvPr/>
        </p:nvSpPr>
        <p:spPr>
          <a:xfrm>
            <a:off x="0" y="4786216"/>
            <a:ext cx="6858000" cy="261542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0" name="図 9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E8461AE-7C78-A744-5F65-114B83C6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3" y="112060"/>
            <a:ext cx="4947313" cy="26823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D95141-749A-5C96-DA70-C3D3FD737A44}"/>
              </a:ext>
            </a:extLst>
          </p:cNvPr>
          <p:cNvSpPr txBox="1"/>
          <p:nvPr/>
        </p:nvSpPr>
        <p:spPr>
          <a:xfrm>
            <a:off x="1230027" y="2865495"/>
            <a:ext cx="43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開くとエラーばかりですが正常です．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図 1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1E65C0E-8B99-BFFF-39BA-9FDF9189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341406"/>
            <a:ext cx="2082800" cy="127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389F5B-9D7B-6B48-6251-AD6409F2F53C}"/>
              </a:ext>
            </a:extLst>
          </p:cNvPr>
          <p:cNvSpPr txBox="1"/>
          <p:nvPr/>
        </p:nvSpPr>
        <p:spPr>
          <a:xfrm>
            <a:off x="2843134" y="3846328"/>
            <a:ext cx="370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左上にある</a:t>
            </a:r>
            <a:r>
              <a:rPr lang="en" altLang="ja-JP" sz="1400" b="0" i="0" dirty="0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Menu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ボタンを押します．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6" name="図 1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0E059BD-9D68-BE50-A07F-89091E587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48" y="5156561"/>
            <a:ext cx="2617121" cy="1271872"/>
          </a:xfrm>
          <a:prstGeom prst="rect">
            <a:avLst/>
          </a:prstGeom>
        </p:spPr>
      </p:pic>
      <p:pic>
        <p:nvPicPr>
          <p:cNvPr id="18" name="図 17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BBE447C3-43B0-AA2B-62F4-30D6B60F6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163" y="5117458"/>
            <a:ext cx="2658740" cy="1350077"/>
          </a:xfrm>
          <a:prstGeom prst="rect">
            <a:avLst/>
          </a:prstGeom>
        </p:spPr>
      </p:pic>
      <p:sp>
        <p:nvSpPr>
          <p:cNvPr id="19" name="三角形 18">
            <a:extLst>
              <a:ext uri="{FF2B5EF4-FFF2-40B4-BE49-F238E27FC236}">
                <a16:creationId xmlns:a16="http://schemas.microsoft.com/office/drawing/2014/main" id="{6DD01E14-7CD6-DEF4-BF4C-2F718D985865}"/>
              </a:ext>
            </a:extLst>
          </p:cNvPr>
          <p:cNvSpPr/>
          <p:nvPr/>
        </p:nvSpPr>
        <p:spPr>
          <a:xfrm rot="5400000">
            <a:off x="2887833" y="5468659"/>
            <a:ext cx="1082329" cy="64767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B73590-9751-697C-E07E-17201F9AF208}"/>
              </a:ext>
            </a:extLst>
          </p:cNvPr>
          <p:cNvSpPr txBox="1"/>
          <p:nvPr/>
        </p:nvSpPr>
        <p:spPr>
          <a:xfrm>
            <a:off x="1578112" y="6603243"/>
            <a:ext cx="370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出てくるメニューの</a:t>
            </a:r>
            <a:r>
              <a:rPr lang="en" altLang="ja-JP" sz="1400" b="0" i="0" dirty="0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Settings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lang="en" altLang="ja-JP" sz="1400" b="0" i="0" dirty="0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Compiler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</a:p>
          <a:p>
            <a:pPr algn="ctr"/>
            <a:r>
              <a:rPr lang="en" altLang="ja-JP" sz="1400" b="0" i="0" dirty="0" err="1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pdfLaTeX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から</a:t>
            </a:r>
            <a:r>
              <a:rPr lang="en" altLang="ja-JP" sz="1400" b="0" i="0" dirty="0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LaTeX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に変更します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F85DAE9-CF0D-8374-4BED-450A3672124F}"/>
              </a:ext>
            </a:extLst>
          </p:cNvPr>
          <p:cNvSpPr/>
          <p:nvPr/>
        </p:nvSpPr>
        <p:spPr>
          <a:xfrm>
            <a:off x="-3" y="7396045"/>
            <a:ext cx="6858000" cy="339933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3" name="図 2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CACD456-9FBA-B957-49F5-1CFB5E248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43" y="7537345"/>
            <a:ext cx="4947313" cy="268905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CDE17AD-AA83-9BDC-24E2-CE074D044DA7}"/>
              </a:ext>
            </a:extLst>
          </p:cNvPr>
          <p:cNvSpPr txBox="1"/>
          <p:nvPr/>
        </p:nvSpPr>
        <p:spPr>
          <a:xfrm>
            <a:off x="1230027" y="10361600"/>
            <a:ext cx="43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エラーが消えるはずです．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7CC281-C304-8795-53BE-E4DF0F90AAA4}"/>
              </a:ext>
            </a:extLst>
          </p:cNvPr>
          <p:cNvSpPr txBox="1"/>
          <p:nvPr/>
        </p:nvSpPr>
        <p:spPr>
          <a:xfrm>
            <a:off x="259699" y="11064961"/>
            <a:ext cx="65181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ちょっとした注意点</a:t>
            </a:r>
            <a:r>
              <a:rPr lang="en-US" altLang="ja-JP" sz="1400" b="0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</a:p>
          <a:p>
            <a:endParaRPr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ja-JP" sz="1400" b="0" i="0" dirty="0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.</a:t>
            </a:r>
            <a:r>
              <a:rPr lang="en" altLang="ja-JP" sz="1400" b="0" i="0" dirty="0" err="1">
                <a:effectLst/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latexmkrc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というファイルがないと動きません</a:t>
            </a:r>
            <a:r>
              <a:rPr lang="en-US" altLang="ja-JP" sz="1400" b="0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. </a:t>
            </a:r>
            <a:r>
              <a:rPr lang="ja-JP" altLang="en-US" sz="1400" b="0" i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消さないでください</a:t>
            </a:r>
            <a:r>
              <a:rPr lang="en-US" altLang="ja-JP" sz="1400" b="0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77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187</Words>
  <Application>Microsoft Macintosh PowerPoint</Application>
  <PresentationFormat>ワイド画面</PresentationFormat>
  <Paragraphs>21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</vt:lpstr>
      <vt:lpstr>游ゴシック</vt:lpstr>
      <vt:lpstr>Arial</vt:lpstr>
      <vt:lpstr>Times New Roman</vt:lpstr>
      <vt:lpstr>Office テーマ</vt:lpstr>
      <vt:lpstr>ExtendedAbstractをOverleafで開こう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澤田知也</dc:creator>
  <cp:lastModifiedBy>澤田知也</cp:lastModifiedBy>
  <cp:revision>3</cp:revision>
  <dcterms:created xsi:type="dcterms:W3CDTF">2023-12-15T14:35:35Z</dcterms:created>
  <dcterms:modified xsi:type="dcterms:W3CDTF">2023-12-15T15:05:53Z</dcterms:modified>
</cp:coreProperties>
</file>