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6.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8.xml" ContentType="application/vnd.openxmlformats-officedocument.them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heme/theme9.xml" ContentType="application/vnd.openxmlformats-officedocument.theme+xml"/>
  <Override PartName="/ppt/tags/tag74.xml" ContentType="application/vnd.openxmlformats-officedocument.presentationml.tags+xml"/>
  <Override PartName="/ppt/notesSlides/notesSlide1.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2.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3.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4.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5.xml" ContentType="application/vnd.openxmlformats-officedocument.presentationml.notesSlide+xml"/>
  <Override PartName="/ppt/tags/tag111.xml" ContentType="application/vnd.openxmlformats-officedocument.presentationml.tags+xml"/>
  <Override PartName="/ppt/notesSlides/notesSlide6.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 id="2147483670" r:id="rId3"/>
    <p:sldMasterId id="2147483681" r:id="rId4"/>
    <p:sldMasterId id="2147483692" r:id="rId5"/>
    <p:sldMasterId id="2147483703" r:id="rId6"/>
    <p:sldMasterId id="2147483714" r:id="rId7"/>
    <p:sldMasterId id="2147483725" r:id="rId8"/>
  </p:sldMasterIdLst>
  <p:notesMasterIdLst>
    <p:notesMasterId r:id="rId49"/>
  </p:notesMasterIdLst>
  <p:sldIdLst>
    <p:sldId id="282" r:id="rId9"/>
    <p:sldId id="263" r:id="rId10"/>
    <p:sldId id="422" r:id="rId11"/>
    <p:sldId id="391" r:id="rId12"/>
    <p:sldId id="537" r:id="rId13"/>
    <p:sldId id="538" r:id="rId14"/>
    <p:sldId id="539" r:id="rId15"/>
    <p:sldId id="421" r:id="rId16"/>
    <p:sldId id="393" r:id="rId17"/>
    <p:sldId id="365" r:id="rId18"/>
    <p:sldId id="366" r:id="rId19"/>
    <p:sldId id="495" r:id="rId20"/>
    <p:sldId id="514" r:id="rId21"/>
    <p:sldId id="451" r:id="rId22"/>
    <p:sldId id="549" r:id="rId23"/>
    <p:sldId id="554" r:id="rId24"/>
    <p:sldId id="555" r:id="rId25"/>
    <p:sldId id="551" r:id="rId26"/>
    <p:sldId id="589" r:id="rId27"/>
    <p:sldId id="559" r:id="rId28"/>
    <p:sldId id="565" r:id="rId29"/>
    <p:sldId id="564" r:id="rId30"/>
    <p:sldId id="566" r:id="rId31"/>
    <p:sldId id="569" r:id="rId32"/>
    <p:sldId id="563" r:id="rId33"/>
    <p:sldId id="553" r:id="rId34"/>
    <p:sldId id="562" r:id="rId35"/>
    <p:sldId id="575" r:id="rId36"/>
    <p:sldId id="577" r:id="rId37"/>
    <p:sldId id="576" r:id="rId38"/>
    <p:sldId id="590" r:id="rId39"/>
    <p:sldId id="591" r:id="rId40"/>
    <p:sldId id="556" r:id="rId41"/>
    <p:sldId id="584" r:id="rId42"/>
    <p:sldId id="610" r:id="rId43"/>
    <p:sldId id="578" r:id="rId44"/>
    <p:sldId id="570" r:id="rId45"/>
    <p:sldId id="580" r:id="rId46"/>
    <p:sldId id="592" r:id="rId47"/>
    <p:sldId id="579" r:id="rId48"/>
  </p:sldIdLst>
  <p:sldSz cx="9144000" cy="6858000" type="screen4x3"/>
  <p:notesSz cx="6858000" cy="9144000"/>
  <p:custDataLst>
    <p:tags r:id="rId50"/>
  </p:custDataLst>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093B"/>
    <a:srgbClr val="E01E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4" d="100"/>
          <a:sy n="104" d="100"/>
        </p:scale>
        <p:origin x="1824" y="102"/>
      </p:cViewPr>
      <p:guideLst>
        <p:guide orient="horz" pos="2160"/>
        <p:guide pos="288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tags" Target="tags/tag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8" Type="http://schemas.openxmlformats.org/officeDocument/2006/relationships/slideMaster" Target="slideMasters/slideMaster8.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57348"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57349"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a:t>单击此处编辑母版文本样式</a:t>
            </a:r>
          </a:p>
          <a:p>
            <a:pPr lvl="1" indent="0"/>
            <a:r>
              <a:rPr lang="zh-CN" altLang="en-US"/>
              <a:t>第二级</a:t>
            </a:r>
          </a:p>
          <a:p>
            <a:pPr lvl="2" indent="0"/>
            <a:r>
              <a:rPr lang="zh-CN" altLang="en-US"/>
              <a:t>第三级</a:t>
            </a:r>
          </a:p>
          <a:p>
            <a:pPr lvl="3" indent="0"/>
            <a:r>
              <a:rPr lang="zh-CN" altLang="en-US"/>
              <a:t>第四级</a:t>
            </a:r>
          </a:p>
          <a:p>
            <a:pPr lvl="4" indent="0"/>
            <a:r>
              <a:rPr lang="zh-CN" altLang="en-US"/>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p:cNvSpPr>
            <a:spLocks noGrp="1" noRot="1" noChangeAspect="1"/>
          </p:cNvSpPr>
          <p:nvPr>
            <p:ph type="sldImg"/>
          </p:nvPr>
        </p:nvSpPr>
        <p:spPr/>
      </p:sp>
      <p:sp>
        <p:nvSpPr>
          <p:cNvPr id="59394" name="备注占位符 2"/>
          <p:cNvSpPr>
            <a:spLocks noGrp="1"/>
          </p:cNvSpPr>
          <p:nvPr>
            <p:ph type="body"/>
          </p:nvPr>
        </p:nvSpPr>
        <p:spPr/>
        <p:txBody>
          <a:bodyPr lIns="91440" tIns="45720" rIns="91440" bIns="45720" anchor="t"/>
          <a:lstStyle/>
          <a:p>
            <a:pPr lvl="0"/>
            <a:endParaRPr lang="zh-CN" altLang="en-US"/>
          </a:p>
        </p:txBody>
      </p:sp>
      <p:sp>
        <p:nvSpPr>
          <p:cNvPr id="593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indent="0" algn="r"/>
            <a:fld id="{9A0DB2DC-4C9A-4742-B13C-FB6460FD3503}" type="slidenum">
              <a:rPr lang="zh-CN" altLang="en-US" sz="1200">
                <a:latin typeface="Arial" panose="020B0604020202020204" pitchFamily="34" charset="0"/>
                <a:ea typeface="宋体" panose="02010600030101010101" pitchFamily="2" charset="-122"/>
              </a:rPr>
              <a:t>1</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slideMaster" Target="../slideMasters/slideMaster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3.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3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slideMaster" Target="../slideMasters/slideMaster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4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slideMaster" Target="../slideMasters/slideMaster5.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4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slideMaster" Target="../slideMasters/slideMaster6.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ags" Target="../tags/tag5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61.xml"/><Relationship Id="rId7" Type="http://schemas.openxmlformats.org/officeDocument/2006/relationships/slideMaster" Target="../slideMasters/slideMaster7.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ags" Target="../tags/tag6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slideMaster" Target="../slideMasters/slideMaster8.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16" name="椭圆 15"/>
          <p:cNvSpPr/>
          <p:nvPr/>
        </p:nvSpPr>
        <p:spPr>
          <a:xfrm>
            <a:off x="3563938" y="6267450"/>
            <a:ext cx="171450" cy="228600"/>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schemeClr val="accent1">
                  <a:lumMod val="50000"/>
                </a:schemeClr>
              </a:solidFill>
            </a:endParaRPr>
          </a:p>
        </p:txBody>
      </p:sp>
      <p:sp>
        <p:nvSpPr>
          <p:cNvPr id="17" name="椭圆 16"/>
          <p:cNvSpPr/>
          <p:nvPr/>
        </p:nvSpPr>
        <p:spPr>
          <a:xfrm>
            <a:off x="4170363" y="6267450"/>
            <a:ext cx="171450" cy="228600"/>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schemeClr val="accent1">
                  <a:lumMod val="50000"/>
                </a:schemeClr>
              </a:solidFill>
            </a:endParaRPr>
          </a:p>
        </p:txBody>
      </p:sp>
      <p:sp>
        <p:nvSpPr>
          <p:cNvPr id="18" name="椭圆 17"/>
          <p:cNvSpPr/>
          <p:nvPr/>
        </p:nvSpPr>
        <p:spPr>
          <a:xfrm>
            <a:off x="4778375" y="6267450"/>
            <a:ext cx="171450" cy="228600"/>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schemeClr val="accent1">
                  <a:lumMod val="50000"/>
                </a:schemeClr>
              </a:solidFill>
            </a:endParaRPr>
          </a:p>
        </p:txBody>
      </p:sp>
      <p:sp>
        <p:nvSpPr>
          <p:cNvPr id="19" name="椭圆 18"/>
          <p:cNvSpPr/>
          <p:nvPr/>
        </p:nvSpPr>
        <p:spPr>
          <a:xfrm>
            <a:off x="5384800" y="6267450"/>
            <a:ext cx="171450" cy="228600"/>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schemeClr val="accent1">
                  <a:lumMod val="50000"/>
                </a:schemeClr>
              </a:solidFill>
            </a:endParaRPr>
          </a:p>
        </p:txBody>
      </p:sp>
      <p:sp>
        <p:nvSpPr>
          <p:cNvPr id="2" name="标题 1"/>
          <p:cNvSpPr>
            <a:spLocks noGrp="1"/>
          </p:cNvSpPr>
          <p:nvPr>
            <p:ph type="ctrTitle"/>
          </p:nvPr>
        </p:nvSpPr>
        <p:spPr>
          <a:xfrm>
            <a:off x="528636" y="792517"/>
            <a:ext cx="6146483" cy="2384973"/>
          </a:xfrm>
        </p:spPr>
        <p:txBody>
          <a:bodyPr anchor="b"/>
          <a:lstStyle>
            <a:lvl1pPr algn="l">
              <a:defRPr sz="4500" b="1">
                <a:solidFill>
                  <a:schemeClr val="accent1"/>
                </a:solidFill>
              </a:defRPr>
            </a:lvl1pPr>
          </a:lstStyle>
          <a:p>
            <a:pPr fontAlgn="auto"/>
            <a:r>
              <a:rPr lang="zh-CN" altLang="en-US" strike="noStrike" noProof="1"/>
              <a:t>单击此处编辑母版标题样式</a:t>
            </a:r>
          </a:p>
        </p:txBody>
      </p:sp>
      <p:sp>
        <p:nvSpPr>
          <p:cNvPr id="3" name="副标题 2"/>
          <p:cNvSpPr>
            <a:spLocks noGrp="1"/>
          </p:cNvSpPr>
          <p:nvPr>
            <p:ph type="subTitle" idx="1"/>
          </p:nvPr>
        </p:nvSpPr>
        <p:spPr>
          <a:xfrm>
            <a:off x="528636" y="3227877"/>
            <a:ext cx="6146483" cy="786224"/>
          </a:xfrm>
        </p:spPr>
        <p:txBody>
          <a:bodyPr>
            <a:normAutofit/>
          </a:bodyPr>
          <a:lstStyle>
            <a:lvl1pPr marL="0" indent="0" algn="l">
              <a:buNone/>
              <a:defRPr sz="240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auto"/>
            <a:r>
              <a:rPr lang="zh-CN" altLang="en-US" strike="noStrike" noProof="1"/>
              <a:t>单击此处编辑母版副标题样式</a:t>
            </a:r>
          </a:p>
        </p:txBody>
      </p:sp>
      <p:sp>
        <p:nvSpPr>
          <p:cNvPr id="7" name="日期占位符 6"/>
          <p:cNvSpPr>
            <a:spLocks noGrp="1"/>
          </p:cNvSpPr>
          <p:nvPr>
            <p:ph type="dt" sz="half" idx="10"/>
          </p:nvPr>
        </p:nvSpPr>
        <p:spPr>
          <a:xfrm>
            <a:off x="628650" y="6413500"/>
            <a:ext cx="2057400" cy="365125"/>
          </a:xfrm>
          <a:prstGeom prst="rect">
            <a:avLst/>
          </a:prstGeom>
        </p:spPr>
        <p:txBody>
          <a:bodyPr vert="horz" lIns="91440" tIns="45720" rIns="91440" bIns="45720" rtlCol="0" anchor="ct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8" name="页脚占位符 7"/>
          <p:cNvSpPr>
            <a:spLocks noGrp="1"/>
          </p:cNvSpPr>
          <p:nvPr>
            <p:ph type="ftr" sz="quarter" idx="11"/>
          </p:nvPr>
        </p:nvSpPr>
        <p:spPr>
          <a:xfrm>
            <a:off x="3028950" y="641350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9" name="灯片编号占位符 8"/>
          <p:cNvSpPr>
            <a:spLocks noGrp="1"/>
          </p:cNvSpPr>
          <p:nvPr>
            <p:ph type="sldNum" sz="quarter" idx="12"/>
          </p:nvPr>
        </p:nvSpPr>
        <p:spPr>
          <a:xfrm>
            <a:off x="6457950" y="6413500"/>
            <a:ext cx="2057400" cy="365125"/>
          </a:xfrm>
          <a:prstGeom prst="rect">
            <a:avLst/>
          </a:prstGeom>
        </p:spPr>
        <p:txBody>
          <a:bodyPr vert="horz" lIns="91440" tIns="45720" rIns="91440" bIns="45720" rtlCol="0" anchor="ct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29068"/>
            <a:ext cx="7886700" cy="5575095"/>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2" name="日期占位符 1"/>
          <p:cNvSpPr>
            <a:spLocks noGrp="1"/>
          </p:cNvSpPr>
          <p:nvPr>
            <p:ph type="dt" sz="half" idx="14"/>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3" name="页脚占位符 2"/>
          <p:cNvSpPr>
            <a:spLocks noGrp="1"/>
          </p:cNvSpPr>
          <p:nvPr>
            <p:ph type="ftr" sz="quarter" idx="15"/>
          </p:nvPr>
        </p:nvSpPr>
        <p:spPr/>
        <p:txBody>
          <a:bodyPr/>
          <a:lstStyle/>
          <a:p>
            <a:pPr fontAlgn="base"/>
            <a:endParaRPr lang="zh-CN" altLang="en-US" strike="noStrike" noProof="1"/>
          </a:p>
        </p:txBody>
      </p:sp>
      <p:sp>
        <p:nvSpPr>
          <p:cNvPr id="4" name="灯片编号占位符 3"/>
          <p:cNvSpPr>
            <a:spLocks noGrp="1"/>
          </p:cNvSpPr>
          <p:nvPr>
            <p:ph type="sldNum" sz="quarter" idx="16"/>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16" name="椭圆 15"/>
          <p:cNvSpPr/>
          <p:nvPr/>
        </p:nvSpPr>
        <p:spPr>
          <a:xfrm>
            <a:off x="3563938" y="6267450"/>
            <a:ext cx="171450" cy="228600"/>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schemeClr val="accent1">
                  <a:lumMod val="50000"/>
                </a:schemeClr>
              </a:solidFill>
            </a:endParaRPr>
          </a:p>
        </p:txBody>
      </p:sp>
      <p:sp>
        <p:nvSpPr>
          <p:cNvPr id="17" name="椭圆 16"/>
          <p:cNvSpPr/>
          <p:nvPr/>
        </p:nvSpPr>
        <p:spPr>
          <a:xfrm>
            <a:off x="4170363" y="6267450"/>
            <a:ext cx="171450" cy="228600"/>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schemeClr val="accent1">
                  <a:lumMod val="50000"/>
                </a:schemeClr>
              </a:solidFill>
            </a:endParaRPr>
          </a:p>
        </p:txBody>
      </p:sp>
      <p:sp>
        <p:nvSpPr>
          <p:cNvPr id="18" name="椭圆 17"/>
          <p:cNvSpPr/>
          <p:nvPr/>
        </p:nvSpPr>
        <p:spPr>
          <a:xfrm>
            <a:off x="4778375" y="6267450"/>
            <a:ext cx="171450" cy="228600"/>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schemeClr val="accent1">
                  <a:lumMod val="50000"/>
                </a:schemeClr>
              </a:solidFill>
            </a:endParaRPr>
          </a:p>
        </p:txBody>
      </p:sp>
      <p:sp>
        <p:nvSpPr>
          <p:cNvPr id="19" name="椭圆 18"/>
          <p:cNvSpPr/>
          <p:nvPr/>
        </p:nvSpPr>
        <p:spPr>
          <a:xfrm>
            <a:off x="5384800" y="6267450"/>
            <a:ext cx="171450" cy="228600"/>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schemeClr val="accent1">
                  <a:lumMod val="50000"/>
                </a:schemeClr>
              </a:solidFill>
            </a:endParaRPr>
          </a:p>
        </p:txBody>
      </p:sp>
      <p:sp>
        <p:nvSpPr>
          <p:cNvPr id="2" name="标题 1"/>
          <p:cNvSpPr>
            <a:spLocks noGrp="1"/>
          </p:cNvSpPr>
          <p:nvPr>
            <p:ph type="ctrTitle"/>
          </p:nvPr>
        </p:nvSpPr>
        <p:spPr>
          <a:xfrm>
            <a:off x="528636" y="792517"/>
            <a:ext cx="6146483" cy="2384973"/>
          </a:xfrm>
        </p:spPr>
        <p:txBody>
          <a:bodyPr anchor="b"/>
          <a:lstStyle>
            <a:lvl1pPr algn="l">
              <a:defRPr sz="4500" b="1">
                <a:solidFill>
                  <a:schemeClr val="accent1"/>
                </a:solidFill>
              </a:defRPr>
            </a:lvl1pPr>
          </a:lstStyle>
          <a:p>
            <a:pPr fontAlgn="auto"/>
            <a:r>
              <a:rPr lang="zh-CN" altLang="en-US" strike="noStrike" noProof="1"/>
              <a:t>单击此处编辑母版标题样式</a:t>
            </a:r>
          </a:p>
        </p:txBody>
      </p:sp>
      <p:sp>
        <p:nvSpPr>
          <p:cNvPr id="3" name="副标题 2"/>
          <p:cNvSpPr>
            <a:spLocks noGrp="1"/>
          </p:cNvSpPr>
          <p:nvPr>
            <p:ph type="subTitle" idx="1"/>
          </p:nvPr>
        </p:nvSpPr>
        <p:spPr>
          <a:xfrm>
            <a:off x="528636" y="3227877"/>
            <a:ext cx="6146483" cy="786224"/>
          </a:xfrm>
        </p:spPr>
        <p:txBody>
          <a:bodyPr>
            <a:normAutofit/>
          </a:bodyPr>
          <a:lstStyle>
            <a:lvl1pPr marL="0" indent="0" algn="l">
              <a:buNone/>
              <a:defRPr sz="240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auto"/>
            <a:r>
              <a:rPr lang="zh-CN" altLang="en-US" strike="noStrike" noProof="1"/>
              <a:t>单击此处编辑母版副标题样式</a:t>
            </a:r>
          </a:p>
        </p:txBody>
      </p:sp>
      <p:sp>
        <p:nvSpPr>
          <p:cNvPr id="7" name="日期占位符 6"/>
          <p:cNvSpPr>
            <a:spLocks noGrp="1"/>
          </p:cNvSpPr>
          <p:nvPr>
            <p:ph type="dt" sz="half" idx="10"/>
          </p:nvPr>
        </p:nvSpPr>
        <p:spPr>
          <a:xfrm>
            <a:off x="628650" y="6413500"/>
            <a:ext cx="2057400" cy="365125"/>
          </a:xfrm>
          <a:prstGeom prst="rect">
            <a:avLst/>
          </a:prstGeom>
        </p:spPr>
        <p:txBody>
          <a:bodyPr vert="horz" lIns="91440" tIns="45720" rIns="91440" bIns="45720" rtlCol="0" anchor="ct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8" name="页脚占位符 7"/>
          <p:cNvSpPr>
            <a:spLocks noGrp="1"/>
          </p:cNvSpPr>
          <p:nvPr>
            <p:ph type="ftr" sz="quarter" idx="11"/>
          </p:nvPr>
        </p:nvSpPr>
        <p:spPr>
          <a:xfrm>
            <a:off x="3028950" y="641350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9" name="灯片编号占位符 8"/>
          <p:cNvSpPr>
            <a:spLocks noGrp="1"/>
          </p:cNvSpPr>
          <p:nvPr>
            <p:ph type="sldNum" sz="quarter" idx="12"/>
          </p:nvPr>
        </p:nvSpPr>
        <p:spPr>
          <a:xfrm>
            <a:off x="6457950" y="6413500"/>
            <a:ext cx="2057400" cy="365125"/>
          </a:xfrm>
          <a:prstGeom prst="rect">
            <a:avLst/>
          </a:prstGeom>
        </p:spPr>
        <p:txBody>
          <a:bodyPr vert="horz" lIns="91440" tIns="45720" rIns="91440" bIns="45720" rtlCol="0" anchor="ct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内容">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8" name="椭圆 7"/>
          <p:cNvSpPr/>
          <p:nvPr/>
        </p:nvSpPr>
        <p:spPr>
          <a:xfrm>
            <a:off x="3563938"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9" name="椭圆 8"/>
          <p:cNvSpPr/>
          <p:nvPr/>
        </p:nvSpPr>
        <p:spPr>
          <a:xfrm>
            <a:off x="4170363"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10" name="椭圆 9"/>
          <p:cNvSpPr/>
          <p:nvPr/>
        </p:nvSpPr>
        <p:spPr>
          <a:xfrm>
            <a:off x="4778375"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11" name="椭圆 10"/>
          <p:cNvSpPr/>
          <p:nvPr/>
        </p:nvSpPr>
        <p:spPr>
          <a:xfrm>
            <a:off x="5384800"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3" name="内容占位符 2"/>
          <p:cNvSpPr>
            <a:spLocks noGrp="1"/>
          </p:cNvSpPr>
          <p:nvPr>
            <p:ph idx="1"/>
          </p:nvPr>
        </p:nvSpPr>
        <p:spPr>
          <a:xfrm>
            <a:off x="1291590" y="1588770"/>
            <a:ext cx="7223760" cy="4678680"/>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标题 6"/>
          <p:cNvSpPr>
            <a:spLocks noGrp="1"/>
          </p:cNvSpPr>
          <p:nvPr>
            <p:ph type="title"/>
          </p:nvPr>
        </p:nvSpPr>
        <p:spPr/>
        <p:txBody>
          <a:bodyPr/>
          <a:lstStyle/>
          <a:p>
            <a:pPr fontAlgn="auto"/>
            <a:r>
              <a:rPr lang="zh-CN" altLang="en-US" strike="noStrike" noProof="1"/>
              <a:t>单击此处编辑母版标题样式</a:t>
            </a:r>
          </a:p>
        </p:txBody>
      </p:sp>
      <p:sp>
        <p:nvSpPr>
          <p:cNvPr id="4" name="日期占位符 3"/>
          <p:cNvSpPr>
            <a:spLocks noGrp="1"/>
          </p:cNvSpPr>
          <p:nvPr>
            <p:ph type="dt" sz="half" idx="10"/>
          </p:nvPr>
        </p:nvSpPr>
        <p:spPr>
          <a:xfrm>
            <a:off x="628650" y="6413500"/>
            <a:ext cx="2057400" cy="365125"/>
          </a:xfrm>
          <a:prstGeom prst="rect">
            <a:avLst/>
          </a:prstGeom>
        </p:spPr>
        <p:txBody>
          <a:bodyPr vert="horz" lIns="91440" tIns="45720" rIns="91440" bIns="45720" rtlCol="0" anchor="ct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5" name="页脚占位符 4"/>
          <p:cNvSpPr>
            <a:spLocks noGrp="1"/>
          </p:cNvSpPr>
          <p:nvPr>
            <p:ph type="ftr" sz="quarter" idx="11"/>
          </p:nvPr>
        </p:nvSpPr>
        <p:spPr>
          <a:xfrm>
            <a:off x="3028950" y="641350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6" name="灯片编号占位符 5"/>
          <p:cNvSpPr>
            <a:spLocks noGrp="1"/>
          </p:cNvSpPr>
          <p:nvPr>
            <p:ph type="sldNum" sz="quarter" idx="12"/>
          </p:nvPr>
        </p:nvSpPr>
        <p:spPr>
          <a:xfrm>
            <a:off x="6457950" y="6413500"/>
            <a:ext cx="2057400" cy="365125"/>
          </a:xfrm>
          <a:prstGeom prst="rect">
            <a:avLst/>
          </a:prstGeom>
        </p:spPr>
        <p:txBody>
          <a:bodyPr vert="horz" lIns="91440" tIns="45720" rIns="91440" bIns="45720" rtlCol="0" anchor="ct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8" name="燕尾形 7"/>
          <p:cNvSpPr/>
          <p:nvPr>
            <p:custDataLst>
              <p:tags r:id="rId1"/>
            </p:custDataLst>
          </p:nvPr>
        </p:nvSpPr>
        <p:spPr>
          <a:xfrm>
            <a:off x="965200" y="1631950"/>
            <a:ext cx="684213" cy="6858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defRPr/>
            </a:pPr>
            <a:endParaRPr lang="zh-CN" altLang="en-US" strike="noStrike" noProof="1">
              <a:solidFill>
                <a:schemeClr val="tx1"/>
              </a:solidFill>
              <a:latin typeface="微软雅黑" panose="020B0503020204020204" charset="-122"/>
              <a:ea typeface="微软雅黑" panose="020B0503020204020204" charset="-122"/>
            </a:endParaRPr>
          </a:p>
        </p:txBody>
      </p:sp>
      <p:sp>
        <p:nvSpPr>
          <p:cNvPr id="2" name="标题 1"/>
          <p:cNvSpPr>
            <a:spLocks noGrp="1"/>
          </p:cNvSpPr>
          <p:nvPr>
            <p:ph type="title"/>
          </p:nvPr>
        </p:nvSpPr>
        <p:spPr>
          <a:xfrm>
            <a:off x="1777773" y="2967546"/>
            <a:ext cx="6495370" cy="1601561"/>
          </a:xfrm>
        </p:spPr>
        <p:txBody>
          <a:bodyPr anchor="t" anchorCtr="0">
            <a:normAutofit/>
          </a:bodyPr>
          <a:lstStyle>
            <a:lvl1pPr>
              <a:defRPr sz="4800"/>
            </a:lvl1pPr>
          </a:lstStyle>
          <a:p>
            <a:pPr fontAlgn="auto"/>
            <a:r>
              <a:rPr lang="zh-CN" altLang="en-US" strike="noStrike" noProof="1"/>
              <a:t>单击此处编辑母版标题样式</a:t>
            </a:r>
          </a:p>
        </p:txBody>
      </p:sp>
      <p:sp>
        <p:nvSpPr>
          <p:cNvPr id="3" name="文本占位符 2"/>
          <p:cNvSpPr>
            <a:spLocks noGrp="1"/>
          </p:cNvSpPr>
          <p:nvPr>
            <p:ph type="body" idx="1" hasCustomPrompt="1"/>
          </p:nvPr>
        </p:nvSpPr>
        <p:spPr>
          <a:xfrm>
            <a:off x="1777773" y="1224530"/>
            <a:ext cx="6495370" cy="1500187"/>
          </a:xfrm>
        </p:spPr>
        <p:txBody>
          <a:bodyPr anchor="ctr" anchorCtr="0">
            <a:noAutofit/>
          </a:bodyPr>
          <a:lstStyle>
            <a:lvl1pPr marL="0" indent="0">
              <a:buNone/>
              <a:defRPr sz="24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trike="noStrike" noProof="1"/>
              <a:t>单击此处编辑母版副标题样式</a:t>
            </a:r>
          </a:p>
        </p:txBody>
      </p:sp>
      <p:sp>
        <p:nvSpPr>
          <p:cNvPr id="4" name="日期占位符 3"/>
          <p:cNvSpPr>
            <a:spLocks noGrp="1"/>
          </p:cNvSpPr>
          <p:nvPr>
            <p:ph type="dt" sz="half" idx="10"/>
          </p:nvPr>
        </p:nvSpPr>
        <p:spPr>
          <a:xfrm>
            <a:off x="628650" y="6413500"/>
            <a:ext cx="2057400" cy="365125"/>
          </a:xfrm>
          <a:prstGeom prst="rect">
            <a:avLst/>
          </a:prstGeom>
        </p:spPr>
        <p:txBody>
          <a:bodyPr vert="horz" lIns="91440" tIns="45720" rIns="91440" bIns="45720" rtlCol="0" anchor="ct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5" name="页脚占位符 4"/>
          <p:cNvSpPr>
            <a:spLocks noGrp="1"/>
          </p:cNvSpPr>
          <p:nvPr>
            <p:ph type="ftr" sz="quarter" idx="11"/>
          </p:nvPr>
        </p:nvSpPr>
        <p:spPr>
          <a:xfrm>
            <a:off x="3028950" y="641350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6" name="灯片编号占位符 5"/>
          <p:cNvSpPr>
            <a:spLocks noGrp="1"/>
          </p:cNvSpPr>
          <p:nvPr>
            <p:ph type="sldNum" sz="quarter" idx="12"/>
          </p:nvPr>
        </p:nvSpPr>
        <p:spPr>
          <a:xfrm>
            <a:off x="6457950" y="6413500"/>
            <a:ext cx="2057400" cy="365125"/>
          </a:xfrm>
          <a:prstGeom prst="rect">
            <a:avLst/>
          </a:prstGeom>
        </p:spPr>
        <p:txBody>
          <a:bodyPr vert="horz" lIns="91440" tIns="45720" rIns="91440" bIns="45720" rtlCol="0" anchor="ct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1165860" y="1494141"/>
            <a:ext cx="7349490" cy="2327642"/>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1165860" y="4085859"/>
            <a:ext cx="7349490" cy="2327642"/>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6" name="页脚占位符 5"/>
          <p:cNvSpPr>
            <a:spLocks noGrp="1"/>
          </p:cNvSpPr>
          <p:nvPr>
            <p:ph type="ftr" sz="quarter" idx="11"/>
          </p:nvPr>
        </p:nvSpPr>
        <p:spPr/>
        <p:txBody>
          <a:bodyPr/>
          <a:lstStyle/>
          <a:p>
            <a:pPr fontAlgn="base"/>
            <a:endParaRPr lang="zh-CN" altLang="en-US" strike="noStrike" noProof="1"/>
          </a:p>
        </p:txBody>
      </p:sp>
      <p:sp>
        <p:nvSpPr>
          <p:cNvPr id="7" name="灯片编号占位符 6"/>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9842" y="1315403"/>
            <a:ext cx="3868340"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629842" y="2139314"/>
            <a:ext cx="3868340" cy="4135755"/>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29150" y="1315403"/>
            <a:ext cx="3887391"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29150" y="2139314"/>
            <a:ext cx="3887391" cy="4135755"/>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10" name="标题 9"/>
          <p:cNvSpPr>
            <a:spLocks noGrp="1"/>
          </p:cNvSpPr>
          <p:nvPr>
            <p:ph type="title"/>
          </p:nvPr>
        </p:nvSpPr>
        <p:spPr/>
        <p:txBody>
          <a:bodyPr/>
          <a:lstStyle/>
          <a:p>
            <a:pPr fontAlgn="auto"/>
            <a:r>
              <a:rPr lang="zh-CN" altLang="en-US" strike="noStrike" noProof="1"/>
              <a:t>单击此处编辑母版标题样式</a:t>
            </a:r>
          </a:p>
        </p:txBody>
      </p:sp>
      <p:sp>
        <p:nvSpPr>
          <p:cNvPr id="2" name="日期占位符 1"/>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7" name="页脚占位符 6"/>
          <p:cNvSpPr>
            <a:spLocks noGrp="1"/>
          </p:cNvSpPr>
          <p:nvPr>
            <p:ph type="ftr" sz="quarter" idx="11"/>
          </p:nvPr>
        </p:nvSpPr>
        <p:spPr/>
        <p:txBody>
          <a:bodyPr/>
          <a:lstStyle/>
          <a:p>
            <a:pPr fontAlgn="base"/>
            <a:endParaRPr lang="zh-CN" altLang="en-US" strike="noStrike" noProof="1"/>
          </a:p>
        </p:txBody>
      </p:sp>
      <p:sp>
        <p:nvSpPr>
          <p:cNvPr id="8" name="灯片编号占位符 7"/>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17" name="椭圆 16"/>
          <p:cNvSpPr/>
          <p:nvPr>
            <p:custDataLst>
              <p:tags r:id="rId1"/>
            </p:custDataLst>
          </p:nvPr>
        </p:nvSpPr>
        <p:spPr>
          <a:xfrm>
            <a:off x="1554163" y="1503363"/>
            <a:ext cx="3600450" cy="3600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18" name="椭圆 17"/>
          <p:cNvSpPr/>
          <p:nvPr>
            <p:custDataLst>
              <p:tags r:id="rId2"/>
            </p:custDataLst>
          </p:nvPr>
        </p:nvSpPr>
        <p:spPr>
          <a:xfrm>
            <a:off x="6484938" y="2095500"/>
            <a:ext cx="733425" cy="73342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19" name="椭圆 18"/>
          <p:cNvSpPr/>
          <p:nvPr>
            <p:custDataLst>
              <p:tags r:id="rId3"/>
            </p:custDataLst>
          </p:nvPr>
        </p:nvSpPr>
        <p:spPr>
          <a:xfrm>
            <a:off x="7199313" y="1566863"/>
            <a:ext cx="390525" cy="39370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20" name="椭圆 19"/>
          <p:cNvSpPr/>
          <p:nvPr>
            <p:custDataLst>
              <p:tags r:id="rId4"/>
            </p:custDataLst>
          </p:nvPr>
        </p:nvSpPr>
        <p:spPr>
          <a:xfrm>
            <a:off x="2236788" y="5027613"/>
            <a:ext cx="574675" cy="5762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21" name="椭圆 20"/>
          <p:cNvSpPr/>
          <p:nvPr>
            <p:custDataLst>
              <p:tags r:id="rId5"/>
            </p:custDataLst>
          </p:nvPr>
        </p:nvSpPr>
        <p:spPr>
          <a:xfrm>
            <a:off x="2716213" y="5734050"/>
            <a:ext cx="358775" cy="358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22" name="椭圆 21"/>
          <p:cNvSpPr/>
          <p:nvPr>
            <p:custDataLst>
              <p:tags r:id="rId6"/>
            </p:custDataLst>
          </p:nvPr>
        </p:nvSpPr>
        <p:spPr>
          <a:xfrm>
            <a:off x="3379788" y="1503363"/>
            <a:ext cx="3600450" cy="360045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6" name="任意多边形 5"/>
          <p:cNvSpPr/>
          <p:nvPr/>
        </p:nvSpPr>
        <p:spPr>
          <a:xfrm>
            <a:off x="400050" y="476250"/>
            <a:ext cx="8301038" cy="5905500"/>
          </a:xfrm>
          <a:custGeom>
            <a:avLst/>
            <a:gdLst>
              <a:gd name="connsiteX0" fmla="*/ 3790950 w 11068050"/>
              <a:gd name="connsiteY0" fmla="*/ 5886450 h 5905500"/>
              <a:gd name="connsiteX1" fmla="*/ 0 w 11068050"/>
              <a:gd name="connsiteY1" fmla="*/ 5886450 h 5905500"/>
              <a:gd name="connsiteX2" fmla="*/ 0 w 11068050"/>
              <a:gd name="connsiteY2" fmla="*/ 0 h 5905500"/>
              <a:gd name="connsiteX3" fmla="*/ 11068050 w 11068050"/>
              <a:gd name="connsiteY3" fmla="*/ 0 h 5905500"/>
              <a:gd name="connsiteX4" fmla="*/ 11068050 w 11068050"/>
              <a:gd name="connsiteY4" fmla="*/ 5905500 h 5905500"/>
              <a:gd name="connsiteX5" fmla="*/ 7200900 w 11068050"/>
              <a:gd name="connsiteY5" fmla="*/ 5905500 h 590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050" h="5905500">
                <a:moveTo>
                  <a:pt x="3790950" y="5886450"/>
                </a:moveTo>
                <a:lnTo>
                  <a:pt x="0" y="5886450"/>
                </a:lnTo>
                <a:lnTo>
                  <a:pt x="0" y="0"/>
                </a:lnTo>
                <a:lnTo>
                  <a:pt x="11068050" y="0"/>
                </a:lnTo>
                <a:lnTo>
                  <a:pt x="11068050" y="5905500"/>
                </a:lnTo>
                <a:lnTo>
                  <a:pt x="7200900" y="5905500"/>
                </a:lnTo>
              </a:path>
            </a:pathLst>
          </a:cu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7" name="椭圆 6"/>
          <p:cNvSpPr/>
          <p:nvPr/>
        </p:nvSpPr>
        <p:spPr>
          <a:xfrm>
            <a:off x="3563938"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8" name="椭圆 7"/>
          <p:cNvSpPr/>
          <p:nvPr/>
        </p:nvSpPr>
        <p:spPr>
          <a:xfrm>
            <a:off x="4170363"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9" name="椭圆 8"/>
          <p:cNvSpPr/>
          <p:nvPr/>
        </p:nvSpPr>
        <p:spPr>
          <a:xfrm>
            <a:off x="4778375"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10" name="椭圆 9"/>
          <p:cNvSpPr/>
          <p:nvPr/>
        </p:nvSpPr>
        <p:spPr>
          <a:xfrm>
            <a:off x="5384800"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2" name="标题 1"/>
          <p:cNvSpPr>
            <a:spLocks noGrp="1"/>
          </p:cNvSpPr>
          <p:nvPr>
            <p:ph type="title" hasCustomPrompt="1"/>
          </p:nvPr>
        </p:nvSpPr>
        <p:spPr>
          <a:xfrm>
            <a:off x="1651635" y="2611216"/>
            <a:ext cx="5223510" cy="1420812"/>
          </a:xfrm>
        </p:spPr>
        <p:txBody>
          <a:bodyPr>
            <a:noAutofit/>
          </a:bodyPr>
          <a:lstStyle>
            <a:lvl1pPr algn="ctr">
              <a:defRPr sz="6600">
                <a:solidFill>
                  <a:schemeClr val="bg1"/>
                </a:solidFill>
              </a:defRPr>
            </a:lvl1pPr>
          </a:lstStyle>
          <a:p>
            <a:pPr fontAlgn="auto"/>
            <a:r>
              <a:rPr lang="zh-CN" altLang="en-US" strike="noStrike" noProof="1"/>
              <a:t>编辑标题</a:t>
            </a:r>
          </a:p>
        </p:txBody>
      </p:sp>
      <p:sp>
        <p:nvSpPr>
          <p:cNvPr id="3" name="日期占位符 2"/>
          <p:cNvSpPr>
            <a:spLocks noGrp="1"/>
          </p:cNvSpPr>
          <p:nvPr>
            <p:ph type="dt" sz="half" idx="10"/>
          </p:nvPr>
        </p:nvSpPr>
        <p:spPr>
          <a:xfrm>
            <a:off x="628650" y="6413500"/>
            <a:ext cx="2057400" cy="365125"/>
          </a:xfrm>
          <a:prstGeom prst="rect">
            <a:avLst/>
          </a:prstGeom>
        </p:spPr>
        <p:txBody>
          <a:bodyPr vert="horz" lIns="91440" tIns="45720" rIns="91440" bIns="45720" rtlCol="0" anchor="ct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4" name="页脚占位符 3"/>
          <p:cNvSpPr>
            <a:spLocks noGrp="1"/>
          </p:cNvSpPr>
          <p:nvPr>
            <p:ph type="ftr" sz="quarter" idx="11"/>
          </p:nvPr>
        </p:nvSpPr>
        <p:spPr>
          <a:xfrm>
            <a:off x="3028950" y="641350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5" name="灯片编号占位符 4"/>
          <p:cNvSpPr>
            <a:spLocks noGrp="1"/>
          </p:cNvSpPr>
          <p:nvPr>
            <p:ph type="sldNum" sz="quarter" idx="12"/>
          </p:nvPr>
        </p:nvSpPr>
        <p:spPr>
          <a:xfrm>
            <a:off x="6457950" y="6413500"/>
            <a:ext cx="2057400" cy="365125"/>
          </a:xfrm>
          <a:prstGeom prst="rect">
            <a:avLst/>
          </a:prstGeom>
        </p:spPr>
        <p:txBody>
          <a:bodyPr vert="horz" lIns="91440" tIns="45720" rIns="91440" bIns="45720" rtlCol="0" anchor="ct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3" name="页脚占位符 2"/>
          <p:cNvSpPr>
            <a:spLocks noGrp="1"/>
          </p:cNvSpPr>
          <p:nvPr>
            <p:ph type="ftr" sz="quarter" idx="11"/>
          </p:nvPr>
        </p:nvSpPr>
        <p:spPr/>
        <p:txBody>
          <a:bodyPr/>
          <a:lstStyle/>
          <a:p>
            <a:pPr fontAlgn="base"/>
            <a:endParaRPr lang="zh-CN" altLang="en-US" strike="noStrike" noProof="1"/>
          </a:p>
        </p:txBody>
      </p:sp>
      <p:sp>
        <p:nvSpPr>
          <p:cNvPr id="4" name="灯片编号占位符 3"/>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Autofit/>
          </a:bodyPr>
          <a:lstStyle>
            <a:lvl1pPr>
              <a:defRPr sz="3200"/>
            </a:lvl1pPr>
          </a:lstStyle>
          <a:p>
            <a:pPr fontAlgn="auto"/>
            <a:r>
              <a:rPr lang="zh-CN" altLang="en-US" strike="noStrike" noProof="1"/>
              <a:t>单击此处编辑标题</a:t>
            </a:r>
          </a:p>
        </p:txBody>
      </p:sp>
      <p:sp>
        <p:nvSpPr>
          <p:cNvPr id="3" name="图片占位符 2"/>
          <p:cNvSpPr>
            <a:spLocks noGrp="1"/>
          </p:cNvSpPr>
          <p:nvPr>
            <p:ph type="pic" idx="1"/>
          </p:nvPr>
        </p:nvSpPr>
        <p:spPr>
          <a:xfrm>
            <a:off x="4014391" y="733425"/>
            <a:ext cx="44784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auto"/>
            <a:endParaRPr lang="zh-CN" altLang="en-US" strike="noStrike" noProof="1"/>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6" name="页脚占位符 5"/>
          <p:cNvSpPr>
            <a:spLocks noGrp="1"/>
          </p:cNvSpPr>
          <p:nvPr>
            <p:ph type="ftr" sz="quarter" idx="11"/>
          </p:nvPr>
        </p:nvSpPr>
        <p:spPr/>
        <p:txBody>
          <a:bodyPr/>
          <a:lstStyle/>
          <a:p>
            <a:pPr fontAlgn="base"/>
            <a:endParaRPr lang="zh-CN" altLang="en-US" strike="noStrike" noProof="1"/>
          </a:p>
        </p:txBody>
      </p:sp>
      <p:sp>
        <p:nvSpPr>
          <p:cNvPr id="7" name="灯片编号占位符 6"/>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39000" y="365125"/>
            <a:ext cx="1276350" cy="5811838"/>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628650" y="365125"/>
            <a:ext cx="6447065" cy="5811838"/>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5" name="页脚占位符 4"/>
          <p:cNvSpPr>
            <a:spLocks noGrp="1"/>
          </p:cNvSpPr>
          <p:nvPr>
            <p:ph type="ftr" sz="quarter" idx="11"/>
          </p:nvPr>
        </p:nvSpPr>
        <p:spPr/>
        <p:txBody>
          <a:bodyPr/>
          <a:lstStyle/>
          <a:p>
            <a:pPr fontAlgn="base"/>
            <a:endParaRPr lang="zh-CN" altLang="en-US" strike="noStrike" noProof="1"/>
          </a:p>
        </p:txBody>
      </p:sp>
      <p:sp>
        <p:nvSpPr>
          <p:cNvPr id="6" name="灯片编号占位符 5"/>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8" name="椭圆 7"/>
          <p:cNvSpPr/>
          <p:nvPr/>
        </p:nvSpPr>
        <p:spPr>
          <a:xfrm>
            <a:off x="3563938"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9" name="椭圆 8"/>
          <p:cNvSpPr/>
          <p:nvPr/>
        </p:nvSpPr>
        <p:spPr>
          <a:xfrm>
            <a:off x="4170363"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10" name="椭圆 9"/>
          <p:cNvSpPr/>
          <p:nvPr/>
        </p:nvSpPr>
        <p:spPr>
          <a:xfrm>
            <a:off x="4778375"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11" name="椭圆 10"/>
          <p:cNvSpPr/>
          <p:nvPr/>
        </p:nvSpPr>
        <p:spPr>
          <a:xfrm>
            <a:off x="5384800"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3" name="内容占位符 2"/>
          <p:cNvSpPr>
            <a:spLocks noGrp="1"/>
          </p:cNvSpPr>
          <p:nvPr>
            <p:ph idx="1"/>
          </p:nvPr>
        </p:nvSpPr>
        <p:spPr>
          <a:xfrm>
            <a:off x="1291590" y="1588770"/>
            <a:ext cx="7223760" cy="4678680"/>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标题 6"/>
          <p:cNvSpPr>
            <a:spLocks noGrp="1"/>
          </p:cNvSpPr>
          <p:nvPr>
            <p:ph type="title"/>
          </p:nvPr>
        </p:nvSpPr>
        <p:spPr/>
        <p:txBody>
          <a:bodyPr/>
          <a:lstStyle/>
          <a:p>
            <a:pPr fontAlgn="auto"/>
            <a:r>
              <a:rPr lang="zh-CN" altLang="en-US" strike="noStrike" noProof="1"/>
              <a:t>单击此处编辑母版标题样式</a:t>
            </a:r>
          </a:p>
        </p:txBody>
      </p:sp>
      <p:sp>
        <p:nvSpPr>
          <p:cNvPr id="4" name="日期占位符 3"/>
          <p:cNvSpPr>
            <a:spLocks noGrp="1"/>
          </p:cNvSpPr>
          <p:nvPr>
            <p:ph type="dt" sz="half" idx="10"/>
          </p:nvPr>
        </p:nvSpPr>
        <p:spPr>
          <a:xfrm>
            <a:off x="628650" y="6413500"/>
            <a:ext cx="2057400" cy="365125"/>
          </a:xfrm>
          <a:prstGeom prst="rect">
            <a:avLst/>
          </a:prstGeom>
        </p:spPr>
        <p:txBody>
          <a:bodyPr vert="horz" lIns="91440" tIns="45720" rIns="91440" bIns="45720" rtlCol="0" anchor="ct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5" name="页脚占位符 4"/>
          <p:cNvSpPr>
            <a:spLocks noGrp="1"/>
          </p:cNvSpPr>
          <p:nvPr>
            <p:ph type="ftr" sz="quarter" idx="11"/>
          </p:nvPr>
        </p:nvSpPr>
        <p:spPr>
          <a:xfrm>
            <a:off x="3028950" y="641350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6" name="灯片编号占位符 5"/>
          <p:cNvSpPr>
            <a:spLocks noGrp="1"/>
          </p:cNvSpPr>
          <p:nvPr>
            <p:ph type="sldNum" sz="quarter" idx="12"/>
          </p:nvPr>
        </p:nvSpPr>
        <p:spPr>
          <a:xfrm>
            <a:off x="6457950" y="6413500"/>
            <a:ext cx="2057400" cy="365125"/>
          </a:xfrm>
          <a:prstGeom prst="rect">
            <a:avLst/>
          </a:prstGeom>
        </p:spPr>
        <p:txBody>
          <a:bodyPr vert="horz" lIns="91440" tIns="45720" rIns="91440" bIns="45720" rtlCol="0" anchor="ct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29068"/>
            <a:ext cx="7886700" cy="5575095"/>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2" name="日期占位符 1"/>
          <p:cNvSpPr>
            <a:spLocks noGrp="1"/>
          </p:cNvSpPr>
          <p:nvPr>
            <p:ph type="dt" sz="half" idx="14"/>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3" name="页脚占位符 2"/>
          <p:cNvSpPr>
            <a:spLocks noGrp="1"/>
          </p:cNvSpPr>
          <p:nvPr>
            <p:ph type="ftr" sz="quarter" idx="15"/>
          </p:nvPr>
        </p:nvSpPr>
        <p:spPr/>
        <p:txBody>
          <a:bodyPr/>
          <a:lstStyle/>
          <a:p>
            <a:pPr fontAlgn="base"/>
            <a:endParaRPr lang="zh-CN" altLang="en-US" strike="noStrike" noProof="1"/>
          </a:p>
        </p:txBody>
      </p:sp>
      <p:sp>
        <p:nvSpPr>
          <p:cNvPr id="4" name="灯片编号占位符 3"/>
          <p:cNvSpPr>
            <a:spLocks noGrp="1"/>
          </p:cNvSpPr>
          <p:nvPr>
            <p:ph type="sldNum" sz="quarter" idx="16"/>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16" name="椭圆 15"/>
          <p:cNvSpPr/>
          <p:nvPr/>
        </p:nvSpPr>
        <p:spPr>
          <a:xfrm>
            <a:off x="3563938" y="6267450"/>
            <a:ext cx="171450" cy="228600"/>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schemeClr val="accent1">
                  <a:lumMod val="50000"/>
                </a:schemeClr>
              </a:solidFill>
            </a:endParaRPr>
          </a:p>
        </p:txBody>
      </p:sp>
      <p:sp>
        <p:nvSpPr>
          <p:cNvPr id="17" name="椭圆 16"/>
          <p:cNvSpPr/>
          <p:nvPr/>
        </p:nvSpPr>
        <p:spPr>
          <a:xfrm>
            <a:off x="4170363" y="6267450"/>
            <a:ext cx="171450" cy="228600"/>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schemeClr val="accent1">
                  <a:lumMod val="50000"/>
                </a:schemeClr>
              </a:solidFill>
            </a:endParaRPr>
          </a:p>
        </p:txBody>
      </p:sp>
      <p:sp>
        <p:nvSpPr>
          <p:cNvPr id="18" name="椭圆 17"/>
          <p:cNvSpPr/>
          <p:nvPr/>
        </p:nvSpPr>
        <p:spPr>
          <a:xfrm>
            <a:off x="4778375" y="6267450"/>
            <a:ext cx="171450" cy="228600"/>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schemeClr val="accent1">
                  <a:lumMod val="50000"/>
                </a:schemeClr>
              </a:solidFill>
            </a:endParaRPr>
          </a:p>
        </p:txBody>
      </p:sp>
      <p:sp>
        <p:nvSpPr>
          <p:cNvPr id="19" name="椭圆 18"/>
          <p:cNvSpPr/>
          <p:nvPr/>
        </p:nvSpPr>
        <p:spPr>
          <a:xfrm>
            <a:off x="5384800" y="6267450"/>
            <a:ext cx="171450" cy="228600"/>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schemeClr val="accent1">
                  <a:lumMod val="50000"/>
                </a:schemeClr>
              </a:solidFill>
            </a:endParaRPr>
          </a:p>
        </p:txBody>
      </p:sp>
      <p:sp>
        <p:nvSpPr>
          <p:cNvPr id="2" name="标题 1"/>
          <p:cNvSpPr>
            <a:spLocks noGrp="1"/>
          </p:cNvSpPr>
          <p:nvPr>
            <p:ph type="ctrTitle"/>
          </p:nvPr>
        </p:nvSpPr>
        <p:spPr>
          <a:xfrm>
            <a:off x="528636" y="792517"/>
            <a:ext cx="6146483" cy="2384973"/>
          </a:xfrm>
        </p:spPr>
        <p:txBody>
          <a:bodyPr anchor="b"/>
          <a:lstStyle>
            <a:lvl1pPr algn="l">
              <a:defRPr sz="4500" b="1">
                <a:solidFill>
                  <a:schemeClr val="accent1"/>
                </a:solidFill>
              </a:defRPr>
            </a:lvl1pPr>
          </a:lstStyle>
          <a:p>
            <a:pPr fontAlgn="auto"/>
            <a:r>
              <a:rPr lang="zh-CN" altLang="en-US" strike="noStrike" noProof="1"/>
              <a:t>单击此处编辑母版标题样式</a:t>
            </a:r>
          </a:p>
        </p:txBody>
      </p:sp>
      <p:sp>
        <p:nvSpPr>
          <p:cNvPr id="3" name="副标题 2"/>
          <p:cNvSpPr>
            <a:spLocks noGrp="1"/>
          </p:cNvSpPr>
          <p:nvPr>
            <p:ph type="subTitle" idx="1"/>
          </p:nvPr>
        </p:nvSpPr>
        <p:spPr>
          <a:xfrm>
            <a:off x="528636" y="3227877"/>
            <a:ext cx="6146483" cy="786224"/>
          </a:xfrm>
        </p:spPr>
        <p:txBody>
          <a:bodyPr>
            <a:normAutofit/>
          </a:bodyPr>
          <a:lstStyle>
            <a:lvl1pPr marL="0" indent="0" algn="l">
              <a:buNone/>
              <a:defRPr sz="240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auto"/>
            <a:r>
              <a:rPr lang="zh-CN" altLang="en-US" strike="noStrike" noProof="1"/>
              <a:t>单击此处编辑母版副标题样式</a:t>
            </a:r>
          </a:p>
        </p:txBody>
      </p:sp>
      <p:sp>
        <p:nvSpPr>
          <p:cNvPr id="7" name="日期占位符 6"/>
          <p:cNvSpPr>
            <a:spLocks noGrp="1"/>
          </p:cNvSpPr>
          <p:nvPr>
            <p:ph type="dt" sz="half" idx="10"/>
          </p:nvPr>
        </p:nvSpPr>
        <p:spPr>
          <a:xfrm>
            <a:off x="628650" y="6413500"/>
            <a:ext cx="2057400" cy="365125"/>
          </a:xfrm>
          <a:prstGeom prst="rect">
            <a:avLst/>
          </a:prstGeom>
        </p:spPr>
        <p:txBody>
          <a:bodyPr vert="horz" lIns="91440" tIns="45720" rIns="91440" bIns="45720" rtlCol="0" anchor="ct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8" name="页脚占位符 7"/>
          <p:cNvSpPr>
            <a:spLocks noGrp="1"/>
          </p:cNvSpPr>
          <p:nvPr>
            <p:ph type="ftr" sz="quarter" idx="11"/>
          </p:nvPr>
        </p:nvSpPr>
        <p:spPr>
          <a:xfrm>
            <a:off x="3028950" y="641350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9" name="灯片编号占位符 8"/>
          <p:cNvSpPr>
            <a:spLocks noGrp="1"/>
          </p:cNvSpPr>
          <p:nvPr>
            <p:ph type="sldNum" sz="quarter" idx="12"/>
          </p:nvPr>
        </p:nvSpPr>
        <p:spPr>
          <a:xfrm>
            <a:off x="6457950" y="6413500"/>
            <a:ext cx="2057400" cy="365125"/>
          </a:xfrm>
          <a:prstGeom prst="rect">
            <a:avLst/>
          </a:prstGeom>
        </p:spPr>
        <p:txBody>
          <a:bodyPr vert="horz" lIns="91440" tIns="45720" rIns="91440" bIns="45720" rtlCol="0" anchor="ct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和内容">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8" name="椭圆 7"/>
          <p:cNvSpPr/>
          <p:nvPr/>
        </p:nvSpPr>
        <p:spPr>
          <a:xfrm>
            <a:off x="3563938"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9" name="椭圆 8"/>
          <p:cNvSpPr/>
          <p:nvPr/>
        </p:nvSpPr>
        <p:spPr>
          <a:xfrm>
            <a:off x="4170363"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10" name="椭圆 9"/>
          <p:cNvSpPr/>
          <p:nvPr/>
        </p:nvSpPr>
        <p:spPr>
          <a:xfrm>
            <a:off x="4778375"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11" name="椭圆 10"/>
          <p:cNvSpPr/>
          <p:nvPr/>
        </p:nvSpPr>
        <p:spPr>
          <a:xfrm>
            <a:off x="5384800"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3" name="内容占位符 2"/>
          <p:cNvSpPr>
            <a:spLocks noGrp="1"/>
          </p:cNvSpPr>
          <p:nvPr>
            <p:ph idx="1"/>
          </p:nvPr>
        </p:nvSpPr>
        <p:spPr>
          <a:xfrm>
            <a:off x="1291590" y="1588770"/>
            <a:ext cx="7223760" cy="4678680"/>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标题 6"/>
          <p:cNvSpPr>
            <a:spLocks noGrp="1"/>
          </p:cNvSpPr>
          <p:nvPr>
            <p:ph type="title"/>
          </p:nvPr>
        </p:nvSpPr>
        <p:spPr/>
        <p:txBody>
          <a:bodyPr/>
          <a:lstStyle/>
          <a:p>
            <a:pPr fontAlgn="auto"/>
            <a:r>
              <a:rPr lang="zh-CN" altLang="en-US" strike="noStrike" noProof="1"/>
              <a:t>单击此处编辑母版标题样式</a:t>
            </a:r>
          </a:p>
        </p:txBody>
      </p:sp>
      <p:sp>
        <p:nvSpPr>
          <p:cNvPr id="4" name="日期占位符 3"/>
          <p:cNvSpPr>
            <a:spLocks noGrp="1"/>
          </p:cNvSpPr>
          <p:nvPr>
            <p:ph type="dt" sz="half" idx="10"/>
          </p:nvPr>
        </p:nvSpPr>
        <p:spPr>
          <a:xfrm>
            <a:off x="628650" y="6413500"/>
            <a:ext cx="2057400" cy="365125"/>
          </a:xfrm>
          <a:prstGeom prst="rect">
            <a:avLst/>
          </a:prstGeom>
        </p:spPr>
        <p:txBody>
          <a:bodyPr vert="horz" lIns="91440" tIns="45720" rIns="91440" bIns="45720" rtlCol="0" anchor="ct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5" name="页脚占位符 4"/>
          <p:cNvSpPr>
            <a:spLocks noGrp="1"/>
          </p:cNvSpPr>
          <p:nvPr>
            <p:ph type="ftr" sz="quarter" idx="11"/>
          </p:nvPr>
        </p:nvSpPr>
        <p:spPr>
          <a:xfrm>
            <a:off x="3028950" y="641350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6" name="灯片编号占位符 5"/>
          <p:cNvSpPr>
            <a:spLocks noGrp="1"/>
          </p:cNvSpPr>
          <p:nvPr>
            <p:ph type="sldNum" sz="quarter" idx="12"/>
          </p:nvPr>
        </p:nvSpPr>
        <p:spPr>
          <a:xfrm>
            <a:off x="6457950" y="6413500"/>
            <a:ext cx="2057400" cy="365125"/>
          </a:xfrm>
          <a:prstGeom prst="rect">
            <a:avLst/>
          </a:prstGeom>
        </p:spPr>
        <p:txBody>
          <a:bodyPr vert="horz" lIns="91440" tIns="45720" rIns="91440" bIns="45720" rtlCol="0" anchor="ct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8" name="燕尾形 7"/>
          <p:cNvSpPr/>
          <p:nvPr>
            <p:custDataLst>
              <p:tags r:id="rId1"/>
            </p:custDataLst>
          </p:nvPr>
        </p:nvSpPr>
        <p:spPr>
          <a:xfrm>
            <a:off x="965200" y="1631950"/>
            <a:ext cx="684213" cy="6858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defRPr/>
            </a:pPr>
            <a:endParaRPr lang="zh-CN" altLang="en-US" strike="noStrike" noProof="1">
              <a:solidFill>
                <a:schemeClr val="tx1"/>
              </a:solidFill>
              <a:latin typeface="微软雅黑" panose="020B0503020204020204" charset="-122"/>
              <a:ea typeface="微软雅黑" panose="020B0503020204020204" charset="-122"/>
            </a:endParaRPr>
          </a:p>
        </p:txBody>
      </p:sp>
      <p:sp>
        <p:nvSpPr>
          <p:cNvPr id="2" name="标题 1"/>
          <p:cNvSpPr>
            <a:spLocks noGrp="1"/>
          </p:cNvSpPr>
          <p:nvPr>
            <p:ph type="title"/>
          </p:nvPr>
        </p:nvSpPr>
        <p:spPr>
          <a:xfrm>
            <a:off x="1777773" y="2967546"/>
            <a:ext cx="6495370" cy="1601561"/>
          </a:xfrm>
        </p:spPr>
        <p:txBody>
          <a:bodyPr anchor="t" anchorCtr="0">
            <a:normAutofit/>
          </a:bodyPr>
          <a:lstStyle>
            <a:lvl1pPr>
              <a:defRPr sz="4800"/>
            </a:lvl1pPr>
          </a:lstStyle>
          <a:p>
            <a:pPr fontAlgn="auto"/>
            <a:r>
              <a:rPr lang="zh-CN" altLang="en-US" strike="noStrike" noProof="1"/>
              <a:t>单击此处编辑母版标题样式</a:t>
            </a:r>
          </a:p>
        </p:txBody>
      </p:sp>
      <p:sp>
        <p:nvSpPr>
          <p:cNvPr id="3" name="文本占位符 2"/>
          <p:cNvSpPr>
            <a:spLocks noGrp="1"/>
          </p:cNvSpPr>
          <p:nvPr>
            <p:ph type="body" idx="1" hasCustomPrompt="1"/>
          </p:nvPr>
        </p:nvSpPr>
        <p:spPr>
          <a:xfrm>
            <a:off x="1777773" y="1224530"/>
            <a:ext cx="6495370" cy="1500187"/>
          </a:xfrm>
        </p:spPr>
        <p:txBody>
          <a:bodyPr anchor="ctr" anchorCtr="0">
            <a:noAutofit/>
          </a:bodyPr>
          <a:lstStyle>
            <a:lvl1pPr marL="0" indent="0">
              <a:buNone/>
              <a:defRPr sz="24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trike="noStrike" noProof="1"/>
              <a:t>单击此处编辑母版副标题样式</a:t>
            </a:r>
          </a:p>
        </p:txBody>
      </p:sp>
      <p:sp>
        <p:nvSpPr>
          <p:cNvPr id="4" name="日期占位符 3"/>
          <p:cNvSpPr>
            <a:spLocks noGrp="1"/>
          </p:cNvSpPr>
          <p:nvPr>
            <p:ph type="dt" sz="half" idx="10"/>
          </p:nvPr>
        </p:nvSpPr>
        <p:spPr>
          <a:xfrm>
            <a:off x="628650" y="6413500"/>
            <a:ext cx="2057400" cy="365125"/>
          </a:xfrm>
          <a:prstGeom prst="rect">
            <a:avLst/>
          </a:prstGeom>
        </p:spPr>
        <p:txBody>
          <a:bodyPr vert="horz" lIns="91440" tIns="45720" rIns="91440" bIns="45720" rtlCol="0" anchor="ct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5" name="页脚占位符 4"/>
          <p:cNvSpPr>
            <a:spLocks noGrp="1"/>
          </p:cNvSpPr>
          <p:nvPr>
            <p:ph type="ftr" sz="quarter" idx="11"/>
          </p:nvPr>
        </p:nvSpPr>
        <p:spPr>
          <a:xfrm>
            <a:off x="3028950" y="641350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6" name="灯片编号占位符 5"/>
          <p:cNvSpPr>
            <a:spLocks noGrp="1"/>
          </p:cNvSpPr>
          <p:nvPr>
            <p:ph type="sldNum" sz="quarter" idx="12"/>
          </p:nvPr>
        </p:nvSpPr>
        <p:spPr>
          <a:xfrm>
            <a:off x="6457950" y="6413500"/>
            <a:ext cx="2057400" cy="365125"/>
          </a:xfrm>
          <a:prstGeom prst="rect">
            <a:avLst/>
          </a:prstGeom>
        </p:spPr>
        <p:txBody>
          <a:bodyPr vert="horz" lIns="91440" tIns="45720" rIns="91440" bIns="45720" rtlCol="0" anchor="ct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1165860" y="1494141"/>
            <a:ext cx="7349490" cy="2327642"/>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1165860" y="4085859"/>
            <a:ext cx="7349490" cy="2327642"/>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6" name="页脚占位符 5"/>
          <p:cNvSpPr>
            <a:spLocks noGrp="1"/>
          </p:cNvSpPr>
          <p:nvPr>
            <p:ph type="ftr" sz="quarter" idx="11"/>
          </p:nvPr>
        </p:nvSpPr>
        <p:spPr/>
        <p:txBody>
          <a:bodyPr/>
          <a:lstStyle/>
          <a:p>
            <a:pPr fontAlgn="base"/>
            <a:endParaRPr lang="zh-CN" altLang="en-US" strike="noStrike" noProof="1"/>
          </a:p>
        </p:txBody>
      </p:sp>
      <p:sp>
        <p:nvSpPr>
          <p:cNvPr id="7" name="灯片编号占位符 6"/>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9842" y="1315403"/>
            <a:ext cx="3868340"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629842" y="2139314"/>
            <a:ext cx="3868340" cy="4135755"/>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29150" y="1315403"/>
            <a:ext cx="3887391"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29150" y="2139314"/>
            <a:ext cx="3887391" cy="4135755"/>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10" name="标题 9"/>
          <p:cNvSpPr>
            <a:spLocks noGrp="1"/>
          </p:cNvSpPr>
          <p:nvPr>
            <p:ph type="title"/>
          </p:nvPr>
        </p:nvSpPr>
        <p:spPr/>
        <p:txBody>
          <a:bodyPr/>
          <a:lstStyle/>
          <a:p>
            <a:pPr fontAlgn="auto"/>
            <a:r>
              <a:rPr lang="zh-CN" altLang="en-US" strike="noStrike" noProof="1"/>
              <a:t>单击此处编辑母版标题样式</a:t>
            </a:r>
          </a:p>
        </p:txBody>
      </p:sp>
      <p:sp>
        <p:nvSpPr>
          <p:cNvPr id="2" name="日期占位符 1"/>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7" name="页脚占位符 6"/>
          <p:cNvSpPr>
            <a:spLocks noGrp="1"/>
          </p:cNvSpPr>
          <p:nvPr>
            <p:ph type="ftr" sz="quarter" idx="11"/>
          </p:nvPr>
        </p:nvSpPr>
        <p:spPr/>
        <p:txBody>
          <a:bodyPr/>
          <a:lstStyle/>
          <a:p>
            <a:pPr fontAlgn="base"/>
            <a:endParaRPr lang="zh-CN" altLang="en-US" strike="noStrike" noProof="1"/>
          </a:p>
        </p:txBody>
      </p:sp>
      <p:sp>
        <p:nvSpPr>
          <p:cNvPr id="8" name="灯片编号占位符 7"/>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17" name="椭圆 16"/>
          <p:cNvSpPr/>
          <p:nvPr>
            <p:custDataLst>
              <p:tags r:id="rId1"/>
            </p:custDataLst>
          </p:nvPr>
        </p:nvSpPr>
        <p:spPr>
          <a:xfrm>
            <a:off x="1554163" y="1503363"/>
            <a:ext cx="3600450" cy="3600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18" name="椭圆 17"/>
          <p:cNvSpPr/>
          <p:nvPr>
            <p:custDataLst>
              <p:tags r:id="rId2"/>
            </p:custDataLst>
          </p:nvPr>
        </p:nvSpPr>
        <p:spPr>
          <a:xfrm>
            <a:off x="6484938" y="2095500"/>
            <a:ext cx="733425" cy="73342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19" name="椭圆 18"/>
          <p:cNvSpPr/>
          <p:nvPr>
            <p:custDataLst>
              <p:tags r:id="rId3"/>
            </p:custDataLst>
          </p:nvPr>
        </p:nvSpPr>
        <p:spPr>
          <a:xfrm>
            <a:off x="7199313" y="1566863"/>
            <a:ext cx="390525" cy="39370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20" name="椭圆 19"/>
          <p:cNvSpPr/>
          <p:nvPr>
            <p:custDataLst>
              <p:tags r:id="rId4"/>
            </p:custDataLst>
          </p:nvPr>
        </p:nvSpPr>
        <p:spPr>
          <a:xfrm>
            <a:off x="2236788" y="5027613"/>
            <a:ext cx="574675" cy="5762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21" name="椭圆 20"/>
          <p:cNvSpPr/>
          <p:nvPr>
            <p:custDataLst>
              <p:tags r:id="rId5"/>
            </p:custDataLst>
          </p:nvPr>
        </p:nvSpPr>
        <p:spPr>
          <a:xfrm>
            <a:off x="2716213" y="5734050"/>
            <a:ext cx="358775" cy="358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22" name="椭圆 21"/>
          <p:cNvSpPr/>
          <p:nvPr>
            <p:custDataLst>
              <p:tags r:id="rId6"/>
            </p:custDataLst>
          </p:nvPr>
        </p:nvSpPr>
        <p:spPr>
          <a:xfrm>
            <a:off x="3379788" y="1503363"/>
            <a:ext cx="3600450" cy="360045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6" name="任意多边形 5"/>
          <p:cNvSpPr/>
          <p:nvPr/>
        </p:nvSpPr>
        <p:spPr>
          <a:xfrm>
            <a:off x="400050" y="476250"/>
            <a:ext cx="8301038" cy="5905500"/>
          </a:xfrm>
          <a:custGeom>
            <a:avLst/>
            <a:gdLst>
              <a:gd name="connsiteX0" fmla="*/ 3790950 w 11068050"/>
              <a:gd name="connsiteY0" fmla="*/ 5886450 h 5905500"/>
              <a:gd name="connsiteX1" fmla="*/ 0 w 11068050"/>
              <a:gd name="connsiteY1" fmla="*/ 5886450 h 5905500"/>
              <a:gd name="connsiteX2" fmla="*/ 0 w 11068050"/>
              <a:gd name="connsiteY2" fmla="*/ 0 h 5905500"/>
              <a:gd name="connsiteX3" fmla="*/ 11068050 w 11068050"/>
              <a:gd name="connsiteY3" fmla="*/ 0 h 5905500"/>
              <a:gd name="connsiteX4" fmla="*/ 11068050 w 11068050"/>
              <a:gd name="connsiteY4" fmla="*/ 5905500 h 5905500"/>
              <a:gd name="connsiteX5" fmla="*/ 7200900 w 11068050"/>
              <a:gd name="connsiteY5" fmla="*/ 5905500 h 590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050" h="5905500">
                <a:moveTo>
                  <a:pt x="3790950" y="5886450"/>
                </a:moveTo>
                <a:lnTo>
                  <a:pt x="0" y="5886450"/>
                </a:lnTo>
                <a:lnTo>
                  <a:pt x="0" y="0"/>
                </a:lnTo>
                <a:lnTo>
                  <a:pt x="11068050" y="0"/>
                </a:lnTo>
                <a:lnTo>
                  <a:pt x="11068050" y="5905500"/>
                </a:lnTo>
                <a:lnTo>
                  <a:pt x="7200900" y="5905500"/>
                </a:lnTo>
              </a:path>
            </a:pathLst>
          </a:cu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7" name="椭圆 6"/>
          <p:cNvSpPr/>
          <p:nvPr/>
        </p:nvSpPr>
        <p:spPr>
          <a:xfrm>
            <a:off x="3563938"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8" name="椭圆 7"/>
          <p:cNvSpPr/>
          <p:nvPr/>
        </p:nvSpPr>
        <p:spPr>
          <a:xfrm>
            <a:off x="4170363"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9" name="椭圆 8"/>
          <p:cNvSpPr/>
          <p:nvPr/>
        </p:nvSpPr>
        <p:spPr>
          <a:xfrm>
            <a:off x="4778375"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10" name="椭圆 9"/>
          <p:cNvSpPr/>
          <p:nvPr/>
        </p:nvSpPr>
        <p:spPr>
          <a:xfrm>
            <a:off x="5384800"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2" name="标题 1"/>
          <p:cNvSpPr>
            <a:spLocks noGrp="1"/>
          </p:cNvSpPr>
          <p:nvPr>
            <p:ph type="title" hasCustomPrompt="1"/>
          </p:nvPr>
        </p:nvSpPr>
        <p:spPr>
          <a:xfrm>
            <a:off x="1651635" y="2611216"/>
            <a:ext cx="5223510" cy="1420812"/>
          </a:xfrm>
        </p:spPr>
        <p:txBody>
          <a:bodyPr>
            <a:noAutofit/>
          </a:bodyPr>
          <a:lstStyle>
            <a:lvl1pPr algn="ctr">
              <a:defRPr sz="6600">
                <a:solidFill>
                  <a:schemeClr val="bg1"/>
                </a:solidFill>
              </a:defRPr>
            </a:lvl1pPr>
          </a:lstStyle>
          <a:p>
            <a:pPr fontAlgn="auto"/>
            <a:r>
              <a:rPr lang="zh-CN" altLang="en-US" strike="noStrike" noProof="1"/>
              <a:t>编辑标题</a:t>
            </a:r>
          </a:p>
        </p:txBody>
      </p:sp>
      <p:sp>
        <p:nvSpPr>
          <p:cNvPr id="3" name="日期占位符 2"/>
          <p:cNvSpPr>
            <a:spLocks noGrp="1"/>
          </p:cNvSpPr>
          <p:nvPr>
            <p:ph type="dt" sz="half" idx="10"/>
          </p:nvPr>
        </p:nvSpPr>
        <p:spPr>
          <a:xfrm>
            <a:off x="628650" y="6413500"/>
            <a:ext cx="2057400" cy="365125"/>
          </a:xfrm>
          <a:prstGeom prst="rect">
            <a:avLst/>
          </a:prstGeom>
        </p:spPr>
        <p:txBody>
          <a:bodyPr vert="horz" lIns="91440" tIns="45720" rIns="91440" bIns="45720" rtlCol="0" anchor="ct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4" name="页脚占位符 3"/>
          <p:cNvSpPr>
            <a:spLocks noGrp="1"/>
          </p:cNvSpPr>
          <p:nvPr>
            <p:ph type="ftr" sz="quarter" idx="11"/>
          </p:nvPr>
        </p:nvSpPr>
        <p:spPr>
          <a:xfrm>
            <a:off x="3028950" y="641350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5" name="灯片编号占位符 4"/>
          <p:cNvSpPr>
            <a:spLocks noGrp="1"/>
          </p:cNvSpPr>
          <p:nvPr>
            <p:ph type="sldNum" sz="quarter" idx="12"/>
          </p:nvPr>
        </p:nvSpPr>
        <p:spPr>
          <a:xfrm>
            <a:off x="6457950" y="6413500"/>
            <a:ext cx="2057400" cy="365125"/>
          </a:xfrm>
          <a:prstGeom prst="rect">
            <a:avLst/>
          </a:prstGeom>
        </p:spPr>
        <p:txBody>
          <a:bodyPr vert="horz" lIns="91440" tIns="45720" rIns="91440" bIns="45720" rtlCol="0" anchor="ct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3" name="页脚占位符 2"/>
          <p:cNvSpPr>
            <a:spLocks noGrp="1"/>
          </p:cNvSpPr>
          <p:nvPr>
            <p:ph type="ftr" sz="quarter" idx="11"/>
          </p:nvPr>
        </p:nvSpPr>
        <p:spPr/>
        <p:txBody>
          <a:bodyPr/>
          <a:lstStyle/>
          <a:p>
            <a:pPr fontAlgn="base"/>
            <a:endParaRPr lang="zh-CN" altLang="en-US" strike="noStrike" noProof="1"/>
          </a:p>
        </p:txBody>
      </p:sp>
      <p:sp>
        <p:nvSpPr>
          <p:cNvPr id="4" name="灯片编号占位符 3"/>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Autofit/>
          </a:bodyPr>
          <a:lstStyle>
            <a:lvl1pPr>
              <a:defRPr sz="3200"/>
            </a:lvl1pPr>
          </a:lstStyle>
          <a:p>
            <a:pPr fontAlgn="auto"/>
            <a:r>
              <a:rPr lang="zh-CN" altLang="en-US" strike="noStrike" noProof="1"/>
              <a:t>单击此处编辑标题</a:t>
            </a:r>
          </a:p>
        </p:txBody>
      </p:sp>
      <p:sp>
        <p:nvSpPr>
          <p:cNvPr id="3" name="图片占位符 2"/>
          <p:cNvSpPr>
            <a:spLocks noGrp="1"/>
          </p:cNvSpPr>
          <p:nvPr>
            <p:ph type="pic" idx="1"/>
          </p:nvPr>
        </p:nvSpPr>
        <p:spPr>
          <a:xfrm>
            <a:off x="4014391" y="733425"/>
            <a:ext cx="44784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auto"/>
            <a:endParaRPr lang="zh-CN" altLang="en-US" strike="noStrike" noProof="1"/>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6" name="页脚占位符 5"/>
          <p:cNvSpPr>
            <a:spLocks noGrp="1"/>
          </p:cNvSpPr>
          <p:nvPr>
            <p:ph type="ftr" sz="quarter" idx="11"/>
          </p:nvPr>
        </p:nvSpPr>
        <p:spPr/>
        <p:txBody>
          <a:bodyPr/>
          <a:lstStyle/>
          <a:p>
            <a:pPr fontAlgn="base"/>
            <a:endParaRPr lang="zh-CN" altLang="en-US" strike="noStrike" noProof="1"/>
          </a:p>
        </p:txBody>
      </p:sp>
      <p:sp>
        <p:nvSpPr>
          <p:cNvPr id="7" name="灯片编号占位符 6"/>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39000" y="365125"/>
            <a:ext cx="1276350" cy="5811838"/>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628650" y="365125"/>
            <a:ext cx="6447065" cy="5811838"/>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5" name="页脚占位符 4"/>
          <p:cNvSpPr>
            <a:spLocks noGrp="1"/>
          </p:cNvSpPr>
          <p:nvPr>
            <p:ph type="ftr" sz="quarter" idx="11"/>
          </p:nvPr>
        </p:nvSpPr>
        <p:spPr/>
        <p:txBody>
          <a:bodyPr/>
          <a:lstStyle/>
          <a:p>
            <a:pPr fontAlgn="base"/>
            <a:endParaRPr lang="zh-CN" altLang="en-US" strike="noStrike" noProof="1"/>
          </a:p>
        </p:txBody>
      </p:sp>
      <p:sp>
        <p:nvSpPr>
          <p:cNvPr id="6" name="灯片编号占位符 5"/>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8" name="燕尾形 7"/>
          <p:cNvSpPr/>
          <p:nvPr>
            <p:custDataLst>
              <p:tags r:id="rId1"/>
            </p:custDataLst>
          </p:nvPr>
        </p:nvSpPr>
        <p:spPr>
          <a:xfrm>
            <a:off x="965200" y="1631950"/>
            <a:ext cx="684213" cy="6858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defRPr/>
            </a:pPr>
            <a:endParaRPr lang="zh-CN" altLang="en-US" strike="noStrike" noProof="1">
              <a:solidFill>
                <a:schemeClr val="tx1"/>
              </a:solidFill>
              <a:latin typeface="微软雅黑" panose="020B0503020204020204" charset="-122"/>
              <a:ea typeface="微软雅黑" panose="020B0503020204020204" charset="-122"/>
            </a:endParaRPr>
          </a:p>
        </p:txBody>
      </p:sp>
      <p:sp>
        <p:nvSpPr>
          <p:cNvPr id="2" name="标题 1"/>
          <p:cNvSpPr>
            <a:spLocks noGrp="1"/>
          </p:cNvSpPr>
          <p:nvPr>
            <p:ph type="title"/>
          </p:nvPr>
        </p:nvSpPr>
        <p:spPr>
          <a:xfrm>
            <a:off x="1777773" y="2967546"/>
            <a:ext cx="6495370" cy="1601561"/>
          </a:xfrm>
        </p:spPr>
        <p:txBody>
          <a:bodyPr anchor="t" anchorCtr="0">
            <a:normAutofit/>
          </a:bodyPr>
          <a:lstStyle>
            <a:lvl1pPr>
              <a:defRPr sz="4800"/>
            </a:lvl1pPr>
          </a:lstStyle>
          <a:p>
            <a:pPr fontAlgn="auto"/>
            <a:r>
              <a:rPr lang="zh-CN" altLang="en-US" strike="noStrike" noProof="1"/>
              <a:t>单击此处编辑母版标题样式</a:t>
            </a:r>
          </a:p>
        </p:txBody>
      </p:sp>
      <p:sp>
        <p:nvSpPr>
          <p:cNvPr id="3" name="文本占位符 2"/>
          <p:cNvSpPr>
            <a:spLocks noGrp="1"/>
          </p:cNvSpPr>
          <p:nvPr>
            <p:ph type="body" idx="1" hasCustomPrompt="1"/>
          </p:nvPr>
        </p:nvSpPr>
        <p:spPr>
          <a:xfrm>
            <a:off x="1777773" y="1224530"/>
            <a:ext cx="6495370" cy="1500187"/>
          </a:xfrm>
        </p:spPr>
        <p:txBody>
          <a:bodyPr anchor="ctr" anchorCtr="0">
            <a:noAutofit/>
          </a:bodyPr>
          <a:lstStyle>
            <a:lvl1pPr marL="0" indent="0">
              <a:buNone/>
              <a:defRPr sz="24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trike="noStrike" noProof="1"/>
              <a:t>单击此处编辑母版副标题样式</a:t>
            </a:r>
          </a:p>
        </p:txBody>
      </p:sp>
      <p:sp>
        <p:nvSpPr>
          <p:cNvPr id="4" name="日期占位符 3"/>
          <p:cNvSpPr>
            <a:spLocks noGrp="1"/>
          </p:cNvSpPr>
          <p:nvPr>
            <p:ph type="dt" sz="half" idx="10"/>
          </p:nvPr>
        </p:nvSpPr>
        <p:spPr>
          <a:xfrm>
            <a:off x="628650" y="6413500"/>
            <a:ext cx="2057400" cy="365125"/>
          </a:xfrm>
          <a:prstGeom prst="rect">
            <a:avLst/>
          </a:prstGeom>
        </p:spPr>
        <p:txBody>
          <a:bodyPr vert="horz" lIns="91440" tIns="45720" rIns="91440" bIns="45720" rtlCol="0" anchor="ct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5" name="页脚占位符 4"/>
          <p:cNvSpPr>
            <a:spLocks noGrp="1"/>
          </p:cNvSpPr>
          <p:nvPr>
            <p:ph type="ftr" sz="quarter" idx="11"/>
          </p:nvPr>
        </p:nvSpPr>
        <p:spPr>
          <a:xfrm>
            <a:off x="3028950" y="641350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6" name="灯片编号占位符 5"/>
          <p:cNvSpPr>
            <a:spLocks noGrp="1"/>
          </p:cNvSpPr>
          <p:nvPr>
            <p:ph type="sldNum" sz="quarter" idx="12"/>
          </p:nvPr>
        </p:nvSpPr>
        <p:spPr>
          <a:xfrm>
            <a:off x="6457950" y="6413500"/>
            <a:ext cx="2057400" cy="365125"/>
          </a:xfrm>
          <a:prstGeom prst="rect">
            <a:avLst/>
          </a:prstGeom>
        </p:spPr>
        <p:txBody>
          <a:bodyPr vert="horz" lIns="91440" tIns="45720" rIns="91440" bIns="45720" rtlCol="0" anchor="ct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29068"/>
            <a:ext cx="7886700" cy="5575095"/>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2" name="日期占位符 1"/>
          <p:cNvSpPr>
            <a:spLocks noGrp="1"/>
          </p:cNvSpPr>
          <p:nvPr>
            <p:ph type="dt" sz="half" idx="14"/>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3" name="页脚占位符 2"/>
          <p:cNvSpPr>
            <a:spLocks noGrp="1"/>
          </p:cNvSpPr>
          <p:nvPr>
            <p:ph type="ftr" sz="quarter" idx="15"/>
          </p:nvPr>
        </p:nvSpPr>
        <p:spPr/>
        <p:txBody>
          <a:bodyPr/>
          <a:lstStyle/>
          <a:p>
            <a:pPr fontAlgn="base"/>
            <a:endParaRPr lang="zh-CN" altLang="en-US" strike="noStrike" noProof="1"/>
          </a:p>
        </p:txBody>
      </p:sp>
      <p:sp>
        <p:nvSpPr>
          <p:cNvPr id="4" name="灯片编号占位符 3"/>
          <p:cNvSpPr>
            <a:spLocks noGrp="1"/>
          </p:cNvSpPr>
          <p:nvPr>
            <p:ph type="sldNum" sz="quarter" idx="16"/>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16" name="椭圆 15"/>
          <p:cNvSpPr/>
          <p:nvPr/>
        </p:nvSpPr>
        <p:spPr>
          <a:xfrm>
            <a:off x="3563938" y="6267450"/>
            <a:ext cx="171450" cy="228600"/>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schemeClr val="accent1">
                  <a:lumMod val="50000"/>
                </a:schemeClr>
              </a:solidFill>
            </a:endParaRPr>
          </a:p>
        </p:txBody>
      </p:sp>
      <p:sp>
        <p:nvSpPr>
          <p:cNvPr id="17" name="椭圆 16"/>
          <p:cNvSpPr/>
          <p:nvPr/>
        </p:nvSpPr>
        <p:spPr>
          <a:xfrm>
            <a:off x="4170363" y="6267450"/>
            <a:ext cx="171450" cy="228600"/>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schemeClr val="accent1">
                  <a:lumMod val="50000"/>
                </a:schemeClr>
              </a:solidFill>
            </a:endParaRPr>
          </a:p>
        </p:txBody>
      </p:sp>
      <p:sp>
        <p:nvSpPr>
          <p:cNvPr id="18" name="椭圆 17"/>
          <p:cNvSpPr/>
          <p:nvPr/>
        </p:nvSpPr>
        <p:spPr>
          <a:xfrm>
            <a:off x="4778375" y="6267450"/>
            <a:ext cx="171450" cy="228600"/>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schemeClr val="accent1">
                  <a:lumMod val="50000"/>
                </a:schemeClr>
              </a:solidFill>
            </a:endParaRPr>
          </a:p>
        </p:txBody>
      </p:sp>
      <p:sp>
        <p:nvSpPr>
          <p:cNvPr id="19" name="椭圆 18"/>
          <p:cNvSpPr/>
          <p:nvPr/>
        </p:nvSpPr>
        <p:spPr>
          <a:xfrm>
            <a:off x="5384800" y="6267450"/>
            <a:ext cx="171450" cy="228600"/>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schemeClr val="accent1">
                  <a:lumMod val="50000"/>
                </a:schemeClr>
              </a:solidFill>
            </a:endParaRPr>
          </a:p>
        </p:txBody>
      </p:sp>
      <p:sp>
        <p:nvSpPr>
          <p:cNvPr id="2" name="标题 1"/>
          <p:cNvSpPr>
            <a:spLocks noGrp="1"/>
          </p:cNvSpPr>
          <p:nvPr>
            <p:ph type="ctrTitle"/>
          </p:nvPr>
        </p:nvSpPr>
        <p:spPr>
          <a:xfrm>
            <a:off x="528636" y="792517"/>
            <a:ext cx="6146483" cy="2384973"/>
          </a:xfrm>
        </p:spPr>
        <p:txBody>
          <a:bodyPr anchor="b"/>
          <a:lstStyle>
            <a:lvl1pPr algn="l">
              <a:defRPr sz="4500" b="1">
                <a:solidFill>
                  <a:schemeClr val="accent1"/>
                </a:solidFill>
              </a:defRPr>
            </a:lvl1pPr>
          </a:lstStyle>
          <a:p>
            <a:pPr fontAlgn="auto"/>
            <a:r>
              <a:rPr lang="zh-CN" altLang="en-US" strike="noStrike" noProof="1"/>
              <a:t>单击此处编辑母版标题样式</a:t>
            </a:r>
          </a:p>
        </p:txBody>
      </p:sp>
      <p:sp>
        <p:nvSpPr>
          <p:cNvPr id="3" name="副标题 2"/>
          <p:cNvSpPr>
            <a:spLocks noGrp="1"/>
          </p:cNvSpPr>
          <p:nvPr>
            <p:ph type="subTitle" idx="1"/>
          </p:nvPr>
        </p:nvSpPr>
        <p:spPr>
          <a:xfrm>
            <a:off x="528636" y="3227877"/>
            <a:ext cx="6146483" cy="786224"/>
          </a:xfrm>
        </p:spPr>
        <p:txBody>
          <a:bodyPr>
            <a:normAutofit/>
          </a:bodyPr>
          <a:lstStyle>
            <a:lvl1pPr marL="0" indent="0" algn="l">
              <a:buNone/>
              <a:defRPr sz="240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auto"/>
            <a:r>
              <a:rPr lang="zh-CN" altLang="en-US" strike="noStrike" noProof="1"/>
              <a:t>单击此处编辑母版副标题样式</a:t>
            </a:r>
          </a:p>
        </p:txBody>
      </p:sp>
      <p:sp>
        <p:nvSpPr>
          <p:cNvPr id="7" name="日期占位符 6"/>
          <p:cNvSpPr>
            <a:spLocks noGrp="1"/>
          </p:cNvSpPr>
          <p:nvPr>
            <p:ph type="dt" sz="half" idx="10"/>
          </p:nvPr>
        </p:nvSpPr>
        <p:spPr>
          <a:xfrm>
            <a:off x="628650" y="6413500"/>
            <a:ext cx="2057400" cy="365125"/>
          </a:xfrm>
          <a:prstGeom prst="rect">
            <a:avLst/>
          </a:prstGeom>
        </p:spPr>
        <p:txBody>
          <a:bodyPr vert="horz" lIns="91440" tIns="45720" rIns="91440" bIns="45720" rtlCol="0" anchor="ct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8" name="页脚占位符 7"/>
          <p:cNvSpPr>
            <a:spLocks noGrp="1"/>
          </p:cNvSpPr>
          <p:nvPr>
            <p:ph type="ftr" sz="quarter" idx="11"/>
          </p:nvPr>
        </p:nvSpPr>
        <p:spPr>
          <a:xfrm>
            <a:off x="3028950" y="641350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9" name="灯片编号占位符 8"/>
          <p:cNvSpPr>
            <a:spLocks noGrp="1"/>
          </p:cNvSpPr>
          <p:nvPr>
            <p:ph type="sldNum" sz="quarter" idx="12"/>
          </p:nvPr>
        </p:nvSpPr>
        <p:spPr>
          <a:xfrm>
            <a:off x="6457950" y="6413500"/>
            <a:ext cx="2057400" cy="365125"/>
          </a:xfrm>
          <a:prstGeom prst="rect">
            <a:avLst/>
          </a:prstGeom>
        </p:spPr>
        <p:txBody>
          <a:bodyPr vert="horz" lIns="91440" tIns="45720" rIns="91440" bIns="45720" rtlCol="0" anchor="ct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标题和内容">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8" name="椭圆 7"/>
          <p:cNvSpPr/>
          <p:nvPr/>
        </p:nvSpPr>
        <p:spPr>
          <a:xfrm>
            <a:off x="3563938"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9" name="椭圆 8"/>
          <p:cNvSpPr/>
          <p:nvPr/>
        </p:nvSpPr>
        <p:spPr>
          <a:xfrm>
            <a:off x="4170363"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10" name="椭圆 9"/>
          <p:cNvSpPr/>
          <p:nvPr/>
        </p:nvSpPr>
        <p:spPr>
          <a:xfrm>
            <a:off x="4778375"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11" name="椭圆 10"/>
          <p:cNvSpPr/>
          <p:nvPr/>
        </p:nvSpPr>
        <p:spPr>
          <a:xfrm>
            <a:off x="5384800"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3" name="内容占位符 2"/>
          <p:cNvSpPr>
            <a:spLocks noGrp="1"/>
          </p:cNvSpPr>
          <p:nvPr>
            <p:ph idx="1"/>
          </p:nvPr>
        </p:nvSpPr>
        <p:spPr>
          <a:xfrm>
            <a:off x="1291590" y="1588770"/>
            <a:ext cx="7223760" cy="4678680"/>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标题 6"/>
          <p:cNvSpPr>
            <a:spLocks noGrp="1"/>
          </p:cNvSpPr>
          <p:nvPr>
            <p:ph type="title"/>
          </p:nvPr>
        </p:nvSpPr>
        <p:spPr/>
        <p:txBody>
          <a:bodyPr/>
          <a:lstStyle/>
          <a:p>
            <a:pPr fontAlgn="auto"/>
            <a:r>
              <a:rPr lang="zh-CN" altLang="en-US" strike="noStrike" noProof="1"/>
              <a:t>单击此处编辑母版标题样式</a:t>
            </a:r>
          </a:p>
        </p:txBody>
      </p:sp>
      <p:sp>
        <p:nvSpPr>
          <p:cNvPr id="4" name="日期占位符 3"/>
          <p:cNvSpPr>
            <a:spLocks noGrp="1"/>
          </p:cNvSpPr>
          <p:nvPr>
            <p:ph type="dt" sz="half" idx="10"/>
          </p:nvPr>
        </p:nvSpPr>
        <p:spPr>
          <a:xfrm>
            <a:off x="628650" y="6413500"/>
            <a:ext cx="2057400" cy="365125"/>
          </a:xfrm>
          <a:prstGeom prst="rect">
            <a:avLst/>
          </a:prstGeom>
        </p:spPr>
        <p:txBody>
          <a:bodyPr vert="horz" lIns="91440" tIns="45720" rIns="91440" bIns="45720" rtlCol="0" anchor="ct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5" name="页脚占位符 4"/>
          <p:cNvSpPr>
            <a:spLocks noGrp="1"/>
          </p:cNvSpPr>
          <p:nvPr>
            <p:ph type="ftr" sz="quarter" idx="11"/>
          </p:nvPr>
        </p:nvSpPr>
        <p:spPr>
          <a:xfrm>
            <a:off x="3028950" y="641350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6" name="灯片编号占位符 5"/>
          <p:cNvSpPr>
            <a:spLocks noGrp="1"/>
          </p:cNvSpPr>
          <p:nvPr>
            <p:ph type="sldNum" sz="quarter" idx="12"/>
          </p:nvPr>
        </p:nvSpPr>
        <p:spPr>
          <a:xfrm>
            <a:off x="6457950" y="6413500"/>
            <a:ext cx="2057400" cy="365125"/>
          </a:xfrm>
          <a:prstGeom prst="rect">
            <a:avLst/>
          </a:prstGeom>
        </p:spPr>
        <p:txBody>
          <a:bodyPr vert="horz" lIns="91440" tIns="45720" rIns="91440" bIns="45720" rtlCol="0" anchor="ct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8" name="燕尾形 7"/>
          <p:cNvSpPr/>
          <p:nvPr>
            <p:custDataLst>
              <p:tags r:id="rId1"/>
            </p:custDataLst>
          </p:nvPr>
        </p:nvSpPr>
        <p:spPr>
          <a:xfrm>
            <a:off x="965200" y="1631950"/>
            <a:ext cx="684213" cy="6858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defRPr/>
            </a:pPr>
            <a:endParaRPr lang="zh-CN" altLang="en-US" strike="noStrike" noProof="1">
              <a:solidFill>
                <a:schemeClr val="tx1"/>
              </a:solidFill>
              <a:latin typeface="微软雅黑" panose="020B0503020204020204" charset="-122"/>
              <a:ea typeface="微软雅黑" panose="020B0503020204020204" charset="-122"/>
            </a:endParaRPr>
          </a:p>
        </p:txBody>
      </p:sp>
      <p:sp>
        <p:nvSpPr>
          <p:cNvPr id="2" name="标题 1"/>
          <p:cNvSpPr>
            <a:spLocks noGrp="1"/>
          </p:cNvSpPr>
          <p:nvPr>
            <p:ph type="title"/>
          </p:nvPr>
        </p:nvSpPr>
        <p:spPr>
          <a:xfrm>
            <a:off x="1777773" y="2967546"/>
            <a:ext cx="6495370" cy="1601561"/>
          </a:xfrm>
        </p:spPr>
        <p:txBody>
          <a:bodyPr anchor="t" anchorCtr="0">
            <a:normAutofit/>
          </a:bodyPr>
          <a:lstStyle>
            <a:lvl1pPr>
              <a:defRPr sz="4800"/>
            </a:lvl1pPr>
          </a:lstStyle>
          <a:p>
            <a:pPr fontAlgn="auto"/>
            <a:r>
              <a:rPr lang="zh-CN" altLang="en-US" strike="noStrike" noProof="1"/>
              <a:t>单击此处编辑母版标题样式</a:t>
            </a:r>
          </a:p>
        </p:txBody>
      </p:sp>
      <p:sp>
        <p:nvSpPr>
          <p:cNvPr id="3" name="文本占位符 2"/>
          <p:cNvSpPr>
            <a:spLocks noGrp="1"/>
          </p:cNvSpPr>
          <p:nvPr>
            <p:ph type="body" idx="1" hasCustomPrompt="1"/>
          </p:nvPr>
        </p:nvSpPr>
        <p:spPr>
          <a:xfrm>
            <a:off x="1777773" y="1224530"/>
            <a:ext cx="6495370" cy="1500187"/>
          </a:xfrm>
        </p:spPr>
        <p:txBody>
          <a:bodyPr anchor="ctr" anchorCtr="0">
            <a:noAutofit/>
          </a:bodyPr>
          <a:lstStyle>
            <a:lvl1pPr marL="0" indent="0">
              <a:buNone/>
              <a:defRPr sz="24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trike="noStrike" noProof="1"/>
              <a:t>单击此处编辑母版副标题样式</a:t>
            </a:r>
          </a:p>
        </p:txBody>
      </p:sp>
      <p:sp>
        <p:nvSpPr>
          <p:cNvPr id="4" name="日期占位符 3"/>
          <p:cNvSpPr>
            <a:spLocks noGrp="1"/>
          </p:cNvSpPr>
          <p:nvPr>
            <p:ph type="dt" sz="half" idx="10"/>
          </p:nvPr>
        </p:nvSpPr>
        <p:spPr>
          <a:xfrm>
            <a:off x="628650" y="6413500"/>
            <a:ext cx="2057400" cy="365125"/>
          </a:xfrm>
          <a:prstGeom prst="rect">
            <a:avLst/>
          </a:prstGeom>
        </p:spPr>
        <p:txBody>
          <a:bodyPr vert="horz" lIns="91440" tIns="45720" rIns="91440" bIns="45720" rtlCol="0" anchor="ct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5" name="页脚占位符 4"/>
          <p:cNvSpPr>
            <a:spLocks noGrp="1"/>
          </p:cNvSpPr>
          <p:nvPr>
            <p:ph type="ftr" sz="quarter" idx="11"/>
          </p:nvPr>
        </p:nvSpPr>
        <p:spPr>
          <a:xfrm>
            <a:off x="3028950" y="641350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6" name="灯片编号占位符 5"/>
          <p:cNvSpPr>
            <a:spLocks noGrp="1"/>
          </p:cNvSpPr>
          <p:nvPr>
            <p:ph type="sldNum" sz="quarter" idx="12"/>
          </p:nvPr>
        </p:nvSpPr>
        <p:spPr>
          <a:xfrm>
            <a:off x="6457950" y="6413500"/>
            <a:ext cx="2057400" cy="365125"/>
          </a:xfrm>
          <a:prstGeom prst="rect">
            <a:avLst/>
          </a:prstGeom>
        </p:spPr>
        <p:txBody>
          <a:bodyPr vert="horz" lIns="91440" tIns="45720" rIns="91440" bIns="45720" rtlCol="0" anchor="ct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1165860" y="1494141"/>
            <a:ext cx="7349490" cy="2327642"/>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1165860" y="4085859"/>
            <a:ext cx="7349490" cy="2327642"/>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6" name="页脚占位符 5"/>
          <p:cNvSpPr>
            <a:spLocks noGrp="1"/>
          </p:cNvSpPr>
          <p:nvPr>
            <p:ph type="ftr" sz="quarter" idx="11"/>
          </p:nvPr>
        </p:nvSpPr>
        <p:spPr/>
        <p:txBody>
          <a:bodyPr/>
          <a:lstStyle/>
          <a:p>
            <a:pPr fontAlgn="base"/>
            <a:endParaRPr lang="zh-CN" altLang="en-US" strike="noStrike" noProof="1"/>
          </a:p>
        </p:txBody>
      </p:sp>
      <p:sp>
        <p:nvSpPr>
          <p:cNvPr id="7" name="灯片编号占位符 6"/>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9842" y="1315403"/>
            <a:ext cx="3868340"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629842" y="2139314"/>
            <a:ext cx="3868340" cy="4135755"/>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29150" y="1315403"/>
            <a:ext cx="3887391"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29150" y="2139314"/>
            <a:ext cx="3887391" cy="4135755"/>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10" name="标题 9"/>
          <p:cNvSpPr>
            <a:spLocks noGrp="1"/>
          </p:cNvSpPr>
          <p:nvPr>
            <p:ph type="title"/>
          </p:nvPr>
        </p:nvSpPr>
        <p:spPr/>
        <p:txBody>
          <a:bodyPr/>
          <a:lstStyle/>
          <a:p>
            <a:pPr fontAlgn="auto"/>
            <a:r>
              <a:rPr lang="zh-CN" altLang="en-US" strike="noStrike" noProof="1"/>
              <a:t>单击此处编辑母版标题样式</a:t>
            </a:r>
          </a:p>
        </p:txBody>
      </p:sp>
      <p:sp>
        <p:nvSpPr>
          <p:cNvPr id="2" name="日期占位符 1"/>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7" name="页脚占位符 6"/>
          <p:cNvSpPr>
            <a:spLocks noGrp="1"/>
          </p:cNvSpPr>
          <p:nvPr>
            <p:ph type="ftr" sz="quarter" idx="11"/>
          </p:nvPr>
        </p:nvSpPr>
        <p:spPr/>
        <p:txBody>
          <a:bodyPr/>
          <a:lstStyle/>
          <a:p>
            <a:pPr fontAlgn="base"/>
            <a:endParaRPr lang="zh-CN" altLang="en-US" strike="noStrike" noProof="1"/>
          </a:p>
        </p:txBody>
      </p:sp>
      <p:sp>
        <p:nvSpPr>
          <p:cNvPr id="8" name="灯片编号占位符 7"/>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17" name="椭圆 16"/>
          <p:cNvSpPr/>
          <p:nvPr>
            <p:custDataLst>
              <p:tags r:id="rId1"/>
            </p:custDataLst>
          </p:nvPr>
        </p:nvSpPr>
        <p:spPr>
          <a:xfrm>
            <a:off x="1554163" y="1503363"/>
            <a:ext cx="3600450" cy="3600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18" name="椭圆 17"/>
          <p:cNvSpPr/>
          <p:nvPr>
            <p:custDataLst>
              <p:tags r:id="rId2"/>
            </p:custDataLst>
          </p:nvPr>
        </p:nvSpPr>
        <p:spPr>
          <a:xfrm>
            <a:off x="6484938" y="2095500"/>
            <a:ext cx="733425" cy="73342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19" name="椭圆 18"/>
          <p:cNvSpPr/>
          <p:nvPr>
            <p:custDataLst>
              <p:tags r:id="rId3"/>
            </p:custDataLst>
          </p:nvPr>
        </p:nvSpPr>
        <p:spPr>
          <a:xfrm>
            <a:off x="7199313" y="1566863"/>
            <a:ext cx="390525" cy="39370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20" name="椭圆 19"/>
          <p:cNvSpPr/>
          <p:nvPr>
            <p:custDataLst>
              <p:tags r:id="rId4"/>
            </p:custDataLst>
          </p:nvPr>
        </p:nvSpPr>
        <p:spPr>
          <a:xfrm>
            <a:off x="2236788" y="5027613"/>
            <a:ext cx="574675" cy="5762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21" name="椭圆 20"/>
          <p:cNvSpPr/>
          <p:nvPr>
            <p:custDataLst>
              <p:tags r:id="rId5"/>
            </p:custDataLst>
          </p:nvPr>
        </p:nvSpPr>
        <p:spPr>
          <a:xfrm>
            <a:off x="2716213" y="5734050"/>
            <a:ext cx="358775" cy="358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22" name="椭圆 21"/>
          <p:cNvSpPr/>
          <p:nvPr>
            <p:custDataLst>
              <p:tags r:id="rId6"/>
            </p:custDataLst>
          </p:nvPr>
        </p:nvSpPr>
        <p:spPr>
          <a:xfrm>
            <a:off x="3379788" y="1503363"/>
            <a:ext cx="3600450" cy="360045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6" name="任意多边形 5"/>
          <p:cNvSpPr/>
          <p:nvPr/>
        </p:nvSpPr>
        <p:spPr>
          <a:xfrm>
            <a:off x="400050" y="476250"/>
            <a:ext cx="8301038" cy="5905500"/>
          </a:xfrm>
          <a:custGeom>
            <a:avLst/>
            <a:gdLst>
              <a:gd name="connsiteX0" fmla="*/ 3790950 w 11068050"/>
              <a:gd name="connsiteY0" fmla="*/ 5886450 h 5905500"/>
              <a:gd name="connsiteX1" fmla="*/ 0 w 11068050"/>
              <a:gd name="connsiteY1" fmla="*/ 5886450 h 5905500"/>
              <a:gd name="connsiteX2" fmla="*/ 0 w 11068050"/>
              <a:gd name="connsiteY2" fmla="*/ 0 h 5905500"/>
              <a:gd name="connsiteX3" fmla="*/ 11068050 w 11068050"/>
              <a:gd name="connsiteY3" fmla="*/ 0 h 5905500"/>
              <a:gd name="connsiteX4" fmla="*/ 11068050 w 11068050"/>
              <a:gd name="connsiteY4" fmla="*/ 5905500 h 5905500"/>
              <a:gd name="connsiteX5" fmla="*/ 7200900 w 11068050"/>
              <a:gd name="connsiteY5" fmla="*/ 5905500 h 590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050" h="5905500">
                <a:moveTo>
                  <a:pt x="3790950" y="5886450"/>
                </a:moveTo>
                <a:lnTo>
                  <a:pt x="0" y="5886450"/>
                </a:lnTo>
                <a:lnTo>
                  <a:pt x="0" y="0"/>
                </a:lnTo>
                <a:lnTo>
                  <a:pt x="11068050" y="0"/>
                </a:lnTo>
                <a:lnTo>
                  <a:pt x="11068050" y="5905500"/>
                </a:lnTo>
                <a:lnTo>
                  <a:pt x="7200900" y="5905500"/>
                </a:lnTo>
              </a:path>
            </a:pathLst>
          </a:cu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7" name="椭圆 6"/>
          <p:cNvSpPr/>
          <p:nvPr/>
        </p:nvSpPr>
        <p:spPr>
          <a:xfrm>
            <a:off x="3563938"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8" name="椭圆 7"/>
          <p:cNvSpPr/>
          <p:nvPr/>
        </p:nvSpPr>
        <p:spPr>
          <a:xfrm>
            <a:off x="4170363"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9" name="椭圆 8"/>
          <p:cNvSpPr/>
          <p:nvPr/>
        </p:nvSpPr>
        <p:spPr>
          <a:xfrm>
            <a:off x="4778375"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10" name="椭圆 9"/>
          <p:cNvSpPr/>
          <p:nvPr/>
        </p:nvSpPr>
        <p:spPr>
          <a:xfrm>
            <a:off x="5384800"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2" name="标题 1"/>
          <p:cNvSpPr>
            <a:spLocks noGrp="1"/>
          </p:cNvSpPr>
          <p:nvPr>
            <p:ph type="title" hasCustomPrompt="1"/>
          </p:nvPr>
        </p:nvSpPr>
        <p:spPr>
          <a:xfrm>
            <a:off x="1651635" y="2611216"/>
            <a:ext cx="5223510" cy="1420812"/>
          </a:xfrm>
        </p:spPr>
        <p:txBody>
          <a:bodyPr>
            <a:noAutofit/>
          </a:bodyPr>
          <a:lstStyle>
            <a:lvl1pPr algn="ctr">
              <a:defRPr sz="6600">
                <a:solidFill>
                  <a:schemeClr val="bg1"/>
                </a:solidFill>
              </a:defRPr>
            </a:lvl1pPr>
          </a:lstStyle>
          <a:p>
            <a:pPr fontAlgn="auto"/>
            <a:r>
              <a:rPr lang="zh-CN" altLang="en-US" strike="noStrike" noProof="1"/>
              <a:t>编辑标题</a:t>
            </a:r>
          </a:p>
        </p:txBody>
      </p:sp>
      <p:sp>
        <p:nvSpPr>
          <p:cNvPr id="3" name="日期占位符 2"/>
          <p:cNvSpPr>
            <a:spLocks noGrp="1"/>
          </p:cNvSpPr>
          <p:nvPr>
            <p:ph type="dt" sz="half" idx="10"/>
          </p:nvPr>
        </p:nvSpPr>
        <p:spPr>
          <a:xfrm>
            <a:off x="628650" y="6413500"/>
            <a:ext cx="2057400" cy="365125"/>
          </a:xfrm>
          <a:prstGeom prst="rect">
            <a:avLst/>
          </a:prstGeom>
        </p:spPr>
        <p:txBody>
          <a:bodyPr vert="horz" lIns="91440" tIns="45720" rIns="91440" bIns="45720" rtlCol="0" anchor="ct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4" name="页脚占位符 3"/>
          <p:cNvSpPr>
            <a:spLocks noGrp="1"/>
          </p:cNvSpPr>
          <p:nvPr>
            <p:ph type="ftr" sz="quarter" idx="11"/>
          </p:nvPr>
        </p:nvSpPr>
        <p:spPr>
          <a:xfrm>
            <a:off x="3028950" y="641350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5" name="灯片编号占位符 4"/>
          <p:cNvSpPr>
            <a:spLocks noGrp="1"/>
          </p:cNvSpPr>
          <p:nvPr>
            <p:ph type="sldNum" sz="quarter" idx="12"/>
          </p:nvPr>
        </p:nvSpPr>
        <p:spPr>
          <a:xfrm>
            <a:off x="6457950" y="6413500"/>
            <a:ext cx="2057400" cy="365125"/>
          </a:xfrm>
          <a:prstGeom prst="rect">
            <a:avLst/>
          </a:prstGeom>
        </p:spPr>
        <p:txBody>
          <a:bodyPr vert="horz" lIns="91440" tIns="45720" rIns="91440" bIns="45720" rtlCol="0" anchor="ct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3" name="页脚占位符 2"/>
          <p:cNvSpPr>
            <a:spLocks noGrp="1"/>
          </p:cNvSpPr>
          <p:nvPr>
            <p:ph type="ftr" sz="quarter" idx="11"/>
          </p:nvPr>
        </p:nvSpPr>
        <p:spPr/>
        <p:txBody>
          <a:bodyPr/>
          <a:lstStyle/>
          <a:p>
            <a:pPr fontAlgn="base"/>
            <a:endParaRPr lang="zh-CN" altLang="en-US" strike="noStrike" noProof="1"/>
          </a:p>
        </p:txBody>
      </p:sp>
      <p:sp>
        <p:nvSpPr>
          <p:cNvPr id="4" name="灯片编号占位符 3"/>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Autofit/>
          </a:bodyPr>
          <a:lstStyle>
            <a:lvl1pPr>
              <a:defRPr sz="3200"/>
            </a:lvl1pPr>
          </a:lstStyle>
          <a:p>
            <a:pPr fontAlgn="auto"/>
            <a:r>
              <a:rPr lang="zh-CN" altLang="en-US" strike="noStrike" noProof="1"/>
              <a:t>单击此处编辑标题</a:t>
            </a:r>
          </a:p>
        </p:txBody>
      </p:sp>
      <p:sp>
        <p:nvSpPr>
          <p:cNvPr id="3" name="图片占位符 2"/>
          <p:cNvSpPr>
            <a:spLocks noGrp="1"/>
          </p:cNvSpPr>
          <p:nvPr>
            <p:ph type="pic" idx="1"/>
          </p:nvPr>
        </p:nvSpPr>
        <p:spPr>
          <a:xfrm>
            <a:off x="4014391" y="733425"/>
            <a:ext cx="44784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auto"/>
            <a:endParaRPr lang="zh-CN" altLang="en-US" strike="noStrike" noProof="1"/>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6" name="页脚占位符 5"/>
          <p:cNvSpPr>
            <a:spLocks noGrp="1"/>
          </p:cNvSpPr>
          <p:nvPr>
            <p:ph type="ftr" sz="quarter" idx="11"/>
          </p:nvPr>
        </p:nvSpPr>
        <p:spPr/>
        <p:txBody>
          <a:bodyPr/>
          <a:lstStyle/>
          <a:p>
            <a:pPr fontAlgn="base"/>
            <a:endParaRPr lang="zh-CN" altLang="en-US" strike="noStrike" noProof="1"/>
          </a:p>
        </p:txBody>
      </p:sp>
      <p:sp>
        <p:nvSpPr>
          <p:cNvPr id="7" name="灯片编号占位符 6"/>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39000" y="365125"/>
            <a:ext cx="1276350" cy="5811838"/>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628650" y="365125"/>
            <a:ext cx="6447065" cy="5811838"/>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5" name="页脚占位符 4"/>
          <p:cNvSpPr>
            <a:spLocks noGrp="1"/>
          </p:cNvSpPr>
          <p:nvPr>
            <p:ph type="ftr" sz="quarter" idx="11"/>
          </p:nvPr>
        </p:nvSpPr>
        <p:spPr/>
        <p:txBody>
          <a:bodyPr/>
          <a:lstStyle/>
          <a:p>
            <a:pPr fontAlgn="base"/>
            <a:endParaRPr lang="zh-CN" altLang="en-US" strike="noStrike" noProof="1"/>
          </a:p>
        </p:txBody>
      </p:sp>
      <p:sp>
        <p:nvSpPr>
          <p:cNvPr id="6" name="灯片编号占位符 5"/>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1165860" y="1494141"/>
            <a:ext cx="7349490" cy="2327642"/>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1165860" y="4085859"/>
            <a:ext cx="7349490" cy="2327642"/>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6" name="页脚占位符 5"/>
          <p:cNvSpPr>
            <a:spLocks noGrp="1"/>
          </p:cNvSpPr>
          <p:nvPr>
            <p:ph type="ftr" sz="quarter" idx="11"/>
          </p:nvPr>
        </p:nvSpPr>
        <p:spPr/>
        <p:txBody>
          <a:bodyPr/>
          <a:lstStyle/>
          <a:p>
            <a:pPr fontAlgn="base"/>
            <a:endParaRPr lang="zh-CN" altLang="en-US" strike="noStrike" noProof="1"/>
          </a:p>
        </p:txBody>
      </p:sp>
      <p:sp>
        <p:nvSpPr>
          <p:cNvPr id="7" name="灯片编号占位符 6"/>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29068"/>
            <a:ext cx="7886700" cy="5575095"/>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2" name="日期占位符 1"/>
          <p:cNvSpPr>
            <a:spLocks noGrp="1"/>
          </p:cNvSpPr>
          <p:nvPr>
            <p:ph type="dt" sz="half" idx="14"/>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3" name="页脚占位符 2"/>
          <p:cNvSpPr>
            <a:spLocks noGrp="1"/>
          </p:cNvSpPr>
          <p:nvPr>
            <p:ph type="ftr" sz="quarter" idx="15"/>
          </p:nvPr>
        </p:nvSpPr>
        <p:spPr/>
        <p:txBody>
          <a:bodyPr/>
          <a:lstStyle/>
          <a:p>
            <a:pPr fontAlgn="base"/>
            <a:endParaRPr lang="zh-CN" altLang="en-US" strike="noStrike" noProof="1"/>
          </a:p>
        </p:txBody>
      </p:sp>
      <p:sp>
        <p:nvSpPr>
          <p:cNvPr id="4" name="灯片编号占位符 3"/>
          <p:cNvSpPr>
            <a:spLocks noGrp="1"/>
          </p:cNvSpPr>
          <p:nvPr>
            <p:ph type="sldNum" sz="quarter" idx="16"/>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16" name="椭圆 15"/>
          <p:cNvSpPr/>
          <p:nvPr/>
        </p:nvSpPr>
        <p:spPr>
          <a:xfrm>
            <a:off x="3563938" y="6267450"/>
            <a:ext cx="171450" cy="228600"/>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schemeClr val="accent1">
                  <a:lumMod val="50000"/>
                </a:schemeClr>
              </a:solidFill>
            </a:endParaRPr>
          </a:p>
        </p:txBody>
      </p:sp>
      <p:sp>
        <p:nvSpPr>
          <p:cNvPr id="17" name="椭圆 16"/>
          <p:cNvSpPr/>
          <p:nvPr/>
        </p:nvSpPr>
        <p:spPr>
          <a:xfrm>
            <a:off x="4170363" y="6267450"/>
            <a:ext cx="171450" cy="228600"/>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schemeClr val="accent1">
                  <a:lumMod val="50000"/>
                </a:schemeClr>
              </a:solidFill>
            </a:endParaRPr>
          </a:p>
        </p:txBody>
      </p:sp>
      <p:sp>
        <p:nvSpPr>
          <p:cNvPr id="18" name="椭圆 17"/>
          <p:cNvSpPr/>
          <p:nvPr/>
        </p:nvSpPr>
        <p:spPr>
          <a:xfrm>
            <a:off x="4778375" y="6267450"/>
            <a:ext cx="171450" cy="228600"/>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schemeClr val="accent1">
                  <a:lumMod val="50000"/>
                </a:schemeClr>
              </a:solidFill>
            </a:endParaRPr>
          </a:p>
        </p:txBody>
      </p:sp>
      <p:sp>
        <p:nvSpPr>
          <p:cNvPr id="19" name="椭圆 18"/>
          <p:cNvSpPr/>
          <p:nvPr/>
        </p:nvSpPr>
        <p:spPr>
          <a:xfrm>
            <a:off x="5384800" y="6267450"/>
            <a:ext cx="171450" cy="228600"/>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schemeClr val="accent1">
                  <a:lumMod val="50000"/>
                </a:schemeClr>
              </a:solidFill>
            </a:endParaRPr>
          </a:p>
        </p:txBody>
      </p:sp>
      <p:sp>
        <p:nvSpPr>
          <p:cNvPr id="2" name="标题 1"/>
          <p:cNvSpPr>
            <a:spLocks noGrp="1"/>
          </p:cNvSpPr>
          <p:nvPr>
            <p:ph type="ctrTitle"/>
          </p:nvPr>
        </p:nvSpPr>
        <p:spPr>
          <a:xfrm>
            <a:off x="528636" y="792517"/>
            <a:ext cx="6146483" cy="2384973"/>
          </a:xfrm>
        </p:spPr>
        <p:txBody>
          <a:bodyPr anchor="b"/>
          <a:lstStyle>
            <a:lvl1pPr algn="l">
              <a:defRPr sz="4500" b="1">
                <a:solidFill>
                  <a:schemeClr val="accent1"/>
                </a:solidFill>
              </a:defRPr>
            </a:lvl1pPr>
          </a:lstStyle>
          <a:p>
            <a:pPr fontAlgn="auto"/>
            <a:r>
              <a:rPr lang="zh-CN" altLang="en-US" strike="noStrike" noProof="1"/>
              <a:t>单击此处编辑母版标题样式</a:t>
            </a:r>
          </a:p>
        </p:txBody>
      </p:sp>
      <p:sp>
        <p:nvSpPr>
          <p:cNvPr id="3" name="副标题 2"/>
          <p:cNvSpPr>
            <a:spLocks noGrp="1"/>
          </p:cNvSpPr>
          <p:nvPr>
            <p:ph type="subTitle" idx="1"/>
          </p:nvPr>
        </p:nvSpPr>
        <p:spPr>
          <a:xfrm>
            <a:off x="528636" y="3227877"/>
            <a:ext cx="6146483" cy="786224"/>
          </a:xfrm>
        </p:spPr>
        <p:txBody>
          <a:bodyPr>
            <a:normAutofit/>
          </a:bodyPr>
          <a:lstStyle>
            <a:lvl1pPr marL="0" indent="0" algn="l">
              <a:buNone/>
              <a:defRPr sz="240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auto"/>
            <a:r>
              <a:rPr lang="zh-CN" altLang="en-US" strike="noStrike" noProof="1"/>
              <a:t>单击此处编辑母版副标题样式</a:t>
            </a:r>
          </a:p>
        </p:txBody>
      </p:sp>
      <p:sp>
        <p:nvSpPr>
          <p:cNvPr id="7" name="日期占位符 6"/>
          <p:cNvSpPr>
            <a:spLocks noGrp="1"/>
          </p:cNvSpPr>
          <p:nvPr>
            <p:ph type="dt" sz="half" idx="10"/>
          </p:nvPr>
        </p:nvSpPr>
        <p:spPr>
          <a:xfrm>
            <a:off x="628650" y="6413500"/>
            <a:ext cx="2057400" cy="365125"/>
          </a:xfrm>
          <a:prstGeom prst="rect">
            <a:avLst/>
          </a:prstGeom>
        </p:spPr>
        <p:txBody>
          <a:bodyPr vert="horz" lIns="91440" tIns="45720" rIns="91440" bIns="45720" rtlCol="0" anchor="ct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8" name="页脚占位符 7"/>
          <p:cNvSpPr>
            <a:spLocks noGrp="1"/>
          </p:cNvSpPr>
          <p:nvPr>
            <p:ph type="ftr" sz="quarter" idx="11"/>
          </p:nvPr>
        </p:nvSpPr>
        <p:spPr>
          <a:xfrm>
            <a:off x="3028950" y="641350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9" name="灯片编号占位符 8"/>
          <p:cNvSpPr>
            <a:spLocks noGrp="1"/>
          </p:cNvSpPr>
          <p:nvPr>
            <p:ph type="sldNum" sz="quarter" idx="12"/>
          </p:nvPr>
        </p:nvSpPr>
        <p:spPr>
          <a:xfrm>
            <a:off x="6457950" y="6413500"/>
            <a:ext cx="2057400" cy="365125"/>
          </a:xfrm>
          <a:prstGeom prst="rect">
            <a:avLst/>
          </a:prstGeom>
        </p:spPr>
        <p:txBody>
          <a:bodyPr vert="horz" lIns="91440" tIns="45720" rIns="91440" bIns="45720" rtlCol="0" anchor="ct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标题和内容">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8" name="椭圆 7"/>
          <p:cNvSpPr/>
          <p:nvPr/>
        </p:nvSpPr>
        <p:spPr>
          <a:xfrm>
            <a:off x="3563938"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9" name="椭圆 8"/>
          <p:cNvSpPr/>
          <p:nvPr/>
        </p:nvSpPr>
        <p:spPr>
          <a:xfrm>
            <a:off x="4170363"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10" name="椭圆 9"/>
          <p:cNvSpPr/>
          <p:nvPr/>
        </p:nvSpPr>
        <p:spPr>
          <a:xfrm>
            <a:off x="4778375"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11" name="椭圆 10"/>
          <p:cNvSpPr/>
          <p:nvPr/>
        </p:nvSpPr>
        <p:spPr>
          <a:xfrm>
            <a:off x="5384800"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3" name="内容占位符 2"/>
          <p:cNvSpPr>
            <a:spLocks noGrp="1"/>
          </p:cNvSpPr>
          <p:nvPr>
            <p:ph idx="1"/>
          </p:nvPr>
        </p:nvSpPr>
        <p:spPr>
          <a:xfrm>
            <a:off x="1291590" y="1588770"/>
            <a:ext cx="7223760" cy="4678680"/>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标题 6"/>
          <p:cNvSpPr>
            <a:spLocks noGrp="1"/>
          </p:cNvSpPr>
          <p:nvPr>
            <p:ph type="title"/>
          </p:nvPr>
        </p:nvSpPr>
        <p:spPr/>
        <p:txBody>
          <a:bodyPr/>
          <a:lstStyle/>
          <a:p>
            <a:pPr fontAlgn="auto"/>
            <a:r>
              <a:rPr lang="zh-CN" altLang="en-US" strike="noStrike" noProof="1"/>
              <a:t>单击此处编辑母版标题样式</a:t>
            </a:r>
          </a:p>
        </p:txBody>
      </p:sp>
      <p:sp>
        <p:nvSpPr>
          <p:cNvPr id="4" name="日期占位符 3"/>
          <p:cNvSpPr>
            <a:spLocks noGrp="1"/>
          </p:cNvSpPr>
          <p:nvPr>
            <p:ph type="dt" sz="half" idx="10"/>
          </p:nvPr>
        </p:nvSpPr>
        <p:spPr>
          <a:xfrm>
            <a:off x="628650" y="6413500"/>
            <a:ext cx="2057400" cy="365125"/>
          </a:xfrm>
          <a:prstGeom prst="rect">
            <a:avLst/>
          </a:prstGeom>
        </p:spPr>
        <p:txBody>
          <a:bodyPr vert="horz" lIns="91440" tIns="45720" rIns="91440" bIns="45720" rtlCol="0" anchor="ct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5" name="页脚占位符 4"/>
          <p:cNvSpPr>
            <a:spLocks noGrp="1"/>
          </p:cNvSpPr>
          <p:nvPr>
            <p:ph type="ftr" sz="quarter" idx="11"/>
          </p:nvPr>
        </p:nvSpPr>
        <p:spPr>
          <a:xfrm>
            <a:off x="3028950" y="641350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6" name="灯片编号占位符 5"/>
          <p:cNvSpPr>
            <a:spLocks noGrp="1"/>
          </p:cNvSpPr>
          <p:nvPr>
            <p:ph type="sldNum" sz="quarter" idx="12"/>
          </p:nvPr>
        </p:nvSpPr>
        <p:spPr>
          <a:xfrm>
            <a:off x="6457950" y="6413500"/>
            <a:ext cx="2057400" cy="365125"/>
          </a:xfrm>
          <a:prstGeom prst="rect">
            <a:avLst/>
          </a:prstGeom>
        </p:spPr>
        <p:txBody>
          <a:bodyPr vert="horz" lIns="91440" tIns="45720" rIns="91440" bIns="45720" rtlCol="0" anchor="ct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8" name="燕尾形 7"/>
          <p:cNvSpPr/>
          <p:nvPr>
            <p:custDataLst>
              <p:tags r:id="rId1"/>
            </p:custDataLst>
          </p:nvPr>
        </p:nvSpPr>
        <p:spPr>
          <a:xfrm>
            <a:off x="965200" y="1631950"/>
            <a:ext cx="684213" cy="6858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defRPr/>
            </a:pPr>
            <a:endParaRPr lang="zh-CN" altLang="en-US" strike="noStrike" noProof="1">
              <a:solidFill>
                <a:schemeClr val="tx1"/>
              </a:solidFill>
              <a:latin typeface="微软雅黑" panose="020B0503020204020204" charset="-122"/>
              <a:ea typeface="微软雅黑" panose="020B0503020204020204" charset="-122"/>
            </a:endParaRPr>
          </a:p>
        </p:txBody>
      </p:sp>
      <p:sp>
        <p:nvSpPr>
          <p:cNvPr id="2" name="标题 1"/>
          <p:cNvSpPr>
            <a:spLocks noGrp="1"/>
          </p:cNvSpPr>
          <p:nvPr>
            <p:ph type="title"/>
          </p:nvPr>
        </p:nvSpPr>
        <p:spPr>
          <a:xfrm>
            <a:off x="1777773" y="2967546"/>
            <a:ext cx="6495370" cy="1601561"/>
          </a:xfrm>
        </p:spPr>
        <p:txBody>
          <a:bodyPr anchor="t" anchorCtr="0">
            <a:normAutofit/>
          </a:bodyPr>
          <a:lstStyle>
            <a:lvl1pPr>
              <a:defRPr sz="4800"/>
            </a:lvl1pPr>
          </a:lstStyle>
          <a:p>
            <a:pPr fontAlgn="auto"/>
            <a:r>
              <a:rPr lang="zh-CN" altLang="en-US" strike="noStrike" noProof="1"/>
              <a:t>单击此处编辑母版标题样式</a:t>
            </a:r>
          </a:p>
        </p:txBody>
      </p:sp>
      <p:sp>
        <p:nvSpPr>
          <p:cNvPr id="3" name="文本占位符 2"/>
          <p:cNvSpPr>
            <a:spLocks noGrp="1"/>
          </p:cNvSpPr>
          <p:nvPr>
            <p:ph type="body" idx="1" hasCustomPrompt="1"/>
          </p:nvPr>
        </p:nvSpPr>
        <p:spPr>
          <a:xfrm>
            <a:off x="1777773" y="1224530"/>
            <a:ext cx="6495370" cy="1500187"/>
          </a:xfrm>
        </p:spPr>
        <p:txBody>
          <a:bodyPr anchor="ctr" anchorCtr="0">
            <a:noAutofit/>
          </a:bodyPr>
          <a:lstStyle>
            <a:lvl1pPr marL="0" indent="0">
              <a:buNone/>
              <a:defRPr sz="24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trike="noStrike" noProof="1"/>
              <a:t>单击此处编辑母版副标题样式</a:t>
            </a:r>
          </a:p>
        </p:txBody>
      </p:sp>
      <p:sp>
        <p:nvSpPr>
          <p:cNvPr id="4" name="日期占位符 3"/>
          <p:cNvSpPr>
            <a:spLocks noGrp="1"/>
          </p:cNvSpPr>
          <p:nvPr>
            <p:ph type="dt" sz="half" idx="10"/>
          </p:nvPr>
        </p:nvSpPr>
        <p:spPr>
          <a:xfrm>
            <a:off x="628650" y="6413500"/>
            <a:ext cx="2057400" cy="365125"/>
          </a:xfrm>
          <a:prstGeom prst="rect">
            <a:avLst/>
          </a:prstGeom>
        </p:spPr>
        <p:txBody>
          <a:bodyPr vert="horz" lIns="91440" tIns="45720" rIns="91440" bIns="45720" rtlCol="0" anchor="ct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5" name="页脚占位符 4"/>
          <p:cNvSpPr>
            <a:spLocks noGrp="1"/>
          </p:cNvSpPr>
          <p:nvPr>
            <p:ph type="ftr" sz="quarter" idx="11"/>
          </p:nvPr>
        </p:nvSpPr>
        <p:spPr>
          <a:xfrm>
            <a:off x="3028950" y="641350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6" name="灯片编号占位符 5"/>
          <p:cNvSpPr>
            <a:spLocks noGrp="1"/>
          </p:cNvSpPr>
          <p:nvPr>
            <p:ph type="sldNum" sz="quarter" idx="12"/>
          </p:nvPr>
        </p:nvSpPr>
        <p:spPr>
          <a:xfrm>
            <a:off x="6457950" y="6413500"/>
            <a:ext cx="2057400" cy="365125"/>
          </a:xfrm>
          <a:prstGeom prst="rect">
            <a:avLst/>
          </a:prstGeom>
        </p:spPr>
        <p:txBody>
          <a:bodyPr vert="horz" lIns="91440" tIns="45720" rIns="91440" bIns="45720" rtlCol="0" anchor="ct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1165860" y="1494141"/>
            <a:ext cx="7349490" cy="2327642"/>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1165860" y="4085859"/>
            <a:ext cx="7349490" cy="2327642"/>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6" name="页脚占位符 5"/>
          <p:cNvSpPr>
            <a:spLocks noGrp="1"/>
          </p:cNvSpPr>
          <p:nvPr>
            <p:ph type="ftr" sz="quarter" idx="11"/>
          </p:nvPr>
        </p:nvSpPr>
        <p:spPr/>
        <p:txBody>
          <a:bodyPr/>
          <a:lstStyle/>
          <a:p>
            <a:pPr fontAlgn="base"/>
            <a:endParaRPr lang="zh-CN" altLang="en-US" strike="noStrike" noProof="1"/>
          </a:p>
        </p:txBody>
      </p:sp>
      <p:sp>
        <p:nvSpPr>
          <p:cNvPr id="7" name="灯片编号占位符 6"/>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9842" y="1315403"/>
            <a:ext cx="3868340"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629842" y="2139314"/>
            <a:ext cx="3868340" cy="4135755"/>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29150" y="1315403"/>
            <a:ext cx="3887391"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29150" y="2139314"/>
            <a:ext cx="3887391" cy="4135755"/>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10" name="标题 9"/>
          <p:cNvSpPr>
            <a:spLocks noGrp="1"/>
          </p:cNvSpPr>
          <p:nvPr>
            <p:ph type="title"/>
          </p:nvPr>
        </p:nvSpPr>
        <p:spPr/>
        <p:txBody>
          <a:bodyPr/>
          <a:lstStyle/>
          <a:p>
            <a:pPr fontAlgn="auto"/>
            <a:r>
              <a:rPr lang="zh-CN" altLang="en-US" strike="noStrike" noProof="1"/>
              <a:t>单击此处编辑母版标题样式</a:t>
            </a:r>
          </a:p>
        </p:txBody>
      </p:sp>
      <p:sp>
        <p:nvSpPr>
          <p:cNvPr id="2" name="日期占位符 1"/>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7" name="页脚占位符 6"/>
          <p:cNvSpPr>
            <a:spLocks noGrp="1"/>
          </p:cNvSpPr>
          <p:nvPr>
            <p:ph type="ftr" sz="quarter" idx="11"/>
          </p:nvPr>
        </p:nvSpPr>
        <p:spPr/>
        <p:txBody>
          <a:bodyPr/>
          <a:lstStyle/>
          <a:p>
            <a:pPr fontAlgn="base"/>
            <a:endParaRPr lang="zh-CN" altLang="en-US" strike="noStrike" noProof="1"/>
          </a:p>
        </p:txBody>
      </p:sp>
      <p:sp>
        <p:nvSpPr>
          <p:cNvPr id="8" name="灯片编号占位符 7"/>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17" name="椭圆 16"/>
          <p:cNvSpPr/>
          <p:nvPr>
            <p:custDataLst>
              <p:tags r:id="rId1"/>
            </p:custDataLst>
          </p:nvPr>
        </p:nvSpPr>
        <p:spPr>
          <a:xfrm>
            <a:off x="1554163" y="1503363"/>
            <a:ext cx="3600450" cy="3600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18" name="椭圆 17"/>
          <p:cNvSpPr/>
          <p:nvPr>
            <p:custDataLst>
              <p:tags r:id="rId2"/>
            </p:custDataLst>
          </p:nvPr>
        </p:nvSpPr>
        <p:spPr>
          <a:xfrm>
            <a:off x="6484938" y="2095500"/>
            <a:ext cx="733425" cy="73342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19" name="椭圆 18"/>
          <p:cNvSpPr/>
          <p:nvPr>
            <p:custDataLst>
              <p:tags r:id="rId3"/>
            </p:custDataLst>
          </p:nvPr>
        </p:nvSpPr>
        <p:spPr>
          <a:xfrm>
            <a:off x="7199313" y="1566863"/>
            <a:ext cx="390525" cy="39370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20" name="椭圆 19"/>
          <p:cNvSpPr/>
          <p:nvPr>
            <p:custDataLst>
              <p:tags r:id="rId4"/>
            </p:custDataLst>
          </p:nvPr>
        </p:nvSpPr>
        <p:spPr>
          <a:xfrm>
            <a:off x="2236788" y="5027613"/>
            <a:ext cx="574675" cy="5762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21" name="椭圆 20"/>
          <p:cNvSpPr/>
          <p:nvPr>
            <p:custDataLst>
              <p:tags r:id="rId5"/>
            </p:custDataLst>
          </p:nvPr>
        </p:nvSpPr>
        <p:spPr>
          <a:xfrm>
            <a:off x="2716213" y="5734050"/>
            <a:ext cx="358775" cy="358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22" name="椭圆 21"/>
          <p:cNvSpPr/>
          <p:nvPr>
            <p:custDataLst>
              <p:tags r:id="rId6"/>
            </p:custDataLst>
          </p:nvPr>
        </p:nvSpPr>
        <p:spPr>
          <a:xfrm>
            <a:off x="3379788" y="1503363"/>
            <a:ext cx="3600450" cy="360045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6" name="任意多边形 5"/>
          <p:cNvSpPr/>
          <p:nvPr/>
        </p:nvSpPr>
        <p:spPr>
          <a:xfrm>
            <a:off x="400050" y="476250"/>
            <a:ext cx="8301038" cy="5905500"/>
          </a:xfrm>
          <a:custGeom>
            <a:avLst/>
            <a:gdLst>
              <a:gd name="connsiteX0" fmla="*/ 3790950 w 11068050"/>
              <a:gd name="connsiteY0" fmla="*/ 5886450 h 5905500"/>
              <a:gd name="connsiteX1" fmla="*/ 0 w 11068050"/>
              <a:gd name="connsiteY1" fmla="*/ 5886450 h 5905500"/>
              <a:gd name="connsiteX2" fmla="*/ 0 w 11068050"/>
              <a:gd name="connsiteY2" fmla="*/ 0 h 5905500"/>
              <a:gd name="connsiteX3" fmla="*/ 11068050 w 11068050"/>
              <a:gd name="connsiteY3" fmla="*/ 0 h 5905500"/>
              <a:gd name="connsiteX4" fmla="*/ 11068050 w 11068050"/>
              <a:gd name="connsiteY4" fmla="*/ 5905500 h 5905500"/>
              <a:gd name="connsiteX5" fmla="*/ 7200900 w 11068050"/>
              <a:gd name="connsiteY5" fmla="*/ 5905500 h 590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050" h="5905500">
                <a:moveTo>
                  <a:pt x="3790950" y="5886450"/>
                </a:moveTo>
                <a:lnTo>
                  <a:pt x="0" y="5886450"/>
                </a:lnTo>
                <a:lnTo>
                  <a:pt x="0" y="0"/>
                </a:lnTo>
                <a:lnTo>
                  <a:pt x="11068050" y="0"/>
                </a:lnTo>
                <a:lnTo>
                  <a:pt x="11068050" y="5905500"/>
                </a:lnTo>
                <a:lnTo>
                  <a:pt x="7200900" y="5905500"/>
                </a:lnTo>
              </a:path>
            </a:pathLst>
          </a:cu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7" name="椭圆 6"/>
          <p:cNvSpPr/>
          <p:nvPr/>
        </p:nvSpPr>
        <p:spPr>
          <a:xfrm>
            <a:off x="3563938"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8" name="椭圆 7"/>
          <p:cNvSpPr/>
          <p:nvPr/>
        </p:nvSpPr>
        <p:spPr>
          <a:xfrm>
            <a:off x="4170363"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9" name="椭圆 8"/>
          <p:cNvSpPr/>
          <p:nvPr/>
        </p:nvSpPr>
        <p:spPr>
          <a:xfrm>
            <a:off x="4778375"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10" name="椭圆 9"/>
          <p:cNvSpPr/>
          <p:nvPr/>
        </p:nvSpPr>
        <p:spPr>
          <a:xfrm>
            <a:off x="5384800"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2" name="标题 1"/>
          <p:cNvSpPr>
            <a:spLocks noGrp="1"/>
          </p:cNvSpPr>
          <p:nvPr>
            <p:ph type="title" hasCustomPrompt="1"/>
          </p:nvPr>
        </p:nvSpPr>
        <p:spPr>
          <a:xfrm>
            <a:off x="1651635" y="2611216"/>
            <a:ext cx="5223510" cy="1420812"/>
          </a:xfrm>
        </p:spPr>
        <p:txBody>
          <a:bodyPr>
            <a:noAutofit/>
          </a:bodyPr>
          <a:lstStyle>
            <a:lvl1pPr algn="ctr">
              <a:defRPr sz="6600">
                <a:solidFill>
                  <a:schemeClr val="bg1"/>
                </a:solidFill>
              </a:defRPr>
            </a:lvl1pPr>
          </a:lstStyle>
          <a:p>
            <a:pPr fontAlgn="auto"/>
            <a:r>
              <a:rPr lang="zh-CN" altLang="en-US" strike="noStrike" noProof="1"/>
              <a:t>编辑标题</a:t>
            </a:r>
          </a:p>
        </p:txBody>
      </p:sp>
      <p:sp>
        <p:nvSpPr>
          <p:cNvPr id="3" name="日期占位符 2"/>
          <p:cNvSpPr>
            <a:spLocks noGrp="1"/>
          </p:cNvSpPr>
          <p:nvPr>
            <p:ph type="dt" sz="half" idx="10"/>
          </p:nvPr>
        </p:nvSpPr>
        <p:spPr>
          <a:xfrm>
            <a:off x="628650" y="6413500"/>
            <a:ext cx="2057400" cy="365125"/>
          </a:xfrm>
          <a:prstGeom prst="rect">
            <a:avLst/>
          </a:prstGeom>
        </p:spPr>
        <p:txBody>
          <a:bodyPr vert="horz" lIns="91440" tIns="45720" rIns="91440" bIns="45720" rtlCol="0" anchor="ct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4" name="页脚占位符 3"/>
          <p:cNvSpPr>
            <a:spLocks noGrp="1"/>
          </p:cNvSpPr>
          <p:nvPr>
            <p:ph type="ftr" sz="quarter" idx="11"/>
          </p:nvPr>
        </p:nvSpPr>
        <p:spPr>
          <a:xfrm>
            <a:off x="3028950" y="641350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5" name="灯片编号占位符 4"/>
          <p:cNvSpPr>
            <a:spLocks noGrp="1"/>
          </p:cNvSpPr>
          <p:nvPr>
            <p:ph type="sldNum" sz="quarter" idx="12"/>
          </p:nvPr>
        </p:nvSpPr>
        <p:spPr>
          <a:xfrm>
            <a:off x="6457950" y="6413500"/>
            <a:ext cx="2057400" cy="365125"/>
          </a:xfrm>
          <a:prstGeom prst="rect">
            <a:avLst/>
          </a:prstGeom>
        </p:spPr>
        <p:txBody>
          <a:bodyPr vert="horz" lIns="91440" tIns="45720" rIns="91440" bIns="45720" rtlCol="0" anchor="ct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3" name="页脚占位符 2"/>
          <p:cNvSpPr>
            <a:spLocks noGrp="1"/>
          </p:cNvSpPr>
          <p:nvPr>
            <p:ph type="ftr" sz="quarter" idx="11"/>
          </p:nvPr>
        </p:nvSpPr>
        <p:spPr/>
        <p:txBody>
          <a:bodyPr/>
          <a:lstStyle/>
          <a:p>
            <a:pPr fontAlgn="base"/>
            <a:endParaRPr lang="zh-CN" altLang="en-US" strike="noStrike" noProof="1"/>
          </a:p>
        </p:txBody>
      </p:sp>
      <p:sp>
        <p:nvSpPr>
          <p:cNvPr id="4" name="灯片编号占位符 3"/>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Autofit/>
          </a:bodyPr>
          <a:lstStyle>
            <a:lvl1pPr>
              <a:defRPr sz="3200"/>
            </a:lvl1pPr>
          </a:lstStyle>
          <a:p>
            <a:pPr fontAlgn="auto"/>
            <a:r>
              <a:rPr lang="zh-CN" altLang="en-US" strike="noStrike" noProof="1"/>
              <a:t>单击此处编辑标题</a:t>
            </a:r>
          </a:p>
        </p:txBody>
      </p:sp>
      <p:sp>
        <p:nvSpPr>
          <p:cNvPr id="3" name="图片占位符 2"/>
          <p:cNvSpPr>
            <a:spLocks noGrp="1"/>
          </p:cNvSpPr>
          <p:nvPr>
            <p:ph type="pic" idx="1"/>
          </p:nvPr>
        </p:nvSpPr>
        <p:spPr>
          <a:xfrm>
            <a:off x="4014391" y="733425"/>
            <a:ext cx="44784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auto"/>
            <a:endParaRPr lang="zh-CN" altLang="en-US" strike="noStrike" noProof="1"/>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6" name="页脚占位符 5"/>
          <p:cNvSpPr>
            <a:spLocks noGrp="1"/>
          </p:cNvSpPr>
          <p:nvPr>
            <p:ph type="ftr" sz="quarter" idx="11"/>
          </p:nvPr>
        </p:nvSpPr>
        <p:spPr/>
        <p:txBody>
          <a:bodyPr/>
          <a:lstStyle/>
          <a:p>
            <a:pPr fontAlgn="base"/>
            <a:endParaRPr lang="zh-CN" altLang="en-US" strike="noStrike" noProof="1"/>
          </a:p>
        </p:txBody>
      </p:sp>
      <p:sp>
        <p:nvSpPr>
          <p:cNvPr id="7" name="灯片编号占位符 6"/>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39000" y="365125"/>
            <a:ext cx="1276350" cy="5811838"/>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628650" y="365125"/>
            <a:ext cx="6447065" cy="5811838"/>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5" name="页脚占位符 4"/>
          <p:cNvSpPr>
            <a:spLocks noGrp="1"/>
          </p:cNvSpPr>
          <p:nvPr>
            <p:ph type="ftr" sz="quarter" idx="11"/>
          </p:nvPr>
        </p:nvSpPr>
        <p:spPr/>
        <p:txBody>
          <a:bodyPr/>
          <a:lstStyle/>
          <a:p>
            <a:pPr fontAlgn="base"/>
            <a:endParaRPr lang="zh-CN" altLang="en-US" strike="noStrike" noProof="1"/>
          </a:p>
        </p:txBody>
      </p:sp>
      <p:sp>
        <p:nvSpPr>
          <p:cNvPr id="6" name="灯片编号占位符 5"/>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9842" y="1315403"/>
            <a:ext cx="3868340"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629842" y="2139314"/>
            <a:ext cx="3868340" cy="4135755"/>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29150" y="1315403"/>
            <a:ext cx="3887391"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29150" y="2139314"/>
            <a:ext cx="3887391" cy="4135755"/>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10" name="标题 9"/>
          <p:cNvSpPr>
            <a:spLocks noGrp="1"/>
          </p:cNvSpPr>
          <p:nvPr>
            <p:ph type="title"/>
          </p:nvPr>
        </p:nvSpPr>
        <p:spPr/>
        <p:txBody>
          <a:bodyPr/>
          <a:lstStyle/>
          <a:p>
            <a:pPr fontAlgn="auto"/>
            <a:r>
              <a:rPr lang="zh-CN" altLang="en-US" strike="noStrike" noProof="1"/>
              <a:t>单击此处编辑母版标题样式</a:t>
            </a:r>
          </a:p>
        </p:txBody>
      </p:sp>
      <p:sp>
        <p:nvSpPr>
          <p:cNvPr id="2" name="日期占位符 1"/>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7" name="页脚占位符 6"/>
          <p:cNvSpPr>
            <a:spLocks noGrp="1"/>
          </p:cNvSpPr>
          <p:nvPr>
            <p:ph type="ftr" sz="quarter" idx="11"/>
          </p:nvPr>
        </p:nvSpPr>
        <p:spPr/>
        <p:txBody>
          <a:bodyPr/>
          <a:lstStyle/>
          <a:p>
            <a:pPr fontAlgn="base"/>
            <a:endParaRPr lang="zh-CN" altLang="en-US" strike="noStrike" noProof="1"/>
          </a:p>
        </p:txBody>
      </p:sp>
      <p:sp>
        <p:nvSpPr>
          <p:cNvPr id="8" name="灯片编号占位符 7"/>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29068"/>
            <a:ext cx="7886700" cy="5575095"/>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2" name="日期占位符 1"/>
          <p:cNvSpPr>
            <a:spLocks noGrp="1"/>
          </p:cNvSpPr>
          <p:nvPr>
            <p:ph type="dt" sz="half" idx="14"/>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3" name="页脚占位符 2"/>
          <p:cNvSpPr>
            <a:spLocks noGrp="1"/>
          </p:cNvSpPr>
          <p:nvPr>
            <p:ph type="ftr" sz="quarter" idx="15"/>
          </p:nvPr>
        </p:nvSpPr>
        <p:spPr/>
        <p:txBody>
          <a:bodyPr/>
          <a:lstStyle/>
          <a:p>
            <a:pPr fontAlgn="base"/>
            <a:endParaRPr lang="zh-CN" altLang="en-US" strike="noStrike" noProof="1"/>
          </a:p>
        </p:txBody>
      </p:sp>
      <p:sp>
        <p:nvSpPr>
          <p:cNvPr id="4" name="灯片编号占位符 3"/>
          <p:cNvSpPr>
            <a:spLocks noGrp="1"/>
          </p:cNvSpPr>
          <p:nvPr>
            <p:ph type="sldNum" sz="quarter" idx="16"/>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16" name="椭圆 15"/>
          <p:cNvSpPr/>
          <p:nvPr/>
        </p:nvSpPr>
        <p:spPr>
          <a:xfrm>
            <a:off x="3563938" y="6267450"/>
            <a:ext cx="171450" cy="228600"/>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schemeClr val="accent1">
                  <a:lumMod val="50000"/>
                </a:schemeClr>
              </a:solidFill>
            </a:endParaRPr>
          </a:p>
        </p:txBody>
      </p:sp>
      <p:sp>
        <p:nvSpPr>
          <p:cNvPr id="17" name="椭圆 16"/>
          <p:cNvSpPr/>
          <p:nvPr/>
        </p:nvSpPr>
        <p:spPr>
          <a:xfrm>
            <a:off x="4170363" y="6267450"/>
            <a:ext cx="171450" cy="228600"/>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schemeClr val="accent1">
                  <a:lumMod val="50000"/>
                </a:schemeClr>
              </a:solidFill>
            </a:endParaRPr>
          </a:p>
        </p:txBody>
      </p:sp>
      <p:sp>
        <p:nvSpPr>
          <p:cNvPr id="18" name="椭圆 17"/>
          <p:cNvSpPr/>
          <p:nvPr/>
        </p:nvSpPr>
        <p:spPr>
          <a:xfrm>
            <a:off x="4778375" y="6267450"/>
            <a:ext cx="171450" cy="228600"/>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schemeClr val="accent1">
                  <a:lumMod val="50000"/>
                </a:schemeClr>
              </a:solidFill>
            </a:endParaRPr>
          </a:p>
        </p:txBody>
      </p:sp>
      <p:sp>
        <p:nvSpPr>
          <p:cNvPr id="19" name="椭圆 18"/>
          <p:cNvSpPr/>
          <p:nvPr/>
        </p:nvSpPr>
        <p:spPr>
          <a:xfrm>
            <a:off x="5384800" y="6267450"/>
            <a:ext cx="171450" cy="228600"/>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schemeClr val="accent1">
                  <a:lumMod val="50000"/>
                </a:schemeClr>
              </a:solidFill>
            </a:endParaRPr>
          </a:p>
        </p:txBody>
      </p:sp>
      <p:sp>
        <p:nvSpPr>
          <p:cNvPr id="2" name="标题 1"/>
          <p:cNvSpPr>
            <a:spLocks noGrp="1"/>
          </p:cNvSpPr>
          <p:nvPr>
            <p:ph type="ctrTitle"/>
          </p:nvPr>
        </p:nvSpPr>
        <p:spPr>
          <a:xfrm>
            <a:off x="528636" y="792517"/>
            <a:ext cx="6146483" cy="2384973"/>
          </a:xfrm>
        </p:spPr>
        <p:txBody>
          <a:bodyPr anchor="b"/>
          <a:lstStyle>
            <a:lvl1pPr algn="l">
              <a:defRPr sz="4500" b="1">
                <a:solidFill>
                  <a:schemeClr val="accent1"/>
                </a:solidFill>
              </a:defRPr>
            </a:lvl1pPr>
          </a:lstStyle>
          <a:p>
            <a:pPr fontAlgn="auto"/>
            <a:r>
              <a:rPr lang="zh-CN" altLang="en-US" strike="noStrike" noProof="1"/>
              <a:t>单击此处编辑母版标题样式</a:t>
            </a:r>
          </a:p>
        </p:txBody>
      </p:sp>
      <p:sp>
        <p:nvSpPr>
          <p:cNvPr id="3" name="副标题 2"/>
          <p:cNvSpPr>
            <a:spLocks noGrp="1"/>
          </p:cNvSpPr>
          <p:nvPr>
            <p:ph type="subTitle" idx="1"/>
          </p:nvPr>
        </p:nvSpPr>
        <p:spPr>
          <a:xfrm>
            <a:off x="528636" y="3227877"/>
            <a:ext cx="6146483" cy="786224"/>
          </a:xfrm>
        </p:spPr>
        <p:txBody>
          <a:bodyPr>
            <a:normAutofit/>
          </a:bodyPr>
          <a:lstStyle>
            <a:lvl1pPr marL="0" indent="0" algn="l">
              <a:buNone/>
              <a:defRPr sz="240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auto"/>
            <a:r>
              <a:rPr lang="zh-CN" altLang="en-US" strike="noStrike" noProof="1"/>
              <a:t>单击此处编辑母版副标题样式</a:t>
            </a:r>
          </a:p>
        </p:txBody>
      </p:sp>
      <p:sp>
        <p:nvSpPr>
          <p:cNvPr id="7" name="日期占位符 6"/>
          <p:cNvSpPr>
            <a:spLocks noGrp="1"/>
          </p:cNvSpPr>
          <p:nvPr>
            <p:ph type="dt" sz="half" idx="10"/>
          </p:nvPr>
        </p:nvSpPr>
        <p:spPr>
          <a:xfrm>
            <a:off x="628650" y="6413500"/>
            <a:ext cx="2057400" cy="365125"/>
          </a:xfrm>
          <a:prstGeom prst="rect">
            <a:avLst/>
          </a:prstGeom>
        </p:spPr>
        <p:txBody>
          <a:bodyPr vert="horz" lIns="91440" tIns="45720" rIns="91440" bIns="45720" rtlCol="0" anchor="ct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8" name="页脚占位符 7"/>
          <p:cNvSpPr>
            <a:spLocks noGrp="1"/>
          </p:cNvSpPr>
          <p:nvPr>
            <p:ph type="ftr" sz="quarter" idx="11"/>
          </p:nvPr>
        </p:nvSpPr>
        <p:spPr>
          <a:xfrm>
            <a:off x="3028950" y="641350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9" name="灯片编号占位符 8"/>
          <p:cNvSpPr>
            <a:spLocks noGrp="1"/>
          </p:cNvSpPr>
          <p:nvPr>
            <p:ph type="sldNum" sz="quarter" idx="12"/>
          </p:nvPr>
        </p:nvSpPr>
        <p:spPr>
          <a:xfrm>
            <a:off x="6457950" y="6413500"/>
            <a:ext cx="2057400" cy="365125"/>
          </a:xfrm>
          <a:prstGeom prst="rect">
            <a:avLst/>
          </a:prstGeom>
        </p:spPr>
        <p:txBody>
          <a:bodyPr vert="horz" lIns="91440" tIns="45720" rIns="91440" bIns="45720" rtlCol="0" anchor="ct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标题和内容">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8" name="椭圆 7"/>
          <p:cNvSpPr/>
          <p:nvPr/>
        </p:nvSpPr>
        <p:spPr>
          <a:xfrm>
            <a:off x="3563938"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9" name="椭圆 8"/>
          <p:cNvSpPr/>
          <p:nvPr/>
        </p:nvSpPr>
        <p:spPr>
          <a:xfrm>
            <a:off x="4170363"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10" name="椭圆 9"/>
          <p:cNvSpPr/>
          <p:nvPr/>
        </p:nvSpPr>
        <p:spPr>
          <a:xfrm>
            <a:off x="4778375"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11" name="椭圆 10"/>
          <p:cNvSpPr/>
          <p:nvPr/>
        </p:nvSpPr>
        <p:spPr>
          <a:xfrm>
            <a:off x="5384800"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3" name="内容占位符 2"/>
          <p:cNvSpPr>
            <a:spLocks noGrp="1"/>
          </p:cNvSpPr>
          <p:nvPr>
            <p:ph idx="1"/>
          </p:nvPr>
        </p:nvSpPr>
        <p:spPr>
          <a:xfrm>
            <a:off x="1291590" y="1588770"/>
            <a:ext cx="7223760" cy="4678680"/>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标题 6"/>
          <p:cNvSpPr>
            <a:spLocks noGrp="1"/>
          </p:cNvSpPr>
          <p:nvPr>
            <p:ph type="title"/>
          </p:nvPr>
        </p:nvSpPr>
        <p:spPr/>
        <p:txBody>
          <a:bodyPr/>
          <a:lstStyle/>
          <a:p>
            <a:pPr fontAlgn="auto"/>
            <a:r>
              <a:rPr lang="zh-CN" altLang="en-US" strike="noStrike" noProof="1"/>
              <a:t>单击此处编辑母版标题样式</a:t>
            </a:r>
          </a:p>
        </p:txBody>
      </p:sp>
      <p:sp>
        <p:nvSpPr>
          <p:cNvPr id="4" name="日期占位符 3"/>
          <p:cNvSpPr>
            <a:spLocks noGrp="1"/>
          </p:cNvSpPr>
          <p:nvPr>
            <p:ph type="dt" sz="half" idx="10"/>
          </p:nvPr>
        </p:nvSpPr>
        <p:spPr>
          <a:xfrm>
            <a:off x="628650" y="6413500"/>
            <a:ext cx="2057400" cy="365125"/>
          </a:xfrm>
          <a:prstGeom prst="rect">
            <a:avLst/>
          </a:prstGeom>
        </p:spPr>
        <p:txBody>
          <a:bodyPr vert="horz" lIns="91440" tIns="45720" rIns="91440" bIns="45720" rtlCol="0" anchor="ct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5" name="页脚占位符 4"/>
          <p:cNvSpPr>
            <a:spLocks noGrp="1"/>
          </p:cNvSpPr>
          <p:nvPr>
            <p:ph type="ftr" sz="quarter" idx="11"/>
          </p:nvPr>
        </p:nvSpPr>
        <p:spPr>
          <a:xfrm>
            <a:off x="3028950" y="641350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6" name="灯片编号占位符 5"/>
          <p:cNvSpPr>
            <a:spLocks noGrp="1"/>
          </p:cNvSpPr>
          <p:nvPr>
            <p:ph type="sldNum" sz="quarter" idx="12"/>
          </p:nvPr>
        </p:nvSpPr>
        <p:spPr>
          <a:xfrm>
            <a:off x="6457950" y="6413500"/>
            <a:ext cx="2057400" cy="365125"/>
          </a:xfrm>
          <a:prstGeom prst="rect">
            <a:avLst/>
          </a:prstGeom>
        </p:spPr>
        <p:txBody>
          <a:bodyPr vert="horz" lIns="91440" tIns="45720" rIns="91440" bIns="45720" rtlCol="0" anchor="ct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8" name="燕尾形 7"/>
          <p:cNvSpPr/>
          <p:nvPr>
            <p:custDataLst>
              <p:tags r:id="rId1"/>
            </p:custDataLst>
          </p:nvPr>
        </p:nvSpPr>
        <p:spPr>
          <a:xfrm>
            <a:off x="965200" y="1631950"/>
            <a:ext cx="684213" cy="6858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defRPr/>
            </a:pPr>
            <a:endParaRPr lang="zh-CN" altLang="en-US" strike="noStrike" noProof="1">
              <a:solidFill>
                <a:schemeClr val="tx1"/>
              </a:solidFill>
              <a:latin typeface="微软雅黑" panose="020B0503020204020204" charset="-122"/>
              <a:ea typeface="微软雅黑" panose="020B0503020204020204" charset="-122"/>
            </a:endParaRPr>
          </a:p>
        </p:txBody>
      </p:sp>
      <p:sp>
        <p:nvSpPr>
          <p:cNvPr id="2" name="标题 1"/>
          <p:cNvSpPr>
            <a:spLocks noGrp="1"/>
          </p:cNvSpPr>
          <p:nvPr>
            <p:ph type="title"/>
          </p:nvPr>
        </p:nvSpPr>
        <p:spPr>
          <a:xfrm>
            <a:off x="1777773" y="2967546"/>
            <a:ext cx="6495370" cy="1601561"/>
          </a:xfrm>
        </p:spPr>
        <p:txBody>
          <a:bodyPr anchor="t" anchorCtr="0">
            <a:normAutofit/>
          </a:bodyPr>
          <a:lstStyle>
            <a:lvl1pPr>
              <a:defRPr sz="4800"/>
            </a:lvl1pPr>
          </a:lstStyle>
          <a:p>
            <a:pPr fontAlgn="auto"/>
            <a:r>
              <a:rPr lang="zh-CN" altLang="en-US" strike="noStrike" noProof="1"/>
              <a:t>单击此处编辑母版标题样式</a:t>
            </a:r>
          </a:p>
        </p:txBody>
      </p:sp>
      <p:sp>
        <p:nvSpPr>
          <p:cNvPr id="3" name="文本占位符 2"/>
          <p:cNvSpPr>
            <a:spLocks noGrp="1"/>
          </p:cNvSpPr>
          <p:nvPr>
            <p:ph type="body" idx="1" hasCustomPrompt="1"/>
          </p:nvPr>
        </p:nvSpPr>
        <p:spPr>
          <a:xfrm>
            <a:off x="1777773" y="1224530"/>
            <a:ext cx="6495370" cy="1500187"/>
          </a:xfrm>
        </p:spPr>
        <p:txBody>
          <a:bodyPr anchor="ctr" anchorCtr="0">
            <a:noAutofit/>
          </a:bodyPr>
          <a:lstStyle>
            <a:lvl1pPr marL="0" indent="0">
              <a:buNone/>
              <a:defRPr sz="24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trike="noStrike" noProof="1"/>
              <a:t>单击此处编辑母版副标题样式</a:t>
            </a:r>
          </a:p>
        </p:txBody>
      </p:sp>
      <p:sp>
        <p:nvSpPr>
          <p:cNvPr id="4" name="日期占位符 3"/>
          <p:cNvSpPr>
            <a:spLocks noGrp="1"/>
          </p:cNvSpPr>
          <p:nvPr>
            <p:ph type="dt" sz="half" idx="10"/>
          </p:nvPr>
        </p:nvSpPr>
        <p:spPr>
          <a:xfrm>
            <a:off x="628650" y="6413500"/>
            <a:ext cx="2057400" cy="365125"/>
          </a:xfrm>
          <a:prstGeom prst="rect">
            <a:avLst/>
          </a:prstGeom>
        </p:spPr>
        <p:txBody>
          <a:bodyPr vert="horz" lIns="91440" tIns="45720" rIns="91440" bIns="45720" rtlCol="0" anchor="ct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5" name="页脚占位符 4"/>
          <p:cNvSpPr>
            <a:spLocks noGrp="1"/>
          </p:cNvSpPr>
          <p:nvPr>
            <p:ph type="ftr" sz="quarter" idx="11"/>
          </p:nvPr>
        </p:nvSpPr>
        <p:spPr>
          <a:xfrm>
            <a:off x="3028950" y="641350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6" name="灯片编号占位符 5"/>
          <p:cNvSpPr>
            <a:spLocks noGrp="1"/>
          </p:cNvSpPr>
          <p:nvPr>
            <p:ph type="sldNum" sz="quarter" idx="12"/>
          </p:nvPr>
        </p:nvSpPr>
        <p:spPr>
          <a:xfrm>
            <a:off x="6457950" y="6413500"/>
            <a:ext cx="2057400" cy="365125"/>
          </a:xfrm>
          <a:prstGeom prst="rect">
            <a:avLst/>
          </a:prstGeom>
        </p:spPr>
        <p:txBody>
          <a:bodyPr vert="horz" lIns="91440" tIns="45720" rIns="91440" bIns="45720" rtlCol="0" anchor="ct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1165860" y="1494141"/>
            <a:ext cx="7349490" cy="2327642"/>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1165860" y="4085859"/>
            <a:ext cx="7349490" cy="2327642"/>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6" name="页脚占位符 5"/>
          <p:cNvSpPr>
            <a:spLocks noGrp="1"/>
          </p:cNvSpPr>
          <p:nvPr>
            <p:ph type="ftr" sz="quarter" idx="11"/>
          </p:nvPr>
        </p:nvSpPr>
        <p:spPr/>
        <p:txBody>
          <a:bodyPr/>
          <a:lstStyle/>
          <a:p>
            <a:pPr fontAlgn="base"/>
            <a:endParaRPr lang="zh-CN" altLang="en-US" strike="noStrike" noProof="1"/>
          </a:p>
        </p:txBody>
      </p:sp>
      <p:sp>
        <p:nvSpPr>
          <p:cNvPr id="7" name="灯片编号占位符 6"/>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9842" y="1315403"/>
            <a:ext cx="3868340"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629842" y="2139314"/>
            <a:ext cx="3868340" cy="4135755"/>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29150" y="1315403"/>
            <a:ext cx="3887391"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29150" y="2139314"/>
            <a:ext cx="3887391" cy="4135755"/>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10" name="标题 9"/>
          <p:cNvSpPr>
            <a:spLocks noGrp="1"/>
          </p:cNvSpPr>
          <p:nvPr>
            <p:ph type="title"/>
          </p:nvPr>
        </p:nvSpPr>
        <p:spPr/>
        <p:txBody>
          <a:bodyPr/>
          <a:lstStyle/>
          <a:p>
            <a:pPr fontAlgn="auto"/>
            <a:r>
              <a:rPr lang="zh-CN" altLang="en-US" strike="noStrike" noProof="1"/>
              <a:t>单击此处编辑母版标题样式</a:t>
            </a:r>
          </a:p>
        </p:txBody>
      </p:sp>
      <p:sp>
        <p:nvSpPr>
          <p:cNvPr id="2" name="日期占位符 1"/>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7" name="页脚占位符 6"/>
          <p:cNvSpPr>
            <a:spLocks noGrp="1"/>
          </p:cNvSpPr>
          <p:nvPr>
            <p:ph type="ftr" sz="quarter" idx="11"/>
          </p:nvPr>
        </p:nvSpPr>
        <p:spPr/>
        <p:txBody>
          <a:bodyPr/>
          <a:lstStyle/>
          <a:p>
            <a:pPr fontAlgn="base"/>
            <a:endParaRPr lang="zh-CN" altLang="en-US" strike="noStrike" noProof="1"/>
          </a:p>
        </p:txBody>
      </p:sp>
      <p:sp>
        <p:nvSpPr>
          <p:cNvPr id="8" name="灯片编号占位符 7"/>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17" name="椭圆 16"/>
          <p:cNvSpPr/>
          <p:nvPr>
            <p:custDataLst>
              <p:tags r:id="rId1"/>
            </p:custDataLst>
          </p:nvPr>
        </p:nvSpPr>
        <p:spPr>
          <a:xfrm>
            <a:off x="1554163" y="1503363"/>
            <a:ext cx="3600450" cy="3600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18" name="椭圆 17"/>
          <p:cNvSpPr/>
          <p:nvPr>
            <p:custDataLst>
              <p:tags r:id="rId2"/>
            </p:custDataLst>
          </p:nvPr>
        </p:nvSpPr>
        <p:spPr>
          <a:xfrm>
            <a:off x="6484938" y="2095500"/>
            <a:ext cx="733425" cy="73342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19" name="椭圆 18"/>
          <p:cNvSpPr/>
          <p:nvPr>
            <p:custDataLst>
              <p:tags r:id="rId3"/>
            </p:custDataLst>
          </p:nvPr>
        </p:nvSpPr>
        <p:spPr>
          <a:xfrm>
            <a:off x="7199313" y="1566863"/>
            <a:ext cx="390525" cy="39370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20" name="椭圆 19"/>
          <p:cNvSpPr/>
          <p:nvPr>
            <p:custDataLst>
              <p:tags r:id="rId4"/>
            </p:custDataLst>
          </p:nvPr>
        </p:nvSpPr>
        <p:spPr>
          <a:xfrm>
            <a:off x="2236788" y="5027613"/>
            <a:ext cx="574675" cy="5762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21" name="椭圆 20"/>
          <p:cNvSpPr/>
          <p:nvPr>
            <p:custDataLst>
              <p:tags r:id="rId5"/>
            </p:custDataLst>
          </p:nvPr>
        </p:nvSpPr>
        <p:spPr>
          <a:xfrm>
            <a:off x="2716213" y="5734050"/>
            <a:ext cx="358775" cy="358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22" name="椭圆 21"/>
          <p:cNvSpPr/>
          <p:nvPr>
            <p:custDataLst>
              <p:tags r:id="rId6"/>
            </p:custDataLst>
          </p:nvPr>
        </p:nvSpPr>
        <p:spPr>
          <a:xfrm>
            <a:off x="3379788" y="1503363"/>
            <a:ext cx="3600450" cy="360045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6" name="任意多边形 5"/>
          <p:cNvSpPr/>
          <p:nvPr/>
        </p:nvSpPr>
        <p:spPr>
          <a:xfrm>
            <a:off x="400050" y="476250"/>
            <a:ext cx="8301038" cy="5905500"/>
          </a:xfrm>
          <a:custGeom>
            <a:avLst/>
            <a:gdLst>
              <a:gd name="connsiteX0" fmla="*/ 3790950 w 11068050"/>
              <a:gd name="connsiteY0" fmla="*/ 5886450 h 5905500"/>
              <a:gd name="connsiteX1" fmla="*/ 0 w 11068050"/>
              <a:gd name="connsiteY1" fmla="*/ 5886450 h 5905500"/>
              <a:gd name="connsiteX2" fmla="*/ 0 w 11068050"/>
              <a:gd name="connsiteY2" fmla="*/ 0 h 5905500"/>
              <a:gd name="connsiteX3" fmla="*/ 11068050 w 11068050"/>
              <a:gd name="connsiteY3" fmla="*/ 0 h 5905500"/>
              <a:gd name="connsiteX4" fmla="*/ 11068050 w 11068050"/>
              <a:gd name="connsiteY4" fmla="*/ 5905500 h 5905500"/>
              <a:gd name="connsiteX5" fmla="*/ 7200900 w 11068050"/>
              <a:gd name="connsiteY5" fmla="*/ 5905500 h 590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050" h="5905500">
                <a:moveTo>
                  <a:pt x="3790950" y="5886450"/>
                </a:moveTo>
                <a:lnTo>
                  <a:pt x="0" y="5886450"/>
                </a:lnTo>
                <a:lnTo>
                  <a:pt x="0" y="0"/>
                </a:lnTo>
                <a:lnTo>
                  <a:pt x="11068050" y="0"/>
                </a:lnTo>
                <a:lnTo>
                  <a:pt x="11068050" y="5905500"/>
                </a:lnTo>
                <a:lnTo>
                  <a:pt x="7200900" y="5905500"/>
                </a:lnTo>
              </a:path>
            </a:pathLst>
          </a:cu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7" name="椭圆 6"/>
          <p:cNvSpPr/>
          <p:nvPr/>
        </p:nvSpPr>
        <p:spPr>
          <a:xfrm>
            <a:off x="3563938"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8" name="椭圆 7"/>
          <p:cNvSpPr/>
          <p:nvPr/>
        </p:nvSpPr>
        <p:spPr>
          <a:xfrm>
            <a:off x="4170363"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9" name="椭圆 8"/>
          <p:cNvSpPr/>
          <p:nvPr/>
        </p:nvSpPr>
        <p:spPr>
          <a:xfrm>
            <a:off x="4778375"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10" name="椭圆 9"/>
          <p:cNvSpPr/>
          <p:nvPr/>
        </p:nvSpPr>
        <p:spPr>
          <a:xfrm>
            <a:off x="5384800"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2" name="标题 1"/>
          <p:cNvSpPr>
            <a:spLocks noGrp="1"/>
          </p:cNvSpPr>
          <p:nvPr>
            <p:ph type="title" hasCustomPrompt="1"/>
          </p:nvPr>
        </p:nvSpPr>
        <p:spPr>
          <a:xfrm>
            <a:off x="1651635" y="2611216"/>
            <a:ext cx="5223510" cy="1420812"/>
          </a:xfrm>
        </p:spPr>
        <p:txBody>
          <a:bodyPr>
            <a:noAutofit/>
          </a:bodyPr>
          <a:lstStyle>
            <a:lvl1pPr algn="ctr">
              <a:defRPr sz="6600">
                <a:solidFill>
                  <a:schemeClr val="bg1"/>
                </a:solidFill>
              </a:defRPr>
            </a:lvl1pPr>
          </a:lstStyle>
          <a:p>
            <a:pPr fontAlgn="auto"/>
            <a:r>
              <a:rPr lang="zh-CN" altLang="en-US" strike="noStrike" noProof="1"/>
              <a:t>编辑标题</a:t>
            </a:r>
          </a:p>
        </p:txBody>
      </p:sp>
      <p:sp>
        <p:nvSpPr>
          <p:cNvPr id="3" name="日期占位符 2"/>
          <p:cNvSpPr>
            <a:spLocks noGrp="1"/>
          </p:cNvSpPr>
          <p:nvPr>
            <p:ph type="dt" sz="half" idx="10"/>
          </p:nvPr>
        </p:nvSpPr>
        <p:spPr>
          <a:xfrm>
            <a:off x="628650" y="6413500"/>
            <a:ext cx="2057400" cy="365125"/>
          </a:xfrm>
          <a:prstGeom prst="rect">
            <a:avLst/>
          </a:prstGeom>
        </p:spPr>
        <p:txBody>
          <a:bodyPr vert="horz" lIns="91440" tIns="45720" rIns="91440" bIns="45720" rtlCol="0" anchor="ct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4" name="页脚占位符 3"/>
          <p:cNvSpPr>
            <a:spLocks noGrp="1"/>
          </p:cNvSpPr>
          <p:nvPr>
            <p:ph type="ftr" sz="quarter" idx="11"/>
          </p:nvPr>
        </p:nvSpPr>
        <p:spPr>
          <a:xfrm>
            <a:off x="3028950" y="641350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5" name="灯片编号占位符 4"/>
          <p:cNvSpPr>
            <a:spLocks noGrp="1"/>
          </p:cNvSpPr>
          <p:nvPr>
            <p:ph type="sldNum" sz="quarter" idx="12"/>
          </p:nvPr>
        </p:nvSpPr>
        <p:spPr>
          <a:xfrm>
            <a:off x="6457950" y="6413500"/>
            <a:ext cx="2057400" cy="365125"/>
          </a:xfrm>
          <a:prstGeom prst="rect">
            <a:avLst/>
          </a:prstGeom>
        </p:spPr>
        <p:txBody>
          <a:bodyPr vert="horz" lIns="91440" tIns="45720" rIns="91440" bIns="45720" rtlCol="0" anchor="ct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3" name="页脚占位符 2"/>
          <p:cNvSpPr>
            <a:spLocks noGrp="1"/>
          </p:cNvSpPr>
          <p:nvPr>
            <p:ph type="ftr" sz="quarter" idx="11"/>
          </p:nvPr>
        </p:nvSpPr>
        <p:spPr/>
        <p:txBody>
          <a:bodyPr/>
          <a:lstStyle/>
          <a:p>
            <a:pPr fontAlgn="base"/>
            <a:endParaRPr lang="zh-CN" altLang="en-US" strike="noStrike" noProof="1"/>
          </a:p>
        </p:txBody>
      </p:sp>
      <p:sp>
        <p:nvSpPr>
          <p:cNvPr id="4" name="灯片编号占位符 3"/>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Autofit/>
          </a:bodyPr>
          <a:lstStyle>
            <a:lvl1pPr>
              <a:defRPr sz="3200"/>
            </a:lvl1pPr>
          </a:lstStyle>
          <a:p>
            <a:pPr fontAlgn="auto"/>
            <a:r>
              <a:rPr lang="zh-CN" altLang="en-US" strike="noStrike" noProof="1"/>
              <a:t>单击此处编辑标题</a:t>
            </a:r>
          </a:p>
        </p:txBody>
      </p:sp>
      <p:sp>
        <p:nvSpPr>
          <p:cNvPr id="3" name="图片占位符 2"/>
          <p:cNvSpPr>
            <a:spLocks noGrp="1"/>
          </p:cNvSpPr>
          <p:nvPr>
            <p:ph type="pic" idx="1"/>
          </p:nvPr>
        </p:nvSpPr>
        <p:spPr>
          <a:xfrm>
            <a:off x="4014391" y="733425"/>
            <a:ext cx="44784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auto"/>
            <a:endParaRPr lang="zh-CN" altLang="en-US" strike="noStrike" noProof="1"/>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6" name="页脚占位符 5"/>
          <p:cNvSpPr>
            <a:spLocks noGrp="1"/>
          </p:cNvSpPr>
          <p:nvPr>
            <p:ph type="ftr" sz="quarter" idx="11"/>
          </p:nvPr>
        </p:nvSpPr>
        <p:spPr/>
        <p:txBody>
          <a:bodyPr/>
          <a:lstStyle/>
          <a:p>
            <a:pPr fontAlgn="base"/>
            <a:endParaRPr lang="zh-CN" altLang="en-US" strike="noStrike" noProof="1"/>
          </a:p>
        </p:txBody>
      </p:sp>
      <p:sp>
        <p:nvSpPr>
          <p:cNvPr id="7" name="灯片编号占位符 6"/>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39000" y="365125"/>
            <a:ext cx="1276350" cy="5811838"/>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628650" y="365125"/>
            <a:ext cx="6447065" cy="5811838"/>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5" name="页脚占位符 4"/>
          <p:cNvSpPr>
            <a:spLocks noGrp="1"/>
          </p:cNvSpPr>
          <p:nvPr>
            <p:ph type="ftr" sz="quarter" idx="11"/>
          </p:nvPr>
        </p:nvSpPr>
        <p:spPr/>
        <p:txBody>
          <a:bodyPr/>
          <a:lstStyle/>
          <a:p>
            <a:pPr fontAlgn="base"/>
            <a:endParaRPr lang="zh-CN" altLang="en-US" strike="noStrike" noProof="1"/>
          </a:p>
        </p:txBody>
      </p:sp>
      <p:sp>
        <p:nvSpPr>
          <p:cNvPr id="6" name="灯片编号占位符 5"/>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17" name="椭圆 16"/>
          <p:cNvSpPr/>
          <p:nvPr>
            <p:custDataLst>
              <p:tags r:id="rId1"/>
            </p:custDataLst>
          </p:nvPr>
        </p:nvSpPr>
        <p:spPr>
          <a:xfrm>
            <a:off x="1554163" y="1503363"/>
            <a:ext cx="3600450" cy="3600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18" name="椭圆 17"/>
          <p:cNvSpPr/>
          <p:nvPr>
            <p:custDataLst>
              <p:tags r:id="rId2"/>
            </p:custDataLst>
          </p:nvPr>
        </p:nvSpPr>
        <p:spPr>
          <a:xfrm>
            <a:off x="6484938" y="2095500"/>
            <a:ext cx="733425" cy="73342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19" name="椭圆 18"/>
          <p:cNvSpPr/>
          <p:nvPr>
            <p:custDataLst>
              <p:tags r:id="rId3"/>
            </p:custDataLst>
          </p:nvPr>
        </p:nvSpPr>
        <p:spPr>
          <a:xfrm>
            <a:off x="7199313" y="1566863"/>
            <a:ext cx="390525" cy="39370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20" name="椭圆 19"/>
          <p:cNvSpPr/>
          <p:nvPr>
            <p:custDataLst>
              <p:tags r:id="rId4"/>
            </p:custDataLst>
          </p:nvPr>
        </p:nvSpPr>
        <p:spPr>
          <a:xfrm>
            <a:off x="2236788" y="5027613"/>
            <a:ext cx="574675" cy="5762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21" name="椭圆 20"/>
          <p:cNvSpPr/>
          <p:nvPr>
            <p:custDataLst>
              <p:tags r:id="rId5"/>
            </p:custDataLst>
          </p:nvPr>
        </p:nvSpPr>
        <p:spPr>
          <a:xfrm>
            <a:off x="2716213" y="5734050"/>
            <a:ext cx="358775" cy="358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22" name="椭圆 21"/>
          <p:cNvSpPr/>
          <p:nvPr>
            <p:custDataLst>
              <p:tags r:id="rId6"/>
            </p:custDataLst>
          </p:nvPr>
        </p:nvSpPr>
        <p:spPr>
          <a:xfrm>
            <a:off x="3379788" y="1503363"/>
            <a:ext cx="3600450" cy="360045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6" name="任意多边形 5"/>
          <p:cNvSpPr/>
          <p:nvPr/>
        </p:nvSpPr>
        <p:spPr>
          <a:xfrm>
            <a:off x="400050" y="476250"/>
            <a:ext cx="8301038" cy="5905500"/>
          </a:xfrm>
          <a:custGeom>
            <a:avLst/>
            <a:gdLst>
              <a:gd name="connsiteX0" fmla="*/ 3790950 w 11068050"/>
              <a:gd name="connsiteY0" fmla="*/ 5886450 h 5905500"/>
              <a:gd name="connsiteX1" fmla="*/ 0 w 11068050"/>
              <a:gd name="connsiteY1" fmla="*/ 5886450 h 5905500"/>
              <a:gd name="connsiteX2" fmla="*/ 0 w 11068050"/>
              <a:gd name="connsiteY2" fmla="*/ 0 h 5905500"/>
              <a:gd name="connsiteX3" fmla="*/ 11068050 w 11068050"/>
              <a:gd name="connsiteY3" fmla="*/ 0 h 5905500"/>
              <a:gd name="connsiteX4" fmla="*/ 11068050 w 11068050"/>
              <a:gd name="connsiteY4" fmla="*/ 5905500 h 5905500"/>
              <a:gd name="connsiteX5" fmla="*/ 7200900 w 11068050"/>
              <a:gd name="connsiteY5" fmla="*/ 5905500 h 590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050" h="5905500">
                <a:moveTo>
                  <a:pt x="3790950" y="5886450"/>
                </a:moveTo>
                <a:lnTo>
                  <a:pt x="0" y="5886450"/>
                </a:lnTo>
                <a:lnTo>
                  <a:pt x="0" y="0"/>
                </a:lnTo>
                <a:lnTo>
                  <a:pt x="11068050" y="0"/>
                </a:lnTo>
                <a:lnTo>
                  <a:pt x="11068050" y="5905500"/>
                </a:lnTo>
                <a:lnTo>
                  <a:pt x="7200900" y="5905500"/>
                </a:lnTo>
              </a:path>
            </a:pathLst>
          </a:cu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7" name="椭圆 6"/>
          <p:cNvSpPr/>
          <p:nvPr/>
        </p:nvSpPr>
        <p:spPr>
          <a:xfrm>
            <a:off x="3563938"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8" name="椭圆 7"/>
          <p:cNvSpPr/>
          <p:nvPr/>
        </p:nvSpPr>
        <p:spPr>
          <a:xfrm>
            <a:off x="4170363"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9" name="椭圆 8"/>
          <p:cNvSpPr/>
          <p:nvPr/>
        </p:nvSpPr>
        <p:spPr>
          <a:xfrm>
            <a:off x="4778375"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10" name="椭圆 9"/>
          <p:cNvSpPr/>
          <p:nvPr/>
        </p:nvSpPr>
        <p:spPr>
          <a:xfrm>
            <a:off x="5384800"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2" name="标题 1"/>
          <p:cNvSpPr>
            <a:spLocks noGrp="1"/>
          </p:cNvSpPr>
          <p:nvPr>
            <p:ph type="title" hasCustomPrompt="1"/>
          </p:nvPr>
        </p:nvSpPr>
        <p:spPr>
          <a:xfrm>
            <a:off x="1651635" y="2611216"/>
            <a:ext cx="5223510" cy="1420812"/>
          </a:xfrm>
        </p:spPr>
        <p:txBody>
          <a:bodyPr>
            <a:noAutofit/>
          </a:bodyPr>
          <a:lstStyle>
            <a:lvl1pPr algn="ctr">
              <a:defRPr sz="6600">
                <a:solidFill>
                  <a:schemeClr val="bg1"/>
                </a:solidFill>
              </a:defRPr>
            </a:lvl1pPr>
          </a:lstStyle>
          <a:p>
            <a:pPr fontAlgn="auto"/>
            <a:r>
              <a:rPr lang="zh-CN" altLang="en-US" strike="noStrike" noProof="1"/>
              <a:t>编辑标题</a:t>
            </a:r>
          </a:p>
        </p:txBody>
      </p:sp>
      <p:sp>
        <p:nvSpPr>
          <p:cNvPr id="3" name="日期占位符 2"/>
          <p:cNvSpPr>
            <a:spLocks noGrp="1"/>
          </p:cNvSpPr>
          <p:nvPr>
            <p:ph type="dt" sz="half" idx="10"/>
          </p:nvPr>
        </p:nvSpPr>
        <p:spPr>
          <a:xfrm>
            <a:off x="628650" y="6413500"/>
            <a:ext cx="2057400" cy="365125"/>
          </a:xfrm>
          <a:prstGeom prst="rect">
            <a:avLst/>
          </a:prstGeom>
        </p:spPr>
        <p:txBody>
          <a:bodyPr vert="horz" lIns="91440" tIns="45720" rIns="91440" bIns="45720" rtlCol="0" anchor="ct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4" name="页脚占位符 3"/>
          <p:cNvSpPr>
            <a:spLocks noGrp="1"/>
          </p:cNvSpPr>
          <p:nvPr>
            <p:ph type="ftr" sz="quarter" idx="11"/>
          </p:nvPr>
        </p:nvSpPr>
        <p:spPr>
          <a:xfrm>
            <a:off x="3028950" y="641350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5" name="灯片编号占位符 4"/>
          <p:cNvSpPr>
            <a:spLocks noGrp="1"/>
          </p:cNvSpPr>
          <p:nvPr>
            <p:ph type="sldNum" sz="quarter" idx="12"/>
          </p:nvPr>
        </p:nvSpPr>
        <p:spPr>
          <a:xfrm>
            <a:off x="6457950" y="6413500"/>
            <a:ext cx="2057400" cy="365125"/>
          </a:xfrm>
          <a:prstGeom prst="rect">
            <a:avLst/>
          </a:prstGeom>
        </p:spPr>
        <p:txBody>
          <a:bodyPr vert="horz" lIns="91440" tIns="45720" rIns="91440" bIns="45720" rtlCol="0" anchor="ct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29068"/>
            <a:ext cx="7886700" cy="5575095"/>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2" name="日期占位符 1"/>
          <p:cNvSpPr>
            <a:spLocks noGrp="1"/>
          </p:cNvSpPr>
          <p:nvPr>
            <p:ph type="dt" sz="half" idx="14"/>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3" name="页脚占位符 2"/>
          <p:cNvSpPr>
            <a:spLocks noGrp="1"/>
          </p:cNvSpPr>
          <p:nvPr>
            <p:ph type="ftr" sz="quarter" idx="15"/>
          </p:nvPr>
        </p:nvSpPr>
        <p:spPr/>
        <p:txBody>
          <a:bodyPr/>
          <a:lstStyle/>
          <a:p>
            <a:pPr fontAlgn="base"/>
            <a:endParaRPr lang="zh-CN" altLang="en-US" strike="noStrike" noProof="1"/>
          </a:p>
        </p:txBody>
      </p:sp>
      <p:sp>
        <p:nvSpPr>
          <p:cNvPr id="4" name="灯片编号占位符 3"/>
          <p:cNvSpPr>
            <a:spLocks noGrp="1"/>
          </p:cNvSpPr>
          <p:nvPr>
            <p:ph type="sldNum" sz="quarter" idx="16"/>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16" name="椭圆 15"/>
          <p:cNvSpPr/>
          <p:nvPr/>
        </p:nvSpPr>
        <p:spPr>
          <a:xfrm>
            <a:off x="3563938" y="6267450"/>
            <a:ext cx="171450" cy="228600"/>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schemeClr val="accent1">
                  <a:lumMod val="50000"/>
                </a:schemeClr>
              </a:solidFill>
            </a:endParaRPr>
          </a:p>
        </p:txBody>
      </p:sp>
      <p:sp>
        <p:nvSpPr>
          <p:cNvPr id="17" name="椭圆 16"/>
          <p:cNvSpPr/>
          <p:nvPr/>
        </p:nvSpPr>
        <p:spPr>
          <a:xfrm>
            <a:off x="4170363" y="6267450"/>
            <a:ext cx="171450" cy="228600"/>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schemeClr val="accent1">
                  <a:lumMod val="50000"/>
                </a:schemeClr>
              </a:solidFill>
            </a:endParaRPr>
          </a:p>
        </p:txBody>
      </p:sp>
      <p:sp>
        <p:nvSpPr>
          <p:cNvPr id="18" name="椭圆 17"/>
          <p:cNvSpPr/>
          <p:nvPr/>
        </p:nvSpPr>
        <p:spPr>
          <a:xfrm>
            <a:off x="4778375" y="6267450"/>
            <a:ext cx="171450" cy="228600"/>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schemeClr val="accent1">
                  <a:lumMod val="50000"/>
                </a:schemeClr>
              </a:solidFill>
            </a:endParaRPr>
          </a:p>
        </p:txBody>
      </p:sp>
      <p:sp>
        <p:nvSpPr>
          <p:cNvPr id="19" name="椭圆 18"/>
          <p:cNvSpPr/>
          <p:nvPr/>
        </p:nvSpPr>
        <p:spPr>
          <a:xfrm>
            <a:off x="5384800" y="6267450"/>
            <a:ext cx="171450" cy="228600"/>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schemeClr val="accent1">
                  <a:lumMod val="50000"/>
                </a:schemeClr>
              </a:solidFill>
            </a:endParaRPr>
          </a:p>
        </p:txBody>
      </p:sp>
      <p:sp>
        <p:nvSpPr>
          <p:cNvPr id="2" name="标题 1"/>
          <p:cNvSpPr>
            <a:spLocks noGrp="1"/>
          </p:cNvSpPr>
          <p:nvPr>
            <p:ph type="ctrTitle"/>
          </p:nvPr>
        </p:nvSpPr>
        <p:spPr>
          <a:xfrm>
            <a:off x="528636" y="792517"/>
            <a:ext cx="6146483" cy="2384973"/>
          </a:xfrm>
        </p:spPr>
        <p:txBody>
          <a:bodyPr anchor="b"/>
          <a:lstStyle>
            <a:lvl1pPr algn="l">
              <a:defRPr sz="4500" b="1">
                <a:solidFill>
                  <a:schemeClr val="accent1"/>
                </a:solidFill>
              </a:defRPr>
            </a:lvl1pPr>
          </a:lstStyle>
          <a:p>
            <a:pPr fontAlgn="auto"/>
            <a:r>
              <a:rPr lang="zh-CN" altLang="en-US" strike="noStrike" noProof="1"/>
              <a:t>单击此处编辑母版标题样式</a:t>
            </a:r>
          </a:p>
        </p:txBody>
      </p:sp>
      <p:sp>
        <p:nvSpPr>
          <p:cNvPr id="3" name="副标题 2"/>
          <p:cNvSpPr>
            <a:spLocks noGrp="1"/>
          </p:cNvSpPr>
          <p:nvPr>
            <p:ph type="subTitle" idx="1"/>
          </p:nvPr>
        </p:nvSpPr>
        <p:spPr>
          <a:xfrm>
            <a:off x="528636" y="3227877"/>
            <a:ext cx="6146483" cy="786224"/>
          </a:xfrm>
        </p:spPr>
        <p:txBody>
          <a:bodyPr>
            <a:normAutofit/>
          </a:bodyPr>
          <a:lstStyle>
            <a:lvl1pPr marL="0" indent="0" algn="l">
              <a:buNone/>
              <a:defRPr sz="240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auto"/>
            <a:r>
              <a:rPr lang="zh-CN" altLang="en-US" strike="noStrike" noProof="1"/>
              <a:t>单击此处编辑母版副标题样式</a:t>
            </a:r>
          </a:p>
        </p:txBody>
      </p:sp>
      <p:sp>
        <p:nvSpPr>
          <p:cNvPr id="7" name="日期占位符 6"/>
          <p:cNvSpPr>
            <a:spLocks noGrp="1"/>
          </p:cNvSpPr>
          <p:nvPr>
            <p:ph type="dt" sz="half" idx="10"/>
          </p:nvPr>
        </p:nvSpPr>
        <p:spPr>
          <a:xfrm>
            <a:off x="628650" y="6413500"/>
            <a:ext cx="2057400" cy="365125"/>
          </a:xfrm>
          <a:prstGeom prst="rect">
            <a:avLst/>
          </a:prstGeom>
        </p:spPr>
        <p:txBody>
          <a:bodyPr vert="horz" lIns="91440" tIns="45720" rIns="91440" bIns="45720" rtlCol="0" anchor="ct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8" name="页脚占位符 7"/>
          <p:cNvSpPr>
            <a:spLocks noGrp="1"/>
          </p:cNvSpPr>
          <p:nvPr>
            <p:ph type="ftr" sz="quarter" idx="11"/>
          </p:nvPr>
        </p:nvSpPr>
        <p:spPr>
          <a:xfrm>
            <a:off x="3028950" y="641350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9" name="灯片编号占位符 8"/>
          <p:cNvSpPr>
            <a:spLocks noGrp="1"/>
          </p:cNvSpPr>
          <p:nvPr>
            <p:ph type="sldNum" sz="quarter" idx="12"/>
          </p:nvPr>
        </p:nvSpPr>
        <p:spPr>
          <a:xfrm>
            <a:off x="6457950" y="6413500"/>
            <a:ext cx="2057400" cy="365125"/>
          </a:xfrm>
          <a:prstGeom prst="rect">
            <a:avLst/>
          </a:prstGeom>
        </p:spPr>
        <p:txBody>
          <a:bodyPr vert="horz" lIns="91440" tIns="45720" rIns="91440" bIns="45720" rtlCol="0" anchor="ct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标题和内容">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8" name="椭圆 7"/>
          <p:cNvSpPr/>
          <p:nvPr/>
        </p:nvSpPr>
        <p:spPr>
          <a:xfrm>
            <a:off x="3563938"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9" name="椭圆 8"/>
          <p:cNvSpPr/>
          <p:nvPr/>
        </p:nvSpPr>
        <p:spPr>
          <a:xfrm>
            <a:off x="4170363"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10" name="椭圆 9"/>
          <p:cNvSpPr/>
          <p:nvPr/>
        </p:nvSpPr>
        <p:spPr>
          <a:xfrm>
            <a:off x="4778375"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11" name="椭圆 10"/>
          <p:cNvSpPr/>
          <p:nvPr/>
        </p:nvSpPr>
        <p:spPr>
          <a:xfrm>
            <a:off x="5384800"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3" name="内容占位符 2"/>
          <p:cNvSpPr>
            <a:spLocks noGrp="1"/>
          </p:cNvSpPr>
          <p:nvPr>
            <p:ph idx="1"/>
          </p:nvPr>
        </p:nvSpPr>
        <p:spPr>
          <a:xfrm>
            <a:off x="1291590" y="1588770"/>
            <a:ext cx="7223760" cy="4678680"/>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标题 6"/>
          <p:cNvSpPr>
            <a:spLocks noGrp="1"/>
          </p:cNvSpPr>
          <p:nvPr>
            <p:ph type="title"/>
          </p:nvPr>
        </p:nvSpPr>
        <p:spPr/>
        <p:txBody>
          <a:bodyPr/>
          <a:lstStyle/>
          <a:p>
            <a:pPr fontAlgn="auto"/>
            <a:r>
              <a:rPr lang="zh-CN" altLang="en-US" strike="noStrike" noProof="1"/>
              <a:t>单击此处编辑母版标题样式</a:t>
            </a:r>
          </a:p>
        </p:txBody>
      </p:sp>
      <p:sp>
        <p:nvSpPr>
          <p:cNvPr id="4" name="日期占位符 3"/>
          <p:cNvSpPr>
            <a:spLocks noGrp="1"/>
          </p:cNvSpPr>
          <p:nvPr>
            <p:ph type="dt" sz="half" idx="10"/>
          </p:nvPr>
        </p:nvSpPr>
        <p:spPr>
          <a:xfrm>
            <a:off x="628650" y="6413500"/>
            <a:ext cx="2057400" cy="365125"/>
          </a:xfrm>
          <a:prstGeom prst="rect">
            <a:avLst/>
          </a:prstGeom>
        </p:spPr>
        <p:txBody>
          <a:bodyPr vert="horz" lIns="91440" tIns="45720" rIns="91440" bIns="45720" rtlCol="0" anchor="ct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5" name="页脚占位符 4"/>
          <p:cNvSpPr>
            <a:spLocks noGrp="1"/>
          </p:cNvSpPr>
          <p:nvPr>
            <p:ph type="ftr" sz="quarter" idx="11"/>
          </p:nvPr>
        </p:nvSpPr>
        <p:spPr>
          <a:xfrm>
            <a:off x="3028950" y="641350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6" name="灯片编号占位符 5"/>
          <p:cNvSpPr>
            <a:spLocks noGrp="1"/>
          </p:cNvSpPr>
          <p:nvPr>
            <p:ph type="sldNum" sz="quarter" idx="12"/>
          </p:nvPr>
        </p:nvSpPr>
        <p:spPr>
          <a:xfrm>
            <a:off x="6457950" y="6413500"/>
            <a:ext cx="2057400" cy="365125"/>
          </a:xfrm>
          <a:prstGeom prst="rect">
            <a:avLst/>
          </a:prstGeom>
        </p:spPr>
        <p:txBody>
          <a:bodyPr vert="horz" lIns="91440" tIns="45720" rIns="91440" bIns="45720" rtlCol="0" anchor="ct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8" name="燕尾形 7"/>
          <p:cNvSpPr/>
          <p:nvPr>
            <p:custDataLst>
              <p:tags r:id="rId1"/>
            </p:custDataLst>
          </p:nvPr>
        </p:nvSpPr>
        <p:spPr>
          <a:xfrm>
            <a:off x="965200" y="1631950"/>
            <a:ext cx="684213" cy="6858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defRPr/>
            </a:pPr>
            <a:endParaRPr lang="zh-CN" altLang="en-US" strike="noStrike" noProof="1">
              <a:solidFill>
                <a:schemeClr val="tx1"/>
              </a:solidFill>
              <a:latin typeface="微软雅黑" panose="020B0503020204020204" charset="-122"/>
              <a:ea typeface="微软雅黑" panose="020B0503020204020204" charset="-122"/>
            </a:endParaRPr>
          </a:p>
        </p:txBody>
      </p:sp>
      <p:sp>
        <p:nvSpPr>
          <p:cNvPr id="2" name="标题 1"/>
          <p:cNvSpPr>
            <a:spLocks noGrp="1"/>
          </p:cNvSpPr>
          <p:nvPr>
            <p:ph type="title"/>
          </p:nvPr>
        </p:nvSpPr>
        <p:spPr>
          <a:xfrm>
            <a:off x="1777773" y="2967546"/>
            <a:ext cx="6495370" cy="1601561"/>
          </a:xfrm>
        </p:spPr>
        <p:txBody>
          <a:bodyPr anchor="t" anchorCtr="0">
            <a:normAutofit/>
          </a:bodyPr>
          <a:lstStyle>
            <a:lvl1pPr>
              <a:defRPr sz="4800"/>
            </a:lvl1pPr>
          </a:lstStyle>
          <a:p>
            <a:pPr fontAlgn="auto"/>
            <a:r>
              <a:rPr lang="zh-CN" altLang="en-US" strike="noStrike" noProof="1"/>
              <a:t>单击此处编辑母版标题样式</a:t>
            </a:r>
          </a:p>
        </p:txBody>
      </p:sp>
      <p:sp>
        <p:nvSpPr>
          <p:cNvPr id="3" name="文本占位符 2"/>
          <p:cNvSpPr>
            <a:spLocks noGrp="1"/>
          </p:cNvSpPr>
          <p:nvPr>
            <p:ph type="body" idx="1" hasCustomPrompt="1"/>
          </p:nvPr>
        </p:nvSpPr>
        <p:spPr>
          <a:xfrm>
            <a:off x="1777773" y="1224530"/>
            <a:ext cx="6495370" cy="1500187"/>
          </a:xfrm>
        </p:spPr>
        <p:txBody>
          <a:bodyPr anchor="ctr" anchorCtr="0">
            <a:noAutofit/>
          </a:bodyPr>
          <a:lstStyle>
            <a:lvl1pPr marL="0" indent="0">
              <a:buNone/>
              <a:defRPr sz="24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trike="noStrike" noProof="1"/>
              <a:t>单击此处编辑母版副标题样式</a:t>
            </a:r>
          </a:p>
        </p:txBody>
      </p:sp>
      <p:sp>
        <p:nvSpPr>
          <p:cNvPr id="4" name="日期占位符 3"/>
          <p:cNvSpPr>
            <a:spLocks noGrp="1"/>
          </p:cNvSpPr>
          <p:nvPr>
            <p:ph type="dt" sz="half" idx="10"/>
          </p:nvPr>
        </p:nvSpPr>
        <p:spPr>
          <a:xfrm>
            <a:off x="628650" y="6413500"/>
            <a:ext cx="2057400" cy="365125"/>
          </a:xfrm>
          <a:prstGeom prst="rect">
            <a:avLst/>
          </a:prstGeom>
        </p:spPr>
        <p:txBody>
          <a:bodyPr vert="horz" lIns="91440" tIns="45720" rIns="91440" bIns="45720" rtlCol="0" anchor="ct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5" name="页脚占位符 4"/>
          <p:cNvSpPr>
            <a:spLocks noGrp="1"/>
          </p:cNvSpPr>
          <p:nvPr>
            <p:ph type="ftr" sz="quarter" idx="11"/>
          </p:nvPr>
        </p:nvSpPr>
        <p:spPr>
          <a:xfrm>
            <a:off x="3028950" y="641350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6" name="灯片编号占位符 5"/>
          <p:cNvSpPr>
            <a:spLocks noGrp="1"/>
          </p:cNvSpPr>
          <p:nvPr>
            <p:ph type="sldNum" sz="quarter" idx="12"/>
          </p:nvPr>
        </p:nvSpPr>
        <p:spPr>
          <a:xfrm>
            <a:off x="6457950" y="6413500"/>
            <a:ext cx="2057400" cy="365125"/>
          </a:xfrm>
          <a:prstGeom prst="rect">
            <a:avLst/>
          </a:prstGeom>
        </p:spPr>
        <p:txBody>
          <a:bodyPr vert="horz" lIns="91440" tIns="45720" rIns="91440" bIns="45720" rtlCol="0" anchor="ct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1165860" y="1494141"/>
            <a:ext cx="7349490" cy="2327642"/>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1165860" y="4085859"/>
            <a:ext cx="7349490" cy="2327642"/>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6" name="页脚占位符 5"/>
          <p:cNvSpPr>
            <a:spLocks noGrp="1"/>
          </p:cNvSpPr>
          <p:nvPr>
            <p:ph type="ftr" sz="quarter" idx="11"/>
          </p:nvPr>
        </p:nvSpPr>
        <p:spPr/>
        <p:txBody>
          <a:bodyPr/>
          <a:lstStyle/>
          <a:p>
            <a:pPr fontAlgn="base"/>
            <a:endParaRPr lang="zh-CN" altLang="en-US" strike="noStrike" noProof="1"/>
          </a:p>
        </p:txBody>
      </p:sp>
      <p:sp>
        <p:nvSpPr>
          <p:cNvPr id="7" name="灯片编号占位符 6"/>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9842" y="1315403"/>
            <a:ext cx="3868340"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629842" y="2139314"/>
            <a:ext cx="3868340" cy="4135755"/>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29150" y="1315403"/>
            <a:ext cx="3887391"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29150" y="2139314"/>
            <a:ext cx="3887391" cy="4135755"/>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10" name="标题 9"/>
          <p:cNvSpPr>
            <a:spLocks noGrp="1"/>
          </p:cNvSpPr>
          <p:nvPr>
            <p:ph type="title"/>
          </p:nvPr>
        </p:nvSpPr>
        <p:spPr/>
        <p:txBody>
          <a:bodyPr/>
          <a:lstStyle/>
          <a:p>
            <a:pPr fontAlgn="auto"/>
            <a:r>
              <a:rPr lang="zh-CN" altLang="en-US" strike="noStrike" noProof="1"/>
              <a:t>单击此处编辑母版标题样式</a:t>
            </a:r>
          </a:p>
        </p:txBody>
      </p:sp>
      <p:sp>
        <p:nvSpPr>
          <p:cNvPr id="2" name="日期占位符 1"/>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7" name="页脚占位符 6"/>
          <p:cNvSpPr>
            <a:spLocks noGrp="1"/>
          </p:cNvSpPr>
          <p:nvPr>
            <p:ph type="ftr" sz="quarter" idx="11"/>
          </p:nvPr>
        </p:nvSpPr>
        <p:spPr/>
        <p:txBody>
          <a:bodyPr/>
          <a:lstStyle/>
          <a:p>
            <a:pPr fontAlgn="base"/>
            <a:endParaRPr lang="zh-CN" altLang="en-US" strike="noStrike" noProof="1"/>
          </a:p>
        </p:txBody>
      </p:sp>
      <p:sp>
        <p:nvSpPr>
          <p:cNvPr id="8" name="灯片编号占位符 7"/>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17" name="椭圆 16"/>
          <p:cNvSpPr/>
          <p:nvPr>
            <p:custDataLst>
              <p:tags r:id="rId1"/>
            </p:custDataLst>
          </p:nvPr>
        </p:nvSpPr>
        <p:spPr>
          <a:xfrm>
            <a:off x="1554163" y="1503363"/>
            <a:ext cx="3600450" cy="3600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18" name="椭圆 17"/>
          <p:cNvSpPr/>
          <p:nvPr>
            <p:custDataLst>
              <p:tags r:id="rId2"/>
            </p:custDataLst>
          </p:nvPr>
        </p:nvSpPr>
        <p:spPr>
          <a:xfrm>
            <a:off x="6484938" y="2095500"/>
            <a:ext cx="733425" cy="73342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19" name="椭圆 18"/>
          <p:cNvSpPr/>
          <p:nvPr>
            <p:custDataLst>
              <p:tags r:id="rId3"/>
            </p:custDataLst>
          </p:nvPr>
        </p:nvSpPr>
        <p:spPr>
          <a:xfrm>
            <a:off x="7199313" y="1566863"/>
            <a:ext cx="390525" cy="39370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20" name="椭圆 19"/>
          <p:cNvSpPr/>
          <p:nvPr>
            <p:custDataLst>
              <p:tags r:id="rId4"/>
            </p:custDataLst>
          </p:nvPr>
        </p:nvSpPr>
        <p:spPr>
          <a:xfrm>
            <a:off x="2236788" y="5027613"/>
            <a:ext cx="574675" cy="5762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21" name="椭圆 20"/>
          <p:cNvSpPr/>
          <p:nvPr>
            <p:custDataLst>
              <p:tags r:id="rId5"/>
            </p:custDataLst>
          </p:nvPr>
        </p:nvSpPr>
        <p:spPr>
          <a:xfrm>
            <a:off x="2716213" y="5734050"/>
            <a:ext cx="358775" cy="358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22" name="椭圆 21"/>
          <p:cNvSpPr/>
          <p:nvPr>
            <p:custDataLst>
              <p:tags r:id="rId6"/>
            </p:custDataLst>
          </p:nvPr>
        </p:nvSpPr>
        <p:spPr>
          <a:xfrm>
            <a:off x="3379788" y="1503363"/>
            <a:ext cx="3600450" cy="360045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6" name="任意多边形 5"/>
          <p:cNvSpPr/>
          <p:nvPr/>
        </p:nvSpPr>
        <p:spPr>
          <a:xfrm>
            <a:off x="400050" y="476250"/>
            <a:ext cx="8301038" cy="5905500"/>
          </a:xfrm>
          <a:custGeom>
            <a:avLst/>
            <a:gdLst>
              <a:gd name="connsiteX0" fmla="*/ 3790950 w 11068050"/>
              <a:gd name="connsiteY0" fmla="*/ 5886450 h 5905500"/>
              <a:gd name="connsiteX1" fmla="*/ 0 w 11068050"/>
              <a:gd name="connsiteY1" fmla="*/ 5886450 h 5905500"/>
              <a:gd name="connsiteX2" fmla="*/ 0 w 11068050"/>
              <a:gd name="connsiteY2" fmla="*/ 0 h 5905500"/>
              <a:gd name="connsiteX3" fmla="*/ 11068050 w 11068050"/>
              <a:gd name="connsiteY3" fmla="*/ 0 h 5905500"/>
              <a:gd name="connsiteX4" fmla="*/ 11068050 w 11068050"/>
              <a:gd name="connsiteY4" fmla="*/ 5905500 h 5905500"/>
              <a:gd name="connsiteX5" fmla="*/ 7200900 w 11068050"/>
              <a:gd name="connsiteY5" fmla="*/ 5905500 h 590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050" h="5905500">
                <a:moveTo>
                  <a:pt x="3790950" y="5886450"/>
                </a:moveTo>
                <a:lnTo>
                  <a:pt x="0" y="5886450"/>
                </a:lnTo>
                <a:lnTo>
                  <a:pt x="0" y="0"/>
                </a:lnTo>
                <a:lnTo>
                  <a:pt x="11068050" y="0"/>
                </a:lnTo>
                <a:lnTo>
                  <a:pt x="11068050" y="5905500"/>
                </a:lnTo>
                <a:lnTo>
                  <a:pt x="7200900" y="5905500"/>
                </a:lnTo>
              </a:path>
            </a:pathLst>
          </a:cu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7" name="椭圆 6"/>
          <p:cNvSpPr/>
          <p:nvPr/>
        </p:nvSpPr>
        <p:spPr>
          <a:xfrm>
            <a:off x="3563938"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8" name="椭圆 7"/>
          <p:cNvSpPr/>
          <p:nvPr/>
        </p:nvSpPr>
        <p:spPr>
          <a:xfrm>
            <a:off x="4170363"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9" name="椭圆 8"/>
          <p:cNvSpPr/>
          <p:nvPr/>
        </p:nvSpPr>
        <p:spPr>
          <a:xfrm>
            <a:off x="4778375"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10" name="椭圆 9"/>
          <p:cNvSpPr/>
          <p:nvPr/>
        </p:nvSpPr>
        <p:spPr>
          <a:xfrm>
            <a:off x="5384800"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2" name="标题 1"/>
          <p:cNvSpPr>
            <a:spLocks noGrp="1"/>
          </p:cNvSpPr>
          <p:nvPr>
            <p:ph type="title" hasCustomPrompt="1"/>
          </p:nvPr>
        </p:nvSpPr>
        <p:spPr>
          <a:xfrm>
            <a:off x="1651635" y="2611216"/>
            <a:ext cx="5223510" cy="1420812"/>
          </a:xfrm>
        </p:spPr>
        <p:txBody>
          <a:bodyPr>
            <a:noAutofit/>
          </a:bodyPr>
          <a:lstStyle>
            <a:lvl1pPr algn="ctr">
              <a:defRPr sz="6600">
                <a:solidFill>
                  <a:schemeClr val="bg1"/>
                </a:solidFill>
              </a:defRPr>
            </a:lvl1pPr>
          </a:lstStyle>
          <a:p>
            <a:pPr fontAlgn="auto"/>
            <a:r>
              <a:rPr lang="zh-CN" altLang="en-US" strike="noStrike" noProof="1"/>
              <a:t>编辑标题</a:t>
            </a:r>
          </a:p>
        </p:txBody>
      </p:sp>
      <p:sp>
        <p:nvSpPr>
          <p:cNvPr id="3" name="日期占位符 2"/>
          <p:cNvSpPr>
            <a:spLocks noGrp="1"/>
          </p:cNvSpPr>
          <p:nvPr>
            <p:ph type="dt" sz="half" idx="10"/>
          </p:nvPr>
        </p:nvSpPr>
        <p:spPr>
          <a:xfrm>
            <a:off x="628650" y="6413500"/>
            <a:ext cx="2057400" cy="365125"/>
          </a:xfrm>
          <a:prstGeom prst="rect">
            <a:avLst/>
          </a:prstGeom>
        </p:spPr>
        <p:txBody>
          <a:bodyPr vert="horz" lIns="91440" tIns="45720" rIns="91440" bIns="45720" rtlCol="0" anchor="ct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4" name="页脚占位符 3"/>
          <p:cNvSpPr>
            <a:spLocks noGrp="1"/>
          </p:cNvSpPr>
          <p:nvPr>
            <p:ph type="ftr" sz="quarter" idx="11"/>
          </p:nvPr>
        </p:nvSpPr>
        <p:spPr>
          <a:xfrm>
            <a:off x="3028950" y="641350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5" name="灯片编号占位符 4"/>
          <p:cNvSpPr>
            <a:spLocks noGrp="1"/>
          </p:cNvSpPr>
          <p:nvPr>
            <p:ph type="sldNum" sz="quarter" idx="12"/>
          </p:nvPr>
        </p:nvSpPr>
        <p:spPr>
          <a:xfrm>
            <a:off x="6457950" y="6413500"/>
            <a:ext cx="2057400" cy="365125"/>
          </a:xfrm>
          <a:prstGeom prst="rect">
            <a:avLst/>
          </a:prstGeom>
        </p:spPr>
        <p:txBody>
          <a:bodyPr vert="horz" lIns="91440" tIns="45720" rIns="91440" bIns="45720" rtlCol="0" anchor="ct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3" name="页脚占位符 2"/>
          <p:cNvSpPr>
            <a:spLocks noGrp="1"/>
          </p:cNvSpPr>
          <p:nvPr>
            <p:ph type="ftr" sz="quarter" idx="11"/>
          </p:nvPr>
        </p:nvSpPr>
        <p:spPr/>
        <p:txBody>
          <a:bodyPr/>
          <a:lstStyle/>
          <a:p>
            <a:pPr fontAlgn="base"/>
            <a:endParaRPr lang="zh-CN" altLang="en-US" strike="noStrike" noProof="1"/>
          </a:p>
        </p:txBody>
      </p:sp>
      <p:sp>
        <p:nvSpPr>
          <p:cNvPr id="4" name="灯片编号占位符 3"/>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Autofit/>
          </a:bodyPr>
          <a:lstStyle>
            <a:lvl1pPr>
              <a:defRPr sz="3200"/>
            </a:lvl1pPr>
          </a:lstStyle>
          <a:p>
            <a:pPr fontAlgn="auto"/>
            <a:r>
              <a:rPr lang="zh-CN" altLang="en-US" strike="noStrike" noProof="1"/>
              <a:t>单击此处编辑标题</a:t>
            </a:r>
          </a:p>
        </p:txBody>
      </p:sp>
      <p:sp>
        <p:nvSpPr>
          <p:cNvPr id="3" name="图片占位符 2"/>
          <p:cNvSpPr>
            <a:spLocks noGrp="1"/>
          </p:cNvSpPr>
          <p:nvPr>
            <p:ph type="pic" idx="1"/>
          </p:nvPr>
        </p:nvSpPr>
        <p:spPr>
          <a:xfrm>
            <a:off x="4014391" y="733425"/>
            <a:ext cx="44784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auto"/>
            <a:endParaRPr lang="zh-CN" altLang="en-US" strike="noStrike" noProof="1"/>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6" name="页脚占位符 5"/>
          <p:cNvSpPr>
            <a:spLocks noGrp="1"/>
          </p:cNvSpPr>
          <p:nvPr>
            <p:ph type="ftr" sz="quarter" idx="11"/>
          </p:nvPr>
        </p:nvSpPr>
        <p:spPr/>
        <p:txBody>
          <a:bodyPr/>
          <a:lstStyle/>
          <a:p>
            <a:pPr fontAlgn="base"/>
            <a:endParaRPr lang="zh-CN" altLang="en-US" strike="noStrike" noProof="1"/>
          </a:p>
        </p:txBody>
      </p:sp>
      <p:sp>
        <p:nvSpPr>
          <p:cNvPr id="7" name="灯片编号占位符 6"/>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39000" y="365125"/>
            <a:ext cx="1276350" cy="5811838"/>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628650" y="365125"/>
            <a:ext cx="6447065" cy="5811838"/>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5" name="页脚占位符 4"/>
          <p:cNvSpPr>
            <a:spLocks noGrp="1"/>
          </p:cNvSpPr>
          <p:nvPr>
            <p:ph type="ftr" sz="quarter" idx="11"/>
          </p:nvPr>
        </p:nvSpPr>
        <p:spPr/>
        <p:txBody>
          <a:bodyPr/>
          <a:lstStyle/>
          <a:p>
            <a:pPr fontAlgn="base"/>
            <a:endParaRPr lang="zh-CN" altLang="en-US" strike="noStrike" noProof="1"/>
          </a:p>
        </p:txBody>
      </p:sp>
      <p:sp>
        <p:nvSpPr>
          <p:cNvPr id="6" name="灯片编号占位符 5"/>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3" name="页脚占位符 2"/>
          <p:cNvSpPr>
            <a:spLocks noGrp="1"/>
          </p:cNvSpPr>
          <p:nvPr>
            <p:ph type="ftr" sz="quarter" idx="11"/>
          </p:nvPr>
        </p:nvSpPr>
        <p:spPr/>
        <p:txBody>
          <a:bodyPr/>
          <a:lstStyle/>
          <a:p>
            <a:pPr fontAlgn="base"/>
            <a:endParaRPr lang="zh-CN" altLang="en-US" strike="noStrike" noProof="1"/>
          </a:p>
        </p:txBody>
      </p:sp>
      <p:sp>
        <p:nvSpPr>
          <p:cNvPr id="4" name="灯片编号占位符 3"/>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29068"/>
            <a:ext cx="7886700" cy="5575095"/>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2" name="日期占位符 1"/>
          <p:cNvSpPr>
            <a:spLocks noGrp="1"/>
          </p:cNvSpPr>
          <p:nvPr>
            <p:ph type="dt" sz="half" idx="14"/>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3" name="页脚占位符 2"/>
          <p:cNvSpPr>
            <a:spLocks noGrp="1"/>
          </p:cNvSpPr>
          <p:nvPr>
            <p:ph type="ftr" sz="quarter" idx="15"/>
          </p:nvPr>
        </p:nvSpPr>
        <p:spPr/>
        <p:txBody>
          <a:bodyPr/>
          <a:lstStyle/>
          <a:p>
            <a:pPr fontAlgn="base"/>
            <a:endParaRPr lang="zh-CN" altLang="en-US" strike="noStrike" noProof="1"/>
          </a:p>
        </p:txBody>
      </p:sp>
      <p:sp>
        <p:nvSpPr>
          <p:cNvPr id="4" name="灯片编号占位符 3"/>
          <p:cNvSpPr>
            <a:spLocks noGrp="1"/>
          </p:cNvSpPr>
          <p:nvPr>
            <p:ph type="sldNum" sz="quarter" idx="16"/>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16" name="椭圆 15"/>
          <p:cNvSpPr/>
          <p:nvPr/>
        </p:nvSpPr>
        <p:spPr>
          <a:xfrm>
            <a:off x="3563938" y="6267450"/>
            <a:ext cx="171450" cy="228600"/>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schemeClr val="accent1">
                  <a:lumMod val="50000"/>
                </a:schemeClr>
              </a:solidFill>
            </a:endParaRPr>
          </a:p>
        </p:txBody>
      </p:sp>
      <p:sp>
        <p:nvSpPr>
          <p:cNvPr id="17" name="椭圆 16"/>
          <p:cNvSpPr/>
          <p:nvPr/>
        </p:nvSpPr>
        <p:spPr>
          <a:xfrm>
            <a:off x="4170363" y="6267450"/>
            <a:ext cx="171450" cy="228600"/>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schemeClr val="accent1">
                  <a:lumMod val="50000"/>
                </a:schemeClr>
              </a:solidFill>
            </a:endParaRPr>
          </a:p>
        </p:txBody>
      </p:sp>
      <p:sp>
        <p:nvSpPr>
          <p:cNvPr id="18" name="椭圆 17"/>
          <p:cNvSpPr/>
          <p:nvPr/>
        </p:nvSpPr>
        <p:spPr>
          <a:xfrm>
            <a:off x="4778375" y="6267450"/>
            <a:ext cx="171450" cy="228600"/>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schemeClr val="accent1">
                  <a:lumMod val="50000"/>
                </a:schemeClr>
              </a:solidFill>
            </a:endParaRPr>
          </a:p>
        </p:txBody>
      </p:sp>
      <p:sp>
        <p:nvSpPr>
          <p:cNvPr id="19" name="椭圆 18"/>
          <p:cNvSpPr/>
          <p:nvPr/>
        </p:nvSpPr>
        <p:spPr>
          <a:xfrm>
            <a:off x="5384800" y="6267450"/>
            <a:ext cx="171450" cy="228600"/>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schemeClr val="accent1">
                  <a:lumMod val="50000"/>
                </a:schemeClr>
              </a:solidFill>
            </a:endParaRPr>
          </a:p>
        </p:txBody>
      </p:sp>
      <p:sp>
        <p:nvSpPr>
          <p:cNvPr id="2" name="标题 1"/>
          <p:cNvSpPr>
            <a:spLocks noGrp="1"/>
          </p:cNvSpPr>
          <p:nvPr>
            <p:ph type="ctrTitle"/>
          </p:nvPr>
        </p:nvSpPr>
        <p:spPr>
          <a:xfrm>
            <a:off x="528636" y="792517"/>
            <a:ext cx="6146483" cy="2384973"/>
          </a:xfrm>
        </p:spPr>
        <p:txBody>
          <a:bodyPr anchor="b"/>
          <a:lstStyle>
            <a:lvl1pPr algn="l">
              <a:defRPr sz="4500" b="1">
                <a:solidFill>
                  <a:schemeClr val="accent1"/>
                </a:solidFill>
              </a:defRPr>
            </a:lvl1pPr>
          </a:lstStyle>
          <a:p>
            <a:pPr fontAlgn="auto"/>
            <a:r>
              <a:rPr lang="zh-CN" altLang="en-US" strike="noStrike" noProof="1"/>
              <a:t>单击此处编辑母版标题样式</a:t>
            </a:r>
          </a:p>
        </p:txBody>
      </p:sp>
      <p:sp>
        <p:nvSpPr>
          <p:cNvPr id="3" name="副标题 2"/>
          <p:cNvSpPr>
            <a:spLocks noGrp="1"/>
          </p:cNvSpPr>
          <p:nvPr>
            <p:ph type="subTitle" idx="1"/>
          </p:nvPr>
        </p:nvSpPr>
        <p:spPr>
          <a:xfrm>
            <a:off x="528636" y="3227877"/>
            <a:ext cx="6146483" cy="786224"/>
          </a:xfrm>
        </p:spPr>
        <p:txBody>
          <a:bodyPr>
            <a:normAutofit/>
          </a:bodyPr>
          <a:lstStyle>
            <a:lvl1pPr marL="0" indent="0" algn="l">
              <a:buNone/>
              <a:defRPr sz="240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auto"/>
            <a:r>
              <a:rPr lang="zh-CN" altLang="en-US" strike="noStrike" noProof="1"/>
              <a:t>单击此处编辑母版副标题样式</a:t>
            </a:r>
          </a:p>
        </p:txBody>
      </p:sp>
      <p:sp>
        <p:nvSpPr>
          <p:cNvPr id="7" name="日期占位符 6"/>
          <p:cNvSpPr>
            <a:spLocks noGrp="1"/>
          </p:cNvSpPr>
          <p:nvPr>
            <p:ph type="dt" sz="half" idx="10"/>
          </p:nvPr>
        </p:nvSpPr>
        <p:spPr>
          <a:xfrm>
            <a:off x="628650" y="6413500"/>
            <a:ext cx="2057400" cy="365125"/>
          </a:xfrm>
          <a:prstGeom prst="rect">
            <a:avLst/>
          </a:prstGeom>
        </p:spPr>
        <p:txBody>
          <a:bodyPr vert="horz" lIns="91440" tIns="45720" rIns="91440" bIns="45720" rtlCol="0" anchor="ct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8" name="页脚占位符 7"/>
          <p:cNvSpPr>
            <a:spLocks noGrp="1"/>
          </p:cNvSpPr>
          <p:nvPr>
            <p:ph type="ftr" sz="quarter" idx="11"/>
          </p:nvPr>
        </p:nvSpPr>
        <p:spPr>
          <a:xfrm>
            <a:off x="3028950" y="641350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9" name="灯片编号占位符 8"/>
          <p:cNvSpPr>
            <a:spLocks noGrp="1"/>
          </p:cNvSpPr>
          <p:nvPr>
            <p:ph type="sldNum" sz="quarter" idx="12"/>
          </p:nvPr>
        </p:nvSpPr>
        <p:spPr>
          <a:xfrm>
            <a:off x="6457950" y="6413500"/>
            <a:ext cx="2057400" cy="365125"/>
          </a:xfrm>
          <a:prstGeom prst="rect">
            <a:avLst/>
          </a:prstGeom>
        </p:spPr>
        <p:txBody>
          <a:bodyPr vert="horz" lIns="91440" tIns="45720" rIns="91440" bIns="45720" rtlCol="0" anchor="ct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标题和内容">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8" name="椭圆 7"/>
          <p:cNvSpPr/>
          <p:nvPr/>
        </p:nvSpPr>
        <p:spPr>
          <a:xfrm>
            <a:off x="3563938"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9" name="椭圆 8"/>
          <p:cNvSpPr/>
          <p:nvPr/>
        </p:nvSpPr>
        <p:spPr>
          <a:xfrm>
            <a:off x="4170363"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10" name="椭圆 9"/>
          <p:cNvSpPr/>
          <p:nvPr/>
        </p:nvSpPr>
        <p:spPr>
          <a:xfrm>
            <a:off x="4778375"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11" name="椭圆 10"/>
          <p:cNvSpPr/>
          <p:nvPr/>
        </p:nvSpPr>
        <p:spPr>
          <a:xfrm>
            <a:off x="5384800"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3" name="内容占位符 2"/>
          <p:cNvSpPr>
            <a:spLocks noGrp="1"/>
          </p:cNvSpPr>
          <p:nvPr>
            <p:ph idx="1"/>
          </p:nvPr>
        </p:nvSpPr>
        <p:spPr>
          <a:xfrm>
            <a:off x="1291590" y="1588770"/>
            <a:ext cx="7223760" cy="4678680"/>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标题 6"/>
          <p:cNvSpPr>
            <a:spLocks noGrp="1"/>
          </p:cNvSpPr>
          <p:nvPr>
            <p:ph type="title"/>
          </p:nvPr>
        </p:nvSpPr>
        <p:spPr/>
        <p:txBody>
          <a:bodyPr/>
          <a:lstStyle/>
          <a:p>
            <a:pPr fontAlgn="auto"/>
            <a:r>
              <a:rPr lang="zh-CN" altLang="en-US" strike="noStrike" noProof="1"/>
              <a:t>单击此处编辑母版标题样式</a:t>
            </a:r>
          </a:p>
        </p:txBody>
      </p:sp>
      <p:sp>
        <p:nvSpPr>
          <p:cNvPr id="4" name="日期占位符 3"/>
          <p:cNvSpPr>
            <a:spLocks noGrp="1"/>
          </p:cNvSpPr>
          <p:nvPr>
            <p:ph type="dt" sz="half" idx="10"/>
          </p:nvPr>
        </p:nvSpPr>
        <p:spPr>
          <a:xfrm>
            <a:off x="628650" y="6413500"/>
            <a:ext cx="2057400" cy="365125"/>
          </a:xfrm>
          <a:prstGeom prst="rect">
            <a:avLst/>
          </a:prstGeom>
        </p:spPr>
        <p:txBody>
          <a:bodyPr vert="horz" lIns="91440" tIns="45720" rIns="91440" bIns="45720" rtlCol="0" anchor="ct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5" name="页脚占位符 4"/>
          <p:cNvSpPr>
            <a:spLocks noGrp="1"/>
          </p:cNvSpPr>
          <p:nvPr>
            <p:ph type="ftr" sz="quarter" idx="11"/>
          </p:nvPr>
        </p:nvSpPr>
        <p:spPr>
          <a:xfrm>
            <a:off x="3028950" y="641350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6" name="灯片编号占位符 5"/>
          <p:cNvSpPr>
            <a:spLocks noGrp="1"/>
          </p:cNvSpPr>
          <p:nvPr>
            <p:ph type="sldNum" sz="quarter" idx="12"/>
          </p:nvPr>
        </p:nvSpPr>
        <p:spPr>
          <a:xfrm>
            <a:off x="6457950" y="6413500"/>
            <a:ext cx="2057400" cy="365125"/>
          </a:xfrm>
          <a:prstGeom prst="rect">
            <a:avLst/>
          </a:prstGeom>
        </p:spPr>
        <p:txBody>
          <a:bodyPr vert="horz" lIns="91440" tIns="45720" rIns="91440" bIns="45720" rtlCol="0" anchor="ct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8" name="燕尾形 7"/>
          <p:cNvSpPr/>
          <p:nvPr>
            <p:custDataLst>
              <p:tags r:id="rId1"/>
            </p:custDataLst>
          </p:nvPr>
        </p:nvSpPr>
        <p:spPr>
          <a:xfrm>
            <a:off x="965200" y="1631950"/>
            <a:ext cx="684213" cy="6858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defRPr/>
            </a:pPr>
            <a:endParaRPr lang="zh-CN" altLang="en-US" strike="noStrike" noProof="1">
              <a:solidFill>
                <a:schemeClr val="tx1"/>
              </a:solidFill>
              <a:latin typeface="微软雅黑" panose="020B0503020204020204" charset="-122"/>
              <a:ea typeface="微软雅黑" panose="020B0503020204020204" charset="-122"/>
            </a:endParaRPr>
          </a:p>
        </p:txBody>
      </p:sp>
      <p:sp>
        <p:nvSpPr>
          <p:cNvPr id="2" name="标题 1"/>
          <p:cNvSpPr>
            <a:spLocks noGrp="1"/>
          </p:cNvSpPr>
          <p:nvPr>
            <p:ph type="title"/>
          </p:nvPr>
        </p:nvSpPr>
        <p:spPr>
          <a:xfrm>
            <a:off x="1777773" y="2967546"/>
            <a:ext cx="6495370" cy="1601561"/>
          </a:xfrm>
        </p:spPr>
        <p:txBody>
          <a:bodyPr anchor="t" anchorCtr="0">
            <a:normAutofit/>
          </a:bodyPr>
          <a:lstStyle>
            <a:lvl1pPr>
              <a:defRPr sz="4800"/>
            </a:lvl1pPr>
          </a:lstStyle>
          <a:p>
            <a:pPr fontAlgn="auto"/>
            <a:r>
              <a:rPr lang="zh-CN" altLang="en-US" strike="noStrike" noProof="1"/>
              <a:t>单击此处编辑母版标题样式</a:t>
            </a:r>
          </a:p>
        </p:txBody>
      </p:sp>
      <p:sp>
        <p:nvSpPr>
          <p:cNvPr id="3" name="文本占位符 2"/>
          <p:cNvSpPr>
            <a:spLocks noGrp="1"/>
          </p:cNvSpPr>
          <p:nvPr>
            <p:ph type="body" idx="1" hasCustomPrompt="1"/>
          </p:nvPr>
        </p:nvSpPr>
        <p:spPr>
          <a:xfrm>
            <a:off x="1777773" y="1224530"/>
            <a:ext cx="6495370" cy="1500187"/>
          </a:xfrm>
        </p:spPr>
        <p:txBody>
          <a:bodyPr anchor="ctr" anchorCtr="0">
            <a:noAutofit/>
          </a:bodyPr>
          <a:lstStyle>
            <a:lvl1pPr marL="0" indent="0">
              <a:buNone/>
              <a:defRPr sz="24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trike="noStrike" noProof="1"/>
              <a:t>单击此处编辑母版副标题样式</a:t>
            </a:r>
          </a:p>
        </p:txBody>
      </p:sp>
      <p:sp>
        <p:nvSpPr>
          <p:cNvPr id="4" name="日期占位符 3"/>
          <p:cNvSpPr>
            <a:spLocks noGrp="1"/>
          </p:cNvSpPr>
          <p:nvPr>
            <p:ph type="dt" sz="half" idx="10"/>
          </p:nvPr>
        </p:nvSpPr>
        <p:spPr>
          <a:xfrm>
            <a:off x="628650" y="6413500"/>
            <a:ext cx="2057400" cy="365125"/>
          </a:xfrm>
          <a:prstGeom prst="rect">
            <a:avLst/>
          </a:prstGeom>
        </p:spPr>
        <p:txBody>
          <a:bodyPr vert="horz" lIns="91440" tIns="45720" rIns="91440" bIns="45720" rtlCol="0" anchor="ct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5" name="页脚占位符 4"/>
          <p:cNvSpPr>
            <a:spLocks noGrp="1"/>
          </p:cNvSpPr>
          <p:nvPr>
            <p:ph type="ftr" sz="quarter" idx="11"/>
          </p:nvPr>
        </p:nvSpPr>
        <p:spPr>
          <a:xfrm>
            <a:off x="3028950" y="641350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6" name="灯片编号占位符 5"/>
          <p:cNvSpPr>
            <a:spLocks noGrp="1"/>
          </p:cNvSpPr>
          <p:nvPr>
            <p:ph type="sldNum" sz="quarter" idx="12"/>
          </p:nvPr>
        </p:nvSpPr>
        <p:spPr>
          <a:xfrm>
            <a:off x="6457950" y="6413500"/>
            <a:ext cx="2057400" cy="365125"/>
          </a:xfrm>
          <a:prstGeom prst="rect">
            <a:avLst/>
          </a:prstGeom>
        </p:spPr>
        <p:txBody>
          <a:bodyPr vert="horz" lIns="91440" tIns="45720" rIns="91440" bIns="45720" rtlCol="0" anchor="ct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1165860" y="1494141"/>
            <a:ext cx="7349490" cy="2327642"/>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1165860" y="4085859"/>
            <a:ext cx="7349490" cy="2327642"/>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6" name="页脚占位符 5"/>
          <p:cNvSpPr>
            <a:spLocks noGrp="1"/>
          </p:cNvSpPr>
          <p:nvPr>
            <p:ph type="ftr" sz="quarter" idx="11"/>
          </p:nvPr>
        </p:nvSpPr>
        <p:spPr/>
        <p:txBody>
          <a:bodyPr/>
          <a:lstStyle/>
          <a:p>
            <a:pPr fontAlgn="base"/>
            <a:endParaRPr lang="zh-CN" altLang="en-US" strike="noStrike" noProof="1"/>
          </a:p>
        </p:txBody>
      </p:sp>
      <p:sp>
        <p:nvSpPr>
          <p:cNvPr id="7" name="灯片编号占位符 6"/>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9842" y="1315403"/>
            <a:ext cx="3868340"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629842" y="2139314"/>
            <a:ext cx="3868340" cy="4135755"/>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29150" y="1315403"/>
            <a:ext cx="3887391"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29150" y="2139314"/>
            <a:ext cx="3887391" cy="4135755"/>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10" name="标题 9"/>
          <p:cNvSpPr>
            <a:spLocks noGrp="1"/>
          </p:cNvSpPr>
          <p:nvPr>
            <p:ph type="title"/>
          </p:nvPr>
        </p:nvSpPr>
        <p:spPr/>
        <p:txBody>
          <a:bodyPr/>
          <a:lstStyle/>
          <a:p>
            <a:pPr fontAlgn="auto"/>
            <a:r>
              <a:rPr lang="zh-CN" altLang="en-US" strike="noStrike" noProof="1"/>
              <a:t>单击此处编辑母版标题样式</a:t>
            </a:r>
          </a:p>
        </p:txBody>
      </p:sp>
      <p:sp>
        <p:nvSpPr>
          <p:cNvPr id="2" name="日期占位符 1"/>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7" name="页脚占位符 6"/>
          <p:cNvSpPr>
            <a:spLocks noGrp="1"/>
          </p:cNvSpPr>
          <p:nvPr>
            <p:ph type="ftr" sz="quarter" idx="11"/>
          </p:nvPr>
        </p:nvSpPr>
        <p:spPr/>
        <p:txBody>
          <a:bodyPr/>
          <a:lstStyle/>
          <a:p>
            <a:pPr fontAlgn="base"/>
            <a:endParaRPr lang="zh-CN" altLang="en-US" strike="noStrike" noProof="1"/>
          </a:p>
        </p:txBody>
      </p:sp>
      <p:sp>
        <p:nvSpPr>
          <p:cNvPr id="8" name="灯片编号占位符 7"/>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17" name="椭圆 16"/>
          <p:cNvSpPr/>
          <p:nvPr>
            <p:custDataLst>
              <p:tags r:id="rId1"/>
            </p:custDataLst>
          </p:nvPr>
        </p:nvSpPr>
        <p:spPr>
          <a:xfrm>
            <a:off x="1554163" y="1503363"/>
            <a:ext cx="3600450" cy="3600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18" name="椭圆 17"/>
          <p:cNvSpPr/>
          <p:nvPr>
            <p:custDataLst>
              <p:tags r:id="rId2"/>
            </p:custDataLst>
          </p:nvPr>
        </p:nvSpPr>
        <p:spPr>
          <a:xfrm>
            <a:off x="6484938" y="2095500"/>
            <a:ext cx="733425" cy="73342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19" name="椭圆 18"/>
          <p:cNvSpPr/>
          <p:nvPr>
            <p:custDataLst>
              <p:tags r:id="rId3"/>
            </p:custDataLst>
          </p:nvPr>
        </p:nvSpPr>
        <p:spPr>
          <a:xfrm>
            <a:off x="7199313" y="1566863"/>
            <a:ext cx="390525" cy="39370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20" name="椭圆 19"/>
          <p:cNvSpPr/>
          <p:nvPr>
            <p:custDataLst>
              <p:tags r:id="rId4"/>
            </p:custDataLst>
          </p:nvPr>
        </p:nvSpPr>
        <p:spPr>
          <a:xfrm>
            <a:off x="2236788" y="5027613"/>
            <a:ext cx="574675" cy="5762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21" name="椭圆 20"/>
          <p:cNvSpPr/>
          <p:nvPr>
            <p:custDataLst>
              <p:tags r:id="rId5"/>
            </p:custDataLst>
          </p:nvPr>
        </p:nvSpPr>
        <p:spPr>
          <a:xfrm>
            <a:off x="2716213" y="5734050"/>
            <a:ext cx="358775" cy="358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22" name="椭圆 21"/>
          <p:cNvSpPr/>
          <p:nvPr>
            <p:custDataLst>
              <p:tags r:id="rId6"/>
            </p:custDataLst>
          </p:nvPr>
        </p:nvSpPr>
        <p:spPr>
          <a:xfrm>
            <a:off x="3379788" y="1503363"/>
            <a:ext cx="3600450" cy="360045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p>
        </p:txBody>
      </p:sp>
      <p:sp>
        <p:nvSpPr>
          <p:cNvPr id="6" name="任意多边形 5"/>
          <p:cNvSpPr/>
          <p:nvPr/>
        </p:nvSpPr>
        <p:spPr>
          <a:xfrm>
            <a:off x="400050" y="476250"/>
            <a:ext cx="8301038" cy="5905500"/>
          </a:xfrm>
          <a:custGeom>
            <a:avLst/>
            <a:gdLst>
              <a:gd name="connsiteX0" fmla="*/ 3790950 w 11068050"/>
              <a:gd name="connsiteY0" fmla="*/ 5886450 h 5905500"/>
              <a:gd name="connsiteX1" fmla="*/ 0 w 11068050"/>
              <a:gd name="connsiteY1" fmla="*/ 5886450 h 5905500"/>
              <a:gd name="connsiteX2" fmla="*/ 0 w 11068050"/>
              <a:gd name="connsiteY2" fmla="*/ 0 h 5905500"/>
              <a:gd name="connsiteX3" fmla="*/ 11068050 w 11068050"/>
              <a:gd name="connsiteY3" fmla="*/ 0 h 5905500"/>
              <a:gd name="connsiteX4" fmla="*/ 11068050 w 11068050"/>
              <a:gd name="connsiteY4" fmla="*/ 5905500 h 5905500"/>
              <a:gd name="connsiteX5" fmla="*/ 7200900 w 11068050"/>
              <a:gd name="connsiteY5" fmla="*/ 5905500 h 590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050" h="5905500">
                <a:moveTo>
                  <a:pt x="3790950" y="5886450"/>
                </a:moveTo>
                <a:lnTo>
                  <a:pt x="0" y="5886450"/>
                </a:lnTo>
                <a:lnTo>
                  <a:pt x="0" y="0"/>
                </a:lnTo>
                <a:lnTo>
                  <a:pt x="11068050" y="0"/>
                </a:lnTo>
                <a:lnTo>
                  <a:pt x="11068050" y="5905500"/>
                </a:lnTo>
                <a:lnTo>
                  <a:pt x="7200900" y="5905500"/>
                </a:lnTo>
              </a:path>
            </a:pathLst>
          </a:cu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7" name="椭圆 6"/>
          <p:cNvSpPr/>
          <p:nvPr/>
        </p:nvSpPr>
        <p:spPr>
          <a:xfrm>
            <a:off x="3563938"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8" name="椭圆 7"/>
          <p:cNvSpPr/>
          <p:nvPr/>
        </p:nvSpPr>
        <p:spPr>
          <a:xfrm>
            <a:off x="4170363"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9" name="椭圆 8"/>
          <p:cNvSpPr/>
          <p:nvPr/>
        </p:nvSpPr>
        <p:spPr>
          <a:xfrm>
            <a:off x="4778375"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10" name="椭圆 9"/>
          <p:cNvSpPr/>
          <p:nvPr/>
        </p:nvSpPr>
        <p:spPr>
          <a:xfrm>
            <a:off x="5384800" y="6267450"/>
            <a:ext cx="171450" cy="228600"/>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2" name="标题 1"/>
          <p:cNvSpPr>
            <a:spLocks noGrp="1"/>
          </p:cNvSpPr>
          <p:nvPr>
            <p:ph type="title" hasCustomPrompt="1"/>
          </p:nvPr>
        </p:nvSpPr>
        <p:spPr>
          <a:xfrm>
            <a:off x="1651635" y="2611216"/>
            <a:ext cx="5223510" cy="1420812"/>
          </a:xfrm>
        </p:spPr>
        <p:txBody>
          <a:bodyPr>
            <a:noAutofit/>
          </a:bodyPr>
          <a:lstStyle>
            <a:lvl1pPr algn="ctr">
              <a:defRPr sz="6600">
                <a:solidFill>
                  <a:schemeClr val="bg1"/>
                </a:solidFill>
              </a:defRPr>
            </a:lvl1pPr>
          </a:lstStyle>
          <a:p>
            <a:pPr fontAlgn="auto"/>
            <a:r>
              <a:rPr lang="zh-CN" altLang="en-US" strike="noStrike" noProof="1"/>
              <a:t>编辑标题</a:t>
            </a:r>
          </a:p>
        </p:txBody>
      </p:sp>
      <p:sp>
        <p:nvSpPr>
          <p:cNvPr id="3" name="日期占位符 2"/>
          <p:cNvSpPr>
            <a:spLocks noGrp="1"/>
          </p:cNvSpPr>
          <p:nvPr>
            <p:ph type="dt" sz="half" idx="10"/>
          </p:nvPr>
        </p:nvSpPr>
        <p:spPr>
          <a:xfrm>
            <a:off x="628650" y="6413500"/>
            <a:ext cx="2057400" cy="365125"/>
          </a:xfrm>
          <a:prstGeom prst="rect">
            <a:avLst/>
          </a:prstGeom>
        </p:spPr>
        <p:txBody>
          <a:bodyPr vert="horz" lIns="91440" tIns="45720" rIns="91440" bIns="45720" rtlCol="0" anchor="ct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4" name="页脚占位符 3"/>
          <p:cNvSpPr>
            <a:spLocks noGrp="1"/>
          </p:cNvSpPr>
          <p:nvPr>
            <p:ph type="ftr" sz="quarter" idx="11"/>
          </p:nvPr>
        </p:nvSpPr>
        <p:spPr>
          <a:xfrm>
            <a:off x="3028950" y="641350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5" name="灯片编号占位符 4"/>
          <p:cNvSpPr>
            <a:spLocks noGrp="1"/>
          </p:cNvSpPr>
          <p:nvPr>
            <p:ph type="sldNum" sz="quarter" idx="12"/>
          </p:nvPr>
        </p:nvSpPr>
        <p:spPr>
          <a:xfrm>
            <a:off x="6457950" y="6413500"/>
            <a:ext cx="2057400" cy="365125"/>
          </a:xfrm>
          <a:prstGeom prst="rect">
            <a:avLst/>
          </a:prstGeom>
        </p:spPr>
        <p:txBody>
          <a:bodyPr vert="horz" lIns="91440" tIns="45720" rIns="91440" bIns="45720" rtlCol="0" anchor="ct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3" name="页脚占位符 2"/>
          <p:cNvSpPr>
            <a:spLocks noGrp="1"/>
          </p:cNvSpPr>
          <p:nvPr>
            <p:ph type="ftr" sz="quarter" idx="11"/>
          </p:nvPr>
        </p:nvSpPr>
        <p:spPr/>
        <p:txBody>
          <a:bodyPr/>
          <a:lstStyle/>
          <a:p>
            <a:pPr fontAlgn="base"/>
            <a:endParaRPr lang="zh-CN" altLang="en-US" strike="noStrike" noProof="1"/>
          </a:p>
        </p:txBody>
      </p:sp>
      <p:sp>
        <p:nvSpPr>
          <p:cNvPr id="4" name="灯片编号占位符 3"/>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Autofit/>
          </a:bodyPr>
          <a:lstStyle>
            <a:lvl1pPr>
              <a:defRPr sz="3200"/>
            </a:lvl1pPr>
          </a:lstStyle>
          <a:p>
            <a:pPr fontAlgn="auto"/>
            <a:r>
              <a:rPr lang="zh-CN" altLang="en-US" strike="noStrike" noProof="1"/>
              <a:t>单击此处编辑标题</a:t>
            </a:r>
          </a:p>
        </p:txBody>
      </p:sp>
      <p:sp>
        <p:nvSpPr>
          <p:cNvPr id="3" name="图片占位符 2"/>
          <p:cNvSpPr>
            <a:spLocks noGrp="1"/>
          </p:cNvSpPr>
          <p:nvPr>
            <p:ph type="pic" idx="1"/>
          </p:nvPr>
        </p:nvSpPr>
        <p:spPr>
          <a:xfrm>
            <a:off x="4014391" y="733425"/>
            <a:ext cx="44784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auto"/>
            <a:endParaRPr lang="zh-CN" altLang="en-US" strike="noStrike" noProof="1"/>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6" name="页脚占位符 5"/>
          <p:cNvSpPr>
            <a:spLocks noGrp="1"/>
          </p:cNvSpPr>
          <p:nvPr>
            <p:ph type="ftr" sz="quarter" idx="11"/>
          </p:nvPr>
        </p:nvSpPr>
        <p:spPr/>
        <p:txBody>
          <a:bodyPr/>
          <a:lstStyle/>
          <a:p>
            <a:pPr fontAlgn="base"/>
            <a:endParaRPr lang="zh-CN" altLang="en-US" strike="noStrike" noProof="1"/>
          </a:p>
        </p:txBody>
      </p:sp>
      <p:sp>
        <p:nvSpPr>
          <p:cNvPr id="7" name="灯片编号占位符 6"/>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39000" y="365125"/>
            <a:ext cx="1276350" cy="5811838"/>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628650" y="365125"/>
            <a:ext cx="6447065" cy="5811838"/>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5" name="页脚占位符 4"/>
          <p:cNvSpPr>
            <a:spLocks noGrp="1"/>
          </p:cNvSpPr>
          <p:nvPr>
            <p:ph type="ftr" sz="quarter" idx="11"/>
          </p:nvPr>
        </p:nvSpPr>
        <p:spPr/>
        <p:txBody>
          <a:bodyPr/>
          <a:lstStyle/>
          <a:p>
            <a:pPr fontAlgn="base"/>
            <a:endParaRPr lang="zh-CN" altLang="en-US" strike="noStrike" noProof="1"/>
          </a:p>
        </p:txBody>
      </p:sp>
      <p:sp>
        <p:nvSpPr>
          <p:cNvPr id="6" name="灯片编号占位符 5"/>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Autofit/>
          </a:bodyPr>
          <a:lstStyle>
            <a:lvl1pPr>
              <a:defRPr sz="3200"/>
            </a:lvl1pPr>
          </a:lstStyle>
          <a:p>
            <a:pPr fontAlgn="auto"/>
            <a:r>
              <a:rPr lang="zh-CN" altLang="en-US" strike="noStrike" noProof="1"/>
              <a:t>单击此处编辑标题</a:t>
            </a:r>
          </a:p>
        </p:txBody>
      </p:sp>
      <p:sp>
        <p:nvSpPr>
          <p:cNvPr id="3" name="图片占位符 2"/>
          <p:cNvSpPr>
            <a:spLocks noGrp="1"/>
          </p:cNvSpPr>
          <p:nvPr>
            <p:ph type="pic" idx="1"/>
          </p:nvPr>
        </p:nvSpPr>
        <p:spPr>
          <a:xfrm>
            <a:off x="4014391" y="733425"/>
            <a:ext cx="44784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auto"/>
            <a:endParaRPr lang="zh-CN" altLang="en-US" strike="noStrike" noProof="1"/>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6" name="页脚占位符 5"/>
          <p:cNvSpPr>
            <a:spLocks noGrp="1"/>
          </p:cNvSpPr>
          <p:nvPr>
            <p:ph type="ftr" sz="quarter" idx="11"/>
          </p:nvPr>
        </p:nvSpPr>
        <p:spPr/>
        <p:txBody>
          <a:bodyPr/>
          <a:lstStyle/>
          <a:p>
            <a:pPr fontAlgn="base"/>
            <a:endParaRPr lang="zh-CN" altLang="en-US" strike="noStrike" noProof="1"/>
          </a:p>
        </p:txBody>
      </p:sp>
      <p:sp>
        <p:nvSpPr>
          <p:cNvPr id="7" name="灯片编号占位符 6"/>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29068"/>
            <a:ext cx="7886700" cy="5575095"/>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2" name="日期占位符 1"/>
          <p:cNvSpPr>
            <a:spLocks noGrp="1"/>
          </p:cNvSpPr>
          <p:nvPr>
            <p:ph type="dt" sz="half" idx="14"/>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3" name="页脚占位符 2"/>
          <p:cNvSpPr>
            <a:spLocks noGrp="1"/>
          </p:cNvSpPr>
          <p:nvPr>
            <p:ph type="ftr" sz="quarter" idx="15"/>
          </p:nvPr>
        </p:nvSpPr>
        <p:spPr/>
        <p:txBody>
          <a:bodyPr/>
          <a:lstStyle/>
          <a:p>
            <a:pPr fontAlgn="base"/>
            <a:endParaRPr lang="zh-CN" altLang="en-US" strike="noStrike" noProof="1"/>
          </a:p>
        </p:txBody>
      </p:sp>
      <p:sp>
        <p:nvSpPr>
          <p:cNvPr id="4" name="灯片编号占位符 3"/>
          <p:cNvSpPr>
            <a:spLocks noGrp="1"/>
          </p:cNvSpPr>
          <p:nvPr>
            <p:ph type="sldNum" sz="quarter" idx="16"/>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39000" y="365125"/>
            <a:ext cx="1276350" cy="5811838"/>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628650" y="365125"/>
            <a:ext cx="6447065" cy="5811838"/>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5" name="页脚占位符 4"/>
          <p:cNvSpPr>
            <a:spLocks noGrp="1"/>
          </p:cNvSpPr>
          <p:nvPr>
            <p:ph type="ftr" sz="quarter" idx="11"/>
          </p:nvPr>
        </p:nvSpPr>
        <p:spPr/>
        <p:txBody>
          <a:bodyPr/>
          <a:lstStyle/>
          <a:p>
            <a:pPr fontAlgn="base"/>
            <a:endParaRPr lang="zh-CN" altLang="en-US" strike="noStrike" noProof="1"/>
          </a:p>
        </p:txBody>
      </p:sp>
      <p:sp>
        <p:nvSpPr>
          <p:cNvPr id="6" name="灯片编号占位符 5"/>
          <p:cNvSpPr>
            <a:spLocks noGrp="1"/>
          </p:cNvSpPr>
          <p:nvPr>
            <p:ph type="sldNum" sz="quarter" idx="12"/>
          </p:nvPr>
        </p:nvSpPr>
        <p:spPr/>
        <p:txBody>
          <a:body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ags" Target="../tags/tag1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ags" Target="../tags/tag11.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ags" Target="../tags/tag21.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ags" Target="../tags/tag20.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ags" Target="../tags/tag30.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ags" Target="../tags/tag29.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4.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ags" Target="../tags/tag39.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ags" Target="../tags/tag38.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theme" Target="../theme/theme5.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tags" Target="../tags/tag4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ags" Target="../tags/tag47.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theme" Target="../theme/theme6.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ags" Target="../tags/tag57.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tags" Target="../tags/tag56.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theme" Target="../theme/theme7.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tags" Target="../tags/tag66.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ags" Target="../tags/tag65.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theme" Target="../theme/theme8.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2"/>
            </p:custDataLst>
          </p:nvPr>
        </p:nvSpPr>
        <p:spPr>
          <a:xfrm>
            <a:off x="628650" y="233363"/>
            <a:ext cx="7886700" cy="841375"/>
          </a:xfrm>
          <a:prstGeom prst="rect">
            <a:avLst/>
          </a:prstGeom>
          <a:noFill/>
          <a:ln w="9525">
            <a:noFill/>
          </a:ln>
        </p:spPr>
        <p:txBody>
          <a:bodyPr vert="horz" lIns="91440" tIns="45720" rIns="91440" bIns="45720" anchor="ctr"/>
          <a:lstStyle/>
          <a:p>
            <a:pPr lvl="0"/>
            <a:r>
              <a:rPr lang="zh-CN" altLang="en-US" dirty="0"/>
              <a:t>单击此处编辑母版标题样式</a:t>
            </a:r>
          </a:p>
        </p:txBody>
      </p:sp>
      <p:sp>
        <p:nvSpPr>
          <p:cNvPr id="1027" name="文本占位符 2"/>
          <p:cNvSpPr>
            <a:spLocks noGrp="1"/>
          </p:cNvSpPr>
          <p:nvPr>
            <p:ph type="body"/>
            <p:custDataLst>
              <p:tags r:id="rId13"/>
            </p:custDataLst>
          </p:nvPr>
        </p:nvSpPr>
        <p:spPr>
          <a:xfrm>
            <a:off x="628650" y="1292225"/>
            <a:ext cx="7886700" cy="4994275"/>
          </a:xfrm>
          <a:prstGeom prst="rect">
            <a:avLst/>
          </a:prstGeom>
          <a:noFill/>
          <a:ln w="9525">
            <a:noFill/>
          </a:ln>
        </p:spPr>
        <p:txBody>
          <a:bodyPr vert="horz" lIns="91440" tIns="45720" rIns="91440" bIns="45720" anchor="t"/>
          <a:lstStyle/>
          <a:p>
            <a:pPr lvl="0" indent="-171450"/>
            <a:r>
              <a:rPr lang="zh-CN" altLang="en-US" dirty="0"/>
              <a:t>单击此处编辑母版文本样式</a:t>
            </a:r>
          </a:p>
          <a:p>
            <a:pPr lvl="1" indent="-171450"/>
            <a:r>
              <a:rPr lang="zh-CN" altLang="en-US" dirty="0"/>
              <a:t>第二级</a:t>
            </a:r>
          </a:p>
          <a:p>
            <a:pPr lvl="2" indent="-171450"/>
            <a:r>
              <a:rPr lang="zh-CN" altLang="en-US" dirty="0"/>
              <a:t>第三级</a:t>
            </a:r>
          </a:p>
          <a:p>
            <a:pPr lvl="3" indent="-171450"/>
            <a:r>
              <a:rPr lang="zh-CN" altLang="en-US" dirty="0"/>
              <a:t>第四级</a:t>
            </a:r>
          </a:p>
          <a:p>
            <a:pPr lvl="4" indent="-171450"/>
            <a:r>
              <a:rPr lang="zh-CN" altLang="en-US" dirty="0"/>
              <a:t>第五级</a:t>
            </a:r>
          </a:p>
        </p:txBody>
      </p:sp>
      <p:sp>
        <p:nvSpPr>
          <p:cNvPr id="4" name="日期占位符 3"/>
          <p:cNvSpPr>
            <a:spLocks noGrp="1"/>
          </p:cNvSpPr>
          <p:nvPr>
            <p:ph type="dt" sz="half" idx="2"/>
          </p:nvPr>
        </p:nvSpPr>
        <p:spPr>
          <a:xfrm>
            <a:off x="628650" y="6413500"/>
            <a:ext cx="2057400" cy="365125"/>
          </a:xfrm>
          <a:prstGeom prst="rect">
            <a:avLst/>
          </a:prstGeom>
        </p:spPr>
        <p:txBody>
          <a:bodyPr vert="horz" lIns="91440" tIns="45720" rIns="91440" bIns="45720" rtlCol="0" anchor="ctr"/>
          <a:lstStyle>
            <a:lvl1pPr algn="l">
              <a:defRPr sz="1800">
                <a:solidFill>
                  <a:schemeClr val="accent1">
                    <a:lumMod val="50000"/>
                  </a:schemeClr>
                </a:solidFill>
              </a:defRPr>
            </a:lvl1p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5" name="页脚占位符 4"/>
          <p:cNvSpPr>
            <a:spLocks noGrp="1"/>
          </p:cNvSpPr>
          <p:nvPr>
            <p:ph type="ftr" sz="quarter" idx="3"/>
          </p:nvPr>
        </p:nvSpPr>
        <p:spPr>
          <a:xfrm>
            <a:off x="3028950" y="6413500"/>
            <a:ext cx="3086100" cy="365125"/>
          </a:xfrm>
          <a:prstGeom prst="rect">
            <a:avLst/>
          </a:prstGeom>
        </p:spPr>
        <p:txBody>
          <a:bodyPr vert="horz" lIns="91440" tIns="45720" rIns="91440" bIns="45720" rtlCol="0" anchor="ctr"/>
          <a:lstStyle>
            <a:lvl1pPr algn="ctr">
              <a:defRPr sz="1800">
                <a:solidFill>
                  <a:schemeClr val="accent1">
                    <a:lumMod val="50000"/>
                  </a:schemeClr>
                </a:solidFill>
              </a:defRPr>
            </a:lvl1pPr>
          </a:lstStyle>
          <a:p>
            <a:pPr fontAlgn="base"/>
            <a:endParaRPr lang="zh-CN" altLang="en-US" strike="noStrike" noProof="1"/>
          </a:p>
        </p:txBody>
      </p:sp>
      <p:sp>
        <p:nvSpPr>
          <p:cNvPr id="6" name="灯片编号占位符 5"/>
          <p:cNvSpPr>
            <a:spLocks noGrp="1"/>
          </p:cNvSpPr>
          <p:nvPr>
            <p:ph type="sldNum" sz="quarter" idx="4"/>
          </p:nvPr>
        </p:nvSpPr>
        <p:spPr>
          <a:xfrm>
            <a:off x="6457950" y="6413500"/>
            <a:ext cx="2057400" cy="365125"/>
          </a:xfrm>
          <a:prstGeom prst="rect">
            <a:avLst/>
          </a:prstGeom>
        </p:spPr>
        <p:txBody>
          <a:bodyPr vert="horz" lIns="91440" tIns="45720" rIns="91440" bIns="45720" rtlCol="0" anchor="ctr"/>
          <a:lstStyle>
            <a:lvl1pPr algn="r">
              <a:defRPr sz="1800">
                <a:solidFill>
                  <a:schemeClr val="accent1">
                    <a:lumMod val="50000"/>
                  </a:schemeClr>
                </a:solidFill>
              </a:defRPr>
            </a:lvl1p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171450" indent="-171450" algn="just" defTabSz="685800" rtl="0" eaLnBrk="1" latinLnBrk="0" hangingPunct="1">
        <a:lnSpc>
          <a:spcPct val="12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just" defTabSz="685800" rtl="0" eaLnBrk="1" latinLnBrk="0" hangingPunct="1">
        <a:lnSpc>
          <a:spcPct val="12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just"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just"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just"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3074" name="标题占位符 1"/>
          <p:cNvSpPr>
            <a:spLocks noGrp="1"/>
          </p:cNvSpPr>
          <p:nvPr>
            <p:ph type="title"/>
            <p:custDataLst>
              <p:tags r:id="rId12"/>
            </p:custDataLst>
          </p:nvPr>
        </p:nvSpPr>
        <p:spPr>
          <a:xfrm>
            <a:off x="628650" y="233363"/>
            <a:ext cx="7886700" cy="841375"/>
          </a:xfrm>
          <a:prstGeom prst="rect">
            <a:avLst/>
          </a:prstGeom>
          <a:noFill/>
          <a:ln w="9525">
            <a:noFill/>
          </a:ln>
        </p:spPr>
        <p:txBody>
          <a:bodyPr vert="horz" lIns="91440" tIns="45720" rIns="91440" bIns="45720" anchor="ctr"/>
          <a:lstStyle/>
          <a:p>
            <a:pPr lvl="0"/>
            <a:r>
              <a:rPr lang="zh-CN" altLang="en-US" dirty="0"/>
              <a:t>单击此处编辑母版标题样式</a:t>
            </a:r>
          </a:p>
        </p:txBody>
      </p:sp>
      <p:sp>
        <p:nvSpPr>
          <p:cNvPr id="3075" name="文本占位符 2"/>
          <p:cNvSpPr>
            <a:spLocks noGrp="1"/>
          </p:cNvSpPr>
          <p:nvPr>
            <p:ph type="body"/>
            <p:custDataLst>
              <p:tags r:id="rId13"/>
            </p:custDataLst>
          </p:nvPr>
        </p:nvSpPr>
        <p:spPr>
          <a:xfrm>
            <a:off x="628650" y="1292225"/>
            <a:ext cx="7886700" cy="4994275"/>
          </a:xfrm>
          <a:prstGeom prst="rect">
            <a:avLst/>
          </a:prstGeom>
          <a:noFill/>
          <a:ln w="9525">
            <a:noFill/>
          </a:ln>
        </p:spPr>
        <p:txBody>
          <a:bodyPr vert="horz" lIns="91440" tIns="45720" rIns="91440" bIns="45720" anchor="t"/>
          <a:lstStyle/>
          <a:p>
            <a:pPr lvl="0" indent="-171450"/>
            <a:r>
              <a:rPr lang="zh-CN" altLang="en-US" dirty="0"/>
              <a:t>单击此处编辑母版文本样式</a:t>
            </a:r>
          </a:p>
          <a:p>
            <a:pPr lvl="1" indent="-171450"/>
            <a:r>
              <a:rPr lang="zh-CN" altLang="en-US" dirty="0"/>
              <a:t>第二级</a:t>
            </a:r>
          </a:p>
          <a:p>
            <a:pPr lvl="2" indent="-171450"/>
            <a:r>
              <a:rPr lang="zh-CN" altLang="en-US" dirty="0"/>
              <a:t>第三级</a:t>
            </a:r>
          </a:p>
          <a:p>
            <a:pPr lvl="3" indent="-171450"/>
            <a:r>
              <a:rPr lang="zh-CN" altLang="en-US" dirty="0"/>
              <a:t>第四级</a:t>
            </a:r>
          </a:p>
          <a:p>
            <a:pPr lvl="4" indent="-171450"/>
            <a:r>
              <a:rPr lang="zh-CN" altLang="en-US" dirty="0"/>
              <a:t>第五级</a:t>
            </a:r>
          </a:p>
        </p:txBody>
      </p:sp>
      <p:sp>
        <p:nvSpPr>
          <p:cNvPr id="4" name="日期占位符 3"/>
          <p:cNvSpPr>
            <a:spLocks noGrp="1"/>
          </p:cNvSpPr>
          <p:nvPr>
            <p:ph type="dt" sz="half" idx="2"/>
          </p:nvPr>
        </p:nvSpPr>
        <p:spPr>
          <a:xfrm>
            <a:off x="628650" y="6413500"/>
            <a:ext cx="2057400" cy="365125"/>
          </a:xfrm>
          <a:prstGeom prst="rect">
            <a:avLst/>
          </a:prstGeom>
        </p:spPr>
        <p:txBody>
          <a:bodyPr vert="horz" lIns="91440" tIns="45720" rIns="91440" bIns="45720" rtlCol="0" anchor="ctr"/>
          <a:lstStyle>
            <a:lvl1pPr algn="l">
              <a:defRPr sz="1800">
                <a:solidFill>
                  <a:schemeClr val="accent1">
                    <a:lumMod val="50000"/>
                  </a:schemeClr>
                </a:solidFill>
              </a:defRPr>
            </a:lvl1p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5" name="页脚占位符 4"/>
          <p:cNvSpPr>
            <a:spLocks noGrp="1"/>
          </p:cNvSpPr>
          <p:nvPr>
            <p:ph type="ftr" sz="quarter" idx="3"/>
          </p:nvPr>
        </p:nvSpPr>
        <p:spPr>
          <a:xfrm>
            <a:off x="3028950" y="6413500"/>
            <a:ext cx="3086100" cy="365125"/>
          </a:xfrm>
          <a:prstGeom prst="rect">
            <a:avLst/>
          </a:prstGeom>
        </p:spPr>
        <p:txBody>
          <a:bodyPr vert="horz" lIns="91440" tIns="45720" rIns="91440" bIns="45720" rtlCol="0" anchor="ctr"/>
          <a:lstStyle>
            <a:lvl1pPr algn="ctr">
              <a:defRPr sz="1800">
                <a:solidFill>
                  <a:schemeClr val="accent1">
                    <a:lumMod val="50000"/>
                  </a:schemeClr>
                </a:solidFill>
              </a:defRPr>
            </a:lvl1pPr>
          </a:lstStyle>
          <a:p>
            <a:pPr fontAlgn="base"/>
            <a:endParaRPr lang="zh-CN" altLang="en-US" strike="noStrike" noProof="1"/>
          </a:p>
        </p:txBody>
      </p:sp>
      <p:sp>
        <p:nvSpPr>
          <p:cNvPr id="6" name="灯片编号占位符 5"/>
          <p:cNvSpPr>
            <a:spLocks noGrp="1"/>
          </p:cNvSpPr>
          <p:nvPr>
            <p:ph type="sldNum" sz="quarter" idx="4"/>
          </p:nvPr>
        </p:nvSpPr>
        <p:spPr>
          <a:xfrm>
            <a:off x="6457950" y="6413500"/>
            <a:ext cx="2057400" cy="365125"/>
          </a:xfrm>
          <a:prstGeom prst="rect">
            <a:avLst/>
          </a:prstGeom>
        </p:spPr>
        <p:txBody>
          <a:bodyPr vert="horz" lIns="91440" tIns="45720" rIns="91440" bIns="45720" rtlCol="0" anchor="ctr"/>
          <a:lstStyle>
            <a:lvl1pPr algn="r">
              <a:defRPr sz="1800">
                <a:solidFill>
                  <a:schemeClr val="accent1">
                    <a:lumMod val="50000"/>
                  </a:schemeClr>
                </a:solidFill>
              </a:defRPr>
            </a:lvl1p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171450" indent="-171450" algn="just" defTabSz="685800" rtl="0" eaLnBrk="1" latinLnBrk="0" hangingPunct="1">
        <a:lnSpc>
          <a:spcPct val="12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just" defTabSz="685800" rtl="0" eaLnBrk="1" latinLnBrk="0" hangingPunct="1">
        <a:lnSpc>
          <a:spcPct val="12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just"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just"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just"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4098" name="标题占位符 1"/>
          <p:cNvSpPr>
            <a:spLocks noGrp="1"/>
          </p:cNvSpPr>
          <p:nvPr>
            <p:ph type="title"/>
            <p:custDataLst>
              <p:tags r:id="rId12"/>
            </p:custDataLst>
          </p:nvPr>
        </p:nvSpPr>
        <p:spPr>
          <a:xfrm>
            <a:off x="628650" y="233363"/>
            <a:ext cx="7886700" cy="841375"/>
          </a:xfrm>
          <a:prstGeom prst="rect">
            <a:avLst/>
          </a:prstGeom>
          <a:noFill/>
          <a:ln w="9525">
            <a:noFill/>
          </a:ln>
        </p:spPr>
        <p:txBody>
          <a:bodyPr vert="horz" lIns="91440" tIns="45720" rIns="91440" bIns="45720" anchor="ctr"/>
          <a:lstStyle/>
          <a:p>
            <a:pPr lvl="0"/>
            <a:r>
              <a:rPr lang="zh-CN" altLang="en-US" dirty="0"/>
              <a:t>单击此处编辑母版标题样式</a:t>
            </a:r>
          </a:p>
        </p:txBody>
      </p:sp>
      <p:sp>
        <p:nvSpPr>
          <p:cNvPr id="4099" name="文本占位符 2"/>
          <p:cNvSpPr>
            <a:spLocks noGrp="1"/>
          </p:cNvSpPr>
          <p:nvPr>
            <p:ph type="body"/>
            <p:custDataLst>
              <p:tags r:id="rId13"/>
            </p:custDataLst>
          </p:nvPr>
        </p:nvSpPr>
        <p:spPr>
          <a:xfrm>
            <a:off x="628650" y="1292225"/>
            <a:ext cx="7886700" cy="4994275"/>
          </a:xfrm>
          <a:prstGeom prst="rect">
            <a:avLst/>
          </a:prstGeom>
          <a:noFill/>
          <a:ln w="9525">
            <a:noFill/>
          </a:ln>
        </p:spPr>
        <p:txBody>
          <a:bodyPr vert="horz" lIns="91440" tIns="45720" rIns="91440" bIns="45720" anchor="t"/>
          <a:lstStyle/>
          <a:p>
            <a:pPr lvl="0" indent="-171450"/>
            <a:r>
              <a:rPr lang="zh-CN" altLang="en-US" dirty="0"/>
              <a:t>单击此处编辑母版文本样式</a:t>
            </a:r>
          </a:p>
          <a:p>
            <a:pPr lvl="1" indent="-171450"/>
            <a:r>
              <a:rPr lang="zh-CN" altLang="en-US" dirty="0"/>
              <a:t>第二级</a:t>
            </a:r>
          </a:p>
          <a:p>
            <a:pPr lvl="2" indent="-171450"/>
            <a:r>
              <a:rPr lang="zh-CN" altLang="en-US" dirty="0"/>
              <a:t>第三级</a:t>
            </a:r>
          </a:p>
          <a:p>
            <a:pPr lvl="3" indent="-171450"/>
            <a:r>
              <a:rPr lang="zh-CN" altLang="en-US" dirty="0"/>
              <a:t>第四级</a:t>
            </a:r>
          </a:p>
          <a:p>
            <a:pPr lvl="4" indent="-171450"/>
            <a:r>
              <a:rPr lang="zh-CN" altLang="en-US" dirty="0"/>
              <a:t>第五级</a:t>
            </a:r>
          </a:p>
        </p:txBody>
      </p:sp>
      <p:sp>
        <p:nvSpPr>
          <p:cNvPr id="4" name="日期占位符 3"/>
          <p:cNvSpPr>
            <a:spLocks noGrp="1"/>
          </p:cNvSpPr>
          <p:nvPr>
            <p:ph type="dt" sz="half" idx="2"/>
          </p:nvPr>
        </p:nvSpPr>
        <p:spPr>
          <a:xfrm>
            <a:off x="628650" y="6413500"/>
            <a:ext cx="2057400" cy="365125"/>
          </a:xfrm>
          <a:prstGeom prst="rect">
            <a:avLst/>
          </a:prstGeom>
        </p:spPr>
        <p:txBody>
          <a:bodyPr vert="horz" lIns="91440" tIns="45720" rIns="91440" bIns="45720" rtlCol="0" anchor="ctr"/>
          <a:lstStyle>
            <a:lvl1pPr algn="l">
              <a:defRPr sz="1800">
                <a:solidFill>
                  <a:schemeClr val="accent1">
                    <a:lumMod val="50000"/>
                  </a:schemeClr>
                </a:solidFill>
              </a:defRPr>
            </a:lvl1p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5" name="页脚占位符 4"/>
          <p:cNvSpPr>
            <a:spLocks noGrp="1"/>
          </p:cNvSpPr>
          <p:nvPr>
            <p:ph type="ftr" sz="quarter" idx="3"/>
          </p:nvPr>
        </p:nvSpPr>
        <p:spPr>
          <a:xfrm>
            <a:off x="3028950" y="6413500"/>
            <a:ext cx="3086100" cy="365125"/>
          </a:xfrm>
          <a:prstGeom prst="rect">
            <a:avLst/>
          </a:prstGeom>
        </p:spPr>
        <p:txBody>
          <a:bodyPr vert="horz" lIns="91440" tIns="45720" rIns="91440" bIns="45720" rtlCol="0" anchor="ctr"/>
          <a:lstStyle>
            <a:lvl1pPr algn="ctr">
              <a:defRPr sz="1800">
                <a:solidFill>
                  <a:schemeClr val="accent1">
                    <a:lumMod val="50000"/>
                  </a:schemeClr>
                </a:solidFill>
              </a:defRPr>
            </a:lvl1pPr>
          </a:lstStyle>
          <a:p>
            <a:pPr fontAlgn="base"/>
            <a:endParaRPr lang="zh-CN" altLang="en-US" strike="noStrike" noProof="1"/>
          </a:p>
        </p:txBody>
      </p:sp>
      <p:sp>
        <p:nvSpPr>
          <p:cNvPr id="6" name="灯片编号占位符 5"/>
          <p:cNvSpPr>
            <a:spLocks noGrp="1"/>
          </p:cNvSpPr>
          <p:nvPr>
            <p:ph type="sldNum" sz="quarter" idx="4"/>
          </p:nvPr>
        </p:nvSpPr>
        <p:spPr>
          <a:xfrm>
            <a:off x="6457950" y="6413500"/>
            <a:ext cx="2057400" cy="365125"/>
          </a:xfrm>
          <a:prstGeom prst="rect">
            <a:avLst/>
          </a:prstGeom>
        </p:spPr>
        <p:txBody>
          <a:bodyPr vert="horz" lIns="91440" tIns="45720" rIns="91440" bIns="45720" rtlCol="0" anchor="ctr"/>
          <a:lstStyle>
            <a:lvl1pPr algn="r">
              <a:defRPr sz="1800">
                <a:solidFill>
                  <a:schemeClr val="accent1">
                    <a:lumMod val="50000"/>
                  </a:schemeClr>
                </a:solidFill>
              </a:defRPr>
            </a:lvl1p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hf sldNum="0" hdr="0" ftr="0" dt="0"/>
  <p:txStyles>
    <p:title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171450" indent="-171450" algn="just" defTabSz="685800" rtl="0" eaLnBrk="1" latinLnBrk="0" hangingPunct="1">
        <a:lnSpc>
          <a:spcPct val="12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just" defTabSz="685800" rtl="0" eaLnBrk="1" latinLnBrk="0" hangingPunct="1">
        <a:lnSpc>
          <a:spcPct val="12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just"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just"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just"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5122" name="标题占位符 1"/>
          <p:cNvSpPr>
            <a:spLocks noGrp="1"/>
          </p:cNvSpPr>
          <p:nvPr>
            <p:ph type="title"/>
            <p:custDataLst>
              <p:tags r:id="rId12"/>
            </p:custDataLst>
          </p:nvPr>
        </p:nvSpPr>
        <p:spPr>
          <a:xfrm>
            <a:off x="628650" y="233363"/>
            <a:ext cx="7886700" cy="841375"/>
          </a:xfrm>
          <a:prstGeom prst="rect">
            <a:avLst/>
          </a:prstGeom>
          <a:noFill/>
          <a:ln w="9525">
            <a:noFill/>
          </a:ln>
        </p:spPr>
        <p:txBody>
          <a:bodyPr vert="horz" lIns="91440" tIns="45720" rIns="91440" bIns="45720" anchor="ctr"/>
          <a:lstStyle/>
          <a:p>
            <a:pPr lvl="0"/>
            <a:r>
              <a:rPr lang="zh-CN" altLang="en-US" dirty="0"/>
              <a:t>单击此处编辑母版标题样式</a:t>
            </a:r>
          </a:p>
        </p:txBody>
      </p:sp>
      <p:sp>
        <p:nvSpPr>
          <p:cNvPr id="5123" name="文本占位符 2"/>
          <p:cNvSpPr>
            <a:spLocks noGrp="1"/>
          </p:cNvSpPr>
          <p:nvPr>
            <p:ph type="body"/>
            <p:custDataLst>
              <p:tags r:id="rId13"/>
            </p:custDataLst>
          </p:nvPr>
        </p:nvSpPr>
        <p:spPr>
          <a:xfrm>
            <a:off x="628650" y="1292225"/>
            <a:ext cx="7886700" cy="4994275"/>
          </a:xfrm>
          <a:prstGeom prst="rect">
            <a:avLst/>
          </a:prstGeom>
          <a:noFill/>
          <a:ln w="9525">
            <a:noFill/>
          </a:ln>
        </p:spPr>
        <p:txBody>
          <a:bodyPr vert="horz" lIns="91440" tIns="45720" rIns="91440" bIns="45720" anchor="t"/>
          <a:lstStyle/>
          <a:p>
            <a:pPr lvl="0" indent="-171450"/>
            <a:r>
              <a:rPr lang="zh-CN" altLang="en-US" dirty="0"/>
              <a:t>单击此处编辑母版文本样式</a:t>
            </a:r>
          </a:p>
          <a:p>
            <a:pPr lvl="1" indent="-171450"/>
            <a:r>
              <a:rPr lang="zh-CN" altLang="en-US" dirty="0"/>
              <a:t>第二级</a:t>
            </a:r>
          </a:p>
          <a:p>
            <a:pPr lvl="2" indent="-171450"/>
            <a:r>
              <a:rPr lang="zh-CN" altLang="en-US" dirty="0"/>
              <a:t>第三级</a:t>
            </a:r>
          </a:p>
          <a:p>
            <a:pPr lvl="3" indent="-171450"/>
            <a:r>
              <a:rPr lang="zh-CN" altLang="en-US" dirty="0"/>
              <a:t>第四级</a:t>
            </a:r>
          </a:p>
          <a:p>
            <a:pPr lvl="4" indent="-171450"/>
            <a:r>
              <a:rPr lang="zh-CN" altLang="en-US" dirty="0"/>
              <a:t>第五级</a:t>
            </a:r>
          </a:p>
        </p:txBody>
      </p:sp>
      <p:sp>
        <p:nvSpPr>
          <p:cNvPr id="4" name="日期占位符 3"/>
          <p:cNvSpPr>
            <a:spLocks noGrp="1"/>
          </p:cNvSpPr>
          <p:nvPr>
            <p:ph type="dt" sz="half" idx="2"/>
          </p:nvPr>
        </p:nvSpPr>
        <p:spPr>
          <a:xfrm>
            <a:off x="628650" y="6413500"/>
            <a:ext cx="2057400" cy="365125"/>
          </a:xfrm>
          <a:prstGeom prst="rect">
            <a:avLst/>
          </a:prstGeom>
        </p:spPr>
        <p:txBody>
          <a:bodyPr vert="horz" lIns="91440" tIns="45720" rIns="91440" bIns="45720" rtlCol="0" anchor="ctr"/>
          <a:lstStyle>
            <a:lvl1pPr algn="l">
              <a:defRPr sz="1800">
                <a:solidFill>
                  <a:schemeClr val="accent1">
                    <a:lumMod val="50000"/>
                  </a:schemeClr>
                </a:solidFill>
              </a:defRPr>
            </a:lvl1p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5" name="页脚占位符 4"/>
          <p:cNvSpPr>
            <a:spLocks noGrp="1"/>
          </p:cNvSpPr>
          <p:nvPr>
            <p:ph type="ftr" sz="quarter" idx="3"/>
          </p:nvPr>
        </p:nvSpPr>
        <p:spPr>
          <a:xfrm>
            <a:off x="3028950" y="6413500"/>
            <a:ext cx="3086100" cy="365125"/>
          </a:xfrm>
          <a:prstGeom prst="rect">
            <a:avLst/>
          </a:prstGeom>
        </p:spPr>
        <p:txBody>
          <a:bodyPr vert="horz" lIns="91440" tIns="45720" rIns="91440" bIns="45720" rtlCol="0" anchor="ctr"/>
          <a:lstStyle>
            <a:lvl1pPr algn="ctr">
              <a:defRPr sz="1800">
                <a:solidFill>
                  <a:schemeClr val="accent1">
                    <a:lumMod val="50000"/>
                  </a:schemeClr>
                </a:solidFill>
              </a:defRPr>
            </a:lvl1pPr>
          </a:lstStyle>
          <a:p>
            <a:pPr fontAlgn="base"/>
            <a:endParaRPr lang="zh-CN" altLang="en-US" strike="noStrike" noProof="1"/>
          </a:p>
        </p:txBody>
      </p:sp>
      <p:sp>
        <p:nvSpPr>
          <p:cNvPr id="6" name="灯片编号占位符 5"/>
          <p:cNvSpPr>
            <a:spLocks noGrp="1"/>
          </p:cNvSpPr>
          <p:nvPr>
            <p:ph type="sldNum" sz="quarter" idx="4"/>
          </p:nvPr>
        </p:nvSpPr>
        <p:spPr>
          <a:xfrm>
            <a:off x="6457950" y="6413500"/>
            <a:ext cx="2057400" cy="365125"/>
          </a:xfrm>
          <a:prstGeom prst="rect">
            <a:avLst/>
          </a:prstGeom>
        </p:spPr>
        <p:txBody>
          <a:bodyPr vert="horz" lIns="91440" tIns="45720" rIns="91440" bIns="45720" rtlCol="0" anchor="ctr"/>
          <a:lstStyle>
            <a:lvl1pPr algn="r">
              <a:defRPr sz="1800">
                <a:solidFill>
                  <a:schemeClr val="accent1">
                    <a:lumMod val="50000"/>
                  </a:schemeClr>
                </a:solidFill>
              </a:defRPr>
            </a:lvl1p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hf sldNum="0" hdr="0" ftr="0" dt="0"/>
  <p:txStyles>
    <p:title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171450" indent="-171450" algn="just" defTabSz="685800" rtl="0" eaLnBrk="1" latinLnBrk="0" hangingPunct="1">
        <a:lnSpc>
          <a:spcPct val="12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just" defTabSz="685800" rtl="0" eaLnBrk="1" latinLnBrk="0" hangingPunct="1">
        <a:lnSpc>
          <a:spcPct val="12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just"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just"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just"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6146" name="标题占位符 1"/>
          <p:cNvSpPr>
            <a:spLocks noGrp="1"/>
          </p:cNvSpPr>
          <p:nvPr>
            <p:ph type="title"/>
            <p:custDataLst>
              <p:tags r:id="rId12"/>
            </p:custDataLst>
          </p:nvPr>
        </p:nvSpPr>
        <p:spPr>
          <a:xfrm>
            <a:off x="628650" y="233363"/>
            <a:ext cx="7886700" cy="841375"/>
          </a:xfrm>
          <a:prstGeom prst="rect">
            <a:avLst/>
          </a:prstGeom>
          <a:noFill/>
          <a:ln w="9525">
            <a:noFill/>
          </a:ln>
        </p:spPr>
        <p:txBody>
          <a:bodyPr vert="horz" lIns="91440" tIns="45720" rIns="91440" bIns="45720" anchor="ctr"/>
          <a:lstStyle/>
          <a:p>
            <a:pPr lvl="0"/>
            <a:r>
              <a:rPr lang="zh-CN" altLang="en-US" dirty="0"/>
              <a:t>单击此处编辑母版标题样式</a:t>
            </a:r>
          </a:p>
        </p:txBody>
      </p:sp>
      <p:sp>
        <p:nvSpPr>
          <p:cNvPr id="6147" name="文本占位符 2"/>
          <p:cNvSpPr>
            <a:spLocks noGrp="1"/>
          </p:cNvSpPr>
          <p:nvPr>
            <p:ph type="body"/>
            <p:custDataLst>
              <p:tags r:id="rId13"/>
            </p:custDataLst>
          </p:nvPr>
        </p:nvSpPr>
        <p:spPr>
          <a:xfrm>
            <a:off x="628650" y="1292225"/>
            <a:ext cx="7886700" cy="4994275"/>
          </a:xfrm>
          <a:prstGeom prst="rect">
            <a:avLst/>
          </a:prstGeom>
          <a:noFill/>
          <a:ln w="9525">
            <a:noFill/>
          </a:ln>
        </p:spPr>
        <p:txBody>
          <a:bodyPr vert="horz" lIns="91440" tIns="45720" rIns="91440" bIns="45720" anchor="t"/>
          <a:lstStyle/>
          <a:p>
            <a:pPr lvl="0" indent="-171450"/>
            <a:r>
              <a:rPr lang="zh-CN" altLang="en-US" dirty="0"/>
              <a:t>单击此处编辑母版文本样式</a:t>
            </a:r>
          </a:p>
          <a:p>
            <a:pPr lvl="1" indent="-171450"/>
            <a:r>
              <a:rPr lang="zh-CN" altLang="en-US" dirty="0"/>
              <a:t>第二级</a:t>
            </a:r>
          </a:p>
          <a:p>
            <a:pPr lvl="2" indent="-171450"/>
            <a:r>
              <a:rPr lang="zh-CN" altLang="en-US" dirty="0"/>
              <a:t>第三级</a:t>
            </a:r>
          </a:p>
          <a:p>
            <a:pPr lvl="3" indent="-171450"/>
            <a:r>
              <a:rPr lang="zh-CN" altLang="en-US" dirty="0"/>
              <a:t>第四级</a:t>
            </a:r>
          </a:p>
          <a:p>
            <a:pPr lvl="4" indent="-171450"/>
            <a:r>
              <a:rPr lang="zh-CN" altLang="en-US" dirty="0"/>
              <a:t>第五级</a:t>
            </a:r>
          </a:p>
        </p:txBody>
      </p:sp>
      <p:sp>
        <p:nvSpPr>
          <p:cNvPr id="4" name="日期占位符 3"/>
          <p:cNvSpPr>
            <a:spLocks noGrp="1"/>
          </p:cNvSpPr>
          <p:nvPr>
            <p:ph type="dt" sz="half" idx="2"/>
          </p:nvPr>
        </p:nvSpPr>
        <p:spPr>
          <a:xfrm>
            <a:off x="628650" y="6413500"/>
            <a:ext cx="2057400" cy="365125"/>
          </a:xfrm>
          <a:prstGeom prst="rect">
            <a:avLst/>
          </a:prstGeom>
        </p:spPr>
        <p:txBody>
          <a:bodyPr vert="horz" lIns="91440" tIns="45720" rIns="91440" bIns="45720" rtlCol="0" anchor="ctr"/>
          <a:lstStyle>
            <a:lvl1pPr algn="l">
              <a:defRPr sz="1800">
                <a:solidFill>
                  <a:schemeClr val="accent1">
                    <a:lumMod val="50000"/>
                  </a:schemeClr>
                </a:solidFill>
              </a:defRPr>
            </a:lvl1p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5" name="页脚占位符 4"/>
          <p:cNvSpPr>
            <a:spLocks noGrp="1"/>
          </p:cNvSpPr>
          <p:nvPr>
            <p:ph type="ftr" sz="quarter" idx="3"/>
          </p:nvPr>
        </p:nvSpPr>
        <p:spPr>
          <a:xfrm>
            <a:off x="3028950" y="6413500"/>
            <a:ext cx="3086100" cy="365125"/>
          </a:xfrm>
          <a:prstGeom prst="rect">
            <a:avLst/>
          </a:prstGeom>
        </p:spPr>
        <p:txBody>
          <a:bodyPr vert="horz" lIns="91440" tIns="45720" rIns="91440" bIns="45720" rtlCol="0" anchor="ctr"/>
          <a:lstStyle>
            <a:lvl1pPr algn="ctr">
              <a:defRPr sz="1800">
                <a:solidFill>
                  <a:schemeClr val="accent1">
                    <a:lumMod val="50000"/>
                  </a:schemeClr>
                </a:solidFill>
              </a:defRPr>
            </a:lvl1pPr>
          </a:lstStyle>
          <a:p>
            <a:pPr fontAlgn="base"/>
            <a:endParaRPr lang="zh-CN" altLang="en-US" strike="noStrike" noProof="1"/>
          </a:p>
        </p:txBody>
      </p:sp>
      <p:sp>
        <p:nvSpPr>
          <p:cNvPr id="6" name="灯片编号占位符 5"/>
          <p:cNvSpPr>
            <a:spLocks noGrp="1"/>
          </p:cNvSpPr>
          <p:nvPr>
            <p:ph type="sldNum" sz="quarter" idx="4"/>
          </p:nvPr>
        </p:nvSpPr>
        <p:spPr>
          <a:xfrm>
            <a:off x="6457950" y="6413500"/>
            <a:ext cx="2057400" cy="365125"/>
          </a:xfrm>
          <a:prstGeom prst="rect">
            <a:avLst/>
          </a:prstGeom>
        </p:spPr>
        <p:txBody>
          <a:bodyPr vert="horz" lIns="91440" tIns="45720" rIns="91440" bIns="45720" rtlCol="0" anchor="ctr"/>
          <a:lstStyle>
            <a:lvl1pPr algn="r">
              <a:defRPr sz="1800">
                <a:solidFill>
                  <a:schemeClr val="accent1">
                    <a:lumMod val="50000"/>
                  </a:schemeClr>
                </a:solidFill>
              </a:defRPr>
            </a:lvl1p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Lst>
  <p:hf sldNum="0" hdr="0" ftr="0" dt="0"/>
  <p:txStyles>
    <p:title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171450" indent="-171450" algn="just" defTabSz="685800" rtl="0" eaLnBrk="1" latinLnBrk="0" hangingPunct="1">
        <a:lnSpc>
          <a:spcPct val="12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just" defTabSz="685800" rtl="0" eaLnBrk="1" latinLnBrk="0" hangingPunct="1">
        <a:lnSpc>
          <a:spcPct val="12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just"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just"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just"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9218" name="标题占位符 1"/>
          <p:cNvSpPr>
            <a:spLocks noGrp="1"/>
          </p:cNvSpPr>
          <p:nvPr>
            <p:ph type="title"/>
            <p:custDataLst>
              <p:tags r:id="rId12"/>
            </p:custDataLst>
          </p:nvPr>
        </p:nvSpPr>
        <p:spPr>
          <a:xfrm>
            <a:off x="628650" y="233363"/>
            <a:ext cx="7886700" cy="841375"/>
          </a:xfrm>
          <a:prstGeom prst="rect">
            <a:avLst/>
          </a:prstGeom>
          <a:noFill/>
          <a:ln w="9525">
            <a:noFill/>
          </a:ln>
        </p:spPr>
        <p:txBody>
          <a:bodyPr vert="horz" lIns="91440" tIns="45720" rIns="91440" bIns="45720" anchor="ctr"/>
          <a:lstStyle/>
          <a:p>
            <a:pPr lvl="0"/>
            <a:r>
              <a:rPr lang="zh-CN" altLang="en-US" dirty="0"/>
              <a:t>单击此处编辑母版标题样式</a:t>
            </a:r>
          </a:p>
        </p:txBody>
      </p:sp>
      <p:sp>
        <p:nvSpPr>
          <p:cNvPr id="9219" name="文本占位符 2"/>
          <p:cNvSpPr>
            <a:spLocks noGrp="1"/>
          </p:cNvSpPr>
          <p:nvPr>
            <p:ph type="body"/>
            <p:custDataLst>
              <p:tags r:id="rId13"/>
            </p:custDataLst>
          </p:nvPr>
        </p:nvSpPr>
        <p:spPr>
          <a:xfrm>
            <a:off x="628650" y="1292225"/>
            <a:ext cx="7886700" cy="4994275"/>
          </a:xfrm>
          <a:prstGeom prst="rect">
            <a:avLst/>
          </a:prstGeom>
          <a:noFill/>
          <a:ln w="9525">
            <a:noFill/>
          </a:ln>
        </p:spPr>
        <p:txBody>
          <a:bodyPr vert="horz" lIns="91440" tIns="45720" rIns="91440" bIns="45720" anchor="t"/>
          <a:lstStyle/>
          <a:p>
            <a:pPr lvl="0" indent="-171450"/>
            <a:r>
              <a:rPr lang="zh-CN" altLang="en-US" dirty="0"/>
              <a:t>单击此处编辑母版文本样式</a:t>
            </a:r>
          </a:p>
          <a:p>
            <a:pPr lvl="1" indent="-171450"/>
            <a:r>
              <a:rPr lang="zh-CN" altLang="en-US" dirty="0"/>
              <a:t>第二级</a:t>
            </a:r>
          </a:p>
          <a:p>
            <a:pPr lvl="2" indent="-171450"/>
            <a:r>
              <a:rPr lang="zh-CN" altLang="en-US" dirty="0"/>
              <a:t>第三级</a:t>
            </a:r>
          </a:p>
          <a:p>
            <a:pPr lvl="3" indent="-171450"/>
            <a:r>
              <a:rPr lang="zh-CN" altLang="en-US" dirty="0"/>
              <a:t>第四级</a:t>
            </a:r>
          </a:p>
          <a:p>
            <a:pPr lvl="4" indent="-171450"/>
            <a:r>
              <a:rPr lang="zh-CN" altLang="en-US" dirty="0"/>
              <a:t>第五级</a:t>
            </a:r>
          </a:p>
        </p:txBody>
      </p:sp>
      <p:sp>
        <p:nvSpPr>
          <p:cNvPr id="4" name="日期占位符 3"/>
          <p:cNvSpPr>
            <a:spLocks noGrp="1"/>
          </p:cNvSpPr>
          <p:nvPr>
            <p:ph type="dt" sz="half" idx="2"/>
          </p:nvPr>
        </p:nvSpPr>
        <p:spPr>
          <a:xfrm>
            <a:off x="628650" y="6413500"/>
            <a:ext cx="2057400" cy="365125"/>
          </a:xfrm>
          <a:prstGeom prst="rect">
            <a:avLst/>
          </a:prstGeom>
        </p:spPr>
        <p:txBody>
          <a:bodyPr vert="horz" lIns="91440" tIns="45720" rIns="91440" bIns="45720" rtlCol="0" anchor="ctr"/>
          <a:lstStyle>
            <a:lvl1pPr algn="l">
              <a:defRPr sz="1800">
                <a:solidFill>
                  <a:schemeClr val="accent1">
                    <a:lumMod val="50000"/>
                  </a:schemeClr>
                </a:solidFill>
              </a:defRPr>
            </a:lvl1p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5" name="页脚占位符 4"/>
          <p:cNvSpPr>
            <a:spLocks noGrp="1"/>
          </p:cNvSpPr>
          <p:nvPr>
            <p:ph type="ftr" sz="quarter" idx="3"/>
          </p:nvPr>
        </p:nvSpPr>
        <p:spPr>
          <a:xfrm>
            <a:off x="3028950" y="6413500"/>
            <a:ext cx="3086100" cy="365125"/>
          </a:xfrm>
          <a:prstGeom prst="rect">
            <a:avLst/>
          </a:prstGeom>
        </p:spPr>
        <p:txBody>
          <a:bodyPr vert="horz" lIns="91440" tIns="45720" rIns="91440" bIns="45720" rtlCol="0" anchor="ctr"/>
          <a:lstStyle>
            <a:lvl1pPr algn="ctr">
              <a:defRPr sz="1800">
                <a:solidFill>
                  <a:schemeClr val="accent1">
                    <a:lumMod val="50000"/>
                  </a:schemeClr>
                </a:solidFill>
              </a:defRPr>
            </a:lvl1pPr>
          </a:lstStyle>
          <a:p>
            <a:pPr fontAlgn="base"/>
            <a:endParaRPr lang="zh-CN" altLang="en-US" strike="noStrike" noProof="1"/>
          </a:p>
        </p:txBody>
      </p:sp>
      <p:sp>
        <p:nvSpPr>
          <p:cNvPr id="6" name="灯片编号占位符 5"/>
          <p:cNvSpPr>
            <a:spLocks noGrp="1"/>
          </p:cNvSpPr>
          <p:nvPr>
            <p:ph type="sldNum" sz="quarter" idx="4"/>
          </p:nvPr>
        </p:nvSpPr>
        <p:spPr>
          <a:xfrm>
            <a:off x="6457950" y="6413500"/>
            <a:ext cx="2057400" cy="365125"/>
          </a:xfrm>
          <a:prstGeom prst="rect">
            <a:avLst/>
          </a:prstGeom>
        </p:spPr>
        <p:txBody>
          <a:bodyPr vert="horz" lIns="91440" tIns="45720" rIns="91440" bIns="45720" rtlCol="0" anchor="ctr"/>
          <a:lstStyle>
            <a:lvl1pPr algn="r">
              <a:defRPr sz="1800">
                <a:solidFill>
                  <a:schemeClr val="accent1">
                    <a:lumMod val="50000"/>
                  </a:schemeClr>
                </a:solidFill>
              </a:defRPr>
            </a:lvl1p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Lst>
  <p:hf sldNum="0" hdr="0" ftr="0" dt="0"/>
  <p:txStyles>
    <p:title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171450" indent="-171450" algn="just" defTabSz="685800" rtl="0" eaLnBrk="1" latinLnBrk="0" hangingPunct="1">
        <a:lnSpc>
          <a:spcPct val="12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just" defTabSz="685800" rtl="0" eaLnBrk="1" latinLnBrk="0" hangingPunct="1">
        <a:lnSpc>
          <a:spcPct val="12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just"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just"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just"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10242" name="标题占位符 1"/>
          <p:cNvSpPr>
            <a:spLocks noGrp="1"/>
          </p:cNvSpPr>
          <p:nvPr>
            <p:ph type="title"/>
            <p:custDataLst>
              <p:tags r:id="rId12"/>
            </p:custDataLst>
          </p:nvPr>
        </p:nvSpPr>
        <p:spPr>
          <a:xfrm>
            <a:off x="628650" y="233363"/>
            <a:ext cx="7886700" cy="841375"/>
          </a:xfrm>
          <a:prstGeom prst="rect">
            <a:avLst/>
          </a:prstGeom>
          <a:noFill/>
          <a:ln w="9525">
            <a:noFill/>
          </a:ln>
        </p:spPr>
        <p:txBody>
          <a:bodyPr vert="horz" lIns="91440" tIns="45720" rIns="91440" bIns="45720" anchor="ctr"/>
          <a:lstStyle/>
          <a:p>
            <a:pPr lvl="0"/>
            <a:r>
              <a:rPr lang="zh-CN" altLang="en-US" dirty="0"/>
              <a:t>单击此处编辑母版标题样式</a:t>
            </a:r>
          </a:p>
        </p:txBody>
      </p:sp>
      <p:sp>
        <p:nvSpPr>
          <p:cNvPr id="10243" name="文本占位符 2"/>
          <p:cNvSpPr>
            <a:spLocks noGrp="1"/>
          </p:cNvSpPr>
          <p:nvPr>
            <p:ph type="body"/>
            <p:custDataLst>
              <p:tags r:id="rId13"/>
            </p:custDataLst>
          </p:nvPr>
        </p:nvSpPr>
        <p:spPr>
          <a:xfrm>
            <a:off x="628650" y="1292225"/>
            <a:ext cx="7886700" cy="4994275"/>
          </a:xfrm>
          <a:prstGeom prst="rect">
            <a:avLst/>
          </a:prstGeom>
          <a:noFill/>
          <a:ln w="9525">
            <a:noFill/>
          </a:ln>
        </p:spPr>
        <p:txBody>
          <a:bodyPr vert="horz" lIns="91440" tIns="45720" rIns="91440" bIns="45720" anchor="t"/>
          <a:lstStyle/>
          <a:p>
            <a:pPr lvl="0" indent="-171450"/>
            <a:r>
              <a:rPr lang="zh-CN" altLang="en-US" dirty="0"/>
              <a:t>单击此处编辑母版文本样式</a:t>
            </a:r>
          </a:p>
          <a:p>
            <a:pPr lvl="1" indent="-171450"/>
            <a:r>
              <a:rPr lang="zh-CN" altLang="en-US" dirty="0"/>
              <a:t>第二级</a:t>
            </a:r>
          </a:p>
          <a:p>
            <a:pPr lvl="2" indent="-171450"/>
            <a:r>
              <a:rPr lang="zh-CN" altLang="en-US" dirty="0"/>
              <a:t>第三级</a:t>
            </a:r>
          </a:p>
          <a:p>
            <a:pPr lvl="3" indent="-171450"/>
            <a:r>
              <a:rPr lang="zh-CN" altLang="en-US" dirty="0"/>
              <a:t>第四级</a:t>
            </a:r>
          </a:p>
          <a:p>
            <a:pPr lvl="4" indent="-171450"/>
            <a:r>
              <a:rPr lang="zh-CN" altLang="en-US" dirty="0"/>
              <a:t>第五级</a:t>
            </a:r>
          </a:p>
        </p:txBody>
      </p:sp>
      <p:sp>
        <p:nvSpPr>
          <p:cNvPr id="4" name="日期占位符 3"/>
          <p:cNvSpPr>
            <a:spLocks noGrp="1"/>
          </p:cNvSpPr>
          <p:nvPr>
            <p:ph type="dt" sz="half" idx="2"/>
          </p:nvPr>
        </p:nvSpPr>
        <p:spPr>
          <a:xfrm>
            <a:off x="628650" y="6413500"/>
            <a:ext cx="2057400" cy="365125"/>
          </a:xfrm>
          <a:prstGeom prst="rect">
            <a:avLst/>
          </a:prstGeom>
        </p:spPr>
        <p:txBody>
          <a:bodyPr vert="horz" lIns="91440" tIns="45720" rIns="91440" bIns="45720" rtlCol="0" anchor="ctr"/>
          <a:lstStyle>
            <a:lvl1pPr algn="l">
              <a:defRPr sz="1800">
                <a:solidFill>
                  <a:schemeClr val="accent1">
                    <a:lumMod val="50000"/>
                  </a:schemeClr>
                </a:solidFill>
              </a:defRPr>
            </a:lvl1p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5" name="页脚占位符 4"/>
          <p:cNvSpPr>
            <a:spLocks noGrp="1"/>
          </p:cNvSpPr>
          <p:nvPr>
            <p:ph type="ftr" sz="quarter" idx="3"/>
          </p:nvPr>
        </p:nvSpPr>
        <p:spPr>
          <a:xfrm>
            <a:off x="3028950" y="6413500"/>
            <a:ext cx="3086100" cy="365125"/>
          </a:xfrm>
          <a:prstGeom prst="rect">
            <a:avLst/>
          </a:prstGeom>
        </p:spPr>
        <p:txBody>
          <a:bodyPr vert="horz" lIns="91440" tIns="45720" rIns="91440" bIns="45720" rtlCol="0" anchor="ctr"/>
          <a:lstStyle>
            <a:lvl1pPr algn="ctr">
              <a:defRPr sz="1800">
                <a:solidFill>
                  <a:schemeClr val="accent1">
                    <a:lumMod val="50000"/>
                  </a:schemeClr>
                </a:solidFill>
              </a:defRPr>
            </a:lvl1pPr>
          </a:lstStyle>
          <a:p>
            <a:pPr fontAlgn="base"/>
            <a:endParaRPr lang="zh-CN" altLang="en-US" strike="noStrike" noProof="1"/>
          </a:p>
        </p:txBody>
      </p:sp>
      <p:sp>
        <p:nvSpPr>
          <p:cNvPr id="6" name="灯片编号占位符 5"/>
          <p:cNvSpPr>
            <a:spLocks noGrp="1"/>
          </p:cNvSpPr>
          <p:nvPr>
            <p:ph type="sldNum" sz="quarter" idx="4"/>
          </p:nvPr>
        </p:nvSpPr>
        <p:spPr>
          <a:xfrm>
            <a:off x="6457950" y="6413500"/>
            <a:ext cx="2057400" cy="365125"/>
          </a:xfrm>
          <a:prstGeom prst="rect">
            <a:avLst/>
          </a:prstGeom>
        </p:spPr>
        <p:txBody>
          <a:bodyPr vert="horz" lIns="91440" tIns="45720" rIns="91440" bIns="45720" rtlCol="0" anchor="ctr"/>
          <a:lstStyle>
            <a:lvl1pPr algn="r">
              <a:defRPr sz="1800">
                <a:solidFill>
                  <a:schemeClr val="accent1">
                    <a:lumMod val="50000"/>
                  </a:schemeClr>
                </a:solidFill>
              </a:defRPr>
            </a:lvl1p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Lst>
  <p:hf sldNum="0" hdr="0" ftr="0" dt="0"/>
  <p:txStyles>
    <p:title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171450" indent="-171450" algn="just" defTabSz="685800" rtl="0" eaLnBrk="1" latinLnBrk="0" hangingPunct="1">
        <a:lnSpc>
          <a:spcPct val="12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just" defTabSz="685800" rtl="0" eaLnBrk="1" latinLnBrk="0" hangingPunct="1">
        <a:lnSpc>
          <a:spcPct val="12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just"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just"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just"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4098" name="标题占位符 1"/>
          <p:cNvSpPr>
            <a:spLocks noGrp="1"/>
          </p:cNvSpPr>
          <p:nvPr>
            <p:ph type="title"/>
            <p:custDataLst>
              <p:tags r:id="rId12"/>
            </p:custDataLst>
          </p:nvPr>
        </p:nvSpPr>
        <p:spPr>
          <a:xfrm>
            <a:off x="628650" y="233363"/>
            <a:ext cx="7886700" cy="841375"/>
          </a:xfrm>
          <a:prstGeom prst="rect">
            <a:avLst/>
          </a:prstGeom>
          <a:noFill/>
          <a:ln w="9525">
            <a:noFill/>
          </a:ln>
        </p:spPr>
        <p:txBody>
          <a:bodyPr vert="horz" lIns="91440" tIns="45720" rIns="91440" bIns="45720" anchor="ctr"/>
          <a:lstStyle/>
          <a:p>
            <a:pPr lvl="0"/>
            <a:r>
              <a:rPr lang="zh-CN" altLang="en-US" dirty="0"/>
              <a:t>单击此处编辑母版标题样式</a:t>
            </a:r>
          </a:p>
        </p:txBody>
      </p:sp>
      <p:sp>
        <p:nvSpPr>
          <p:cNvPr id="4099" name="文本占位符 2"/>
          <p:cNvSpPr>
            <a:spLocks noGrp="1"/>
          </p:cNvSpPr>
          <p:nvPr>
            <p:ph type="body"/>
            <p:custDataLst>
              <p:tags r:id="rId13"/>
            </p:custDataLst>
          </p:nvPr>
        </p:nvSpPr>
        <p:spPr>
          <a:xfrm>
            <a:off x="628650" y="1292225"/>
            <a:ext cx="7886700" cy="4994275"/>
          </a:xfrm>
          <a:prstGeom prst="rect">
            <a:avLst/>
          </a:prstGeom>
          <a:noFill/>
          <a:ln w="9525">
            <a:noFill/>
          </a:ln>
        </p:spPr>
        <p:txBody>
          <a:bodyPr vert="horz" lIns="91440" tIns="45720" rIns="91440" bIns="45720" anchor="t"/>
          <a:lstStyle/>
          <a:p>
            <a:pPr lvl="0" indent="-171450"/>
            <a:r>
              <a:rPr lang="zh-CN" altLang="en-US" dirty="0"/>
              <a:t>单击此处编辑母版文本样式</a:t>
            </a:r>
          </a:p>
          <a:p>
            <a:pPr lvl="1" indent="-171450"/>
            <a:r>
              <a:rPr lang="zh-CN" altLang="en-US" dirty="0"/>
              <a:t>第二级</a:t>
            </a:r>
          </a:p>
          <a:p>
            <a:pPr lvl="2" indent="-171450"/>
            <a:r>
              <a:rPr lang="zh-CN" altLang="en-US" dirty="0"/>
              <a:t>第三级</a:t>
            </a:r>
          </a:p>
          <a:p>
            <a:pPr lvl="3" indent="-171450"/>
            <a:r>
              <a:rPr lang="zh-CN" altLang="en-US" dirty="0"/>
              <a:t>第四级</a:t>
            </a:r>
          </a:p>
          <a:p>
            <a:pPr lvl="4" indent="-171450"/>
            <a:r>
              <a:rPr lang="zh-CN" altLang="en-US" dirty="0"/>
              <a:t>第五级</a:t>
            </a:r>
          </a:p>
        </p:txBody>
      </p:sp>
      <p:sp>
        <p:nvSpPr>
          <p:cNvPr id="4" name="日期占位符 3"/>
          <p:cNvSpPr>
            <a:spLocks noGrp="1"/>
          </p:cNvSpPr>
          <p:nvPr>
            <p:ph type="dt" sz="half" idx="2"/>
          </p:nvPr>
        </p:nvSpPr>
        <p:spPr>
          <a:xfrm>
            <a:off x="628650" y="6413500"/>
            <a:ext cx="2057400" cy="365125"/>
          </a:xfrm>
          <a:prstGeom prst="rect">
            <a:avLst/>
          </a:prstGeom>
        </p:spPr>
        <p:txBody>
          <a:bodyPr vert="horz" lIns="91440" tIns="45720" rIns="91440" bIns="45720" rtlCol="0" anchor="ctr"/>
          <a:lstStyle>
            <a:lvl1pPr algn="l">
              <a:defRPr sz="1800">
                <a:solidFill>
                  <a:schemeClr val="accent1">
                    <a:lumMod val="50000"/>
                  </a:schemeClr>
                </a:solidFill>
              </a:defRPr>
            </a:lvl1pPr>
          </a:lstStyle>
          <a:p>
            <a:pPr fontAlgn="base"/>
            <a:fld id="{9F9CEB77-3A5C-4750-89CD-1F0F6B8CE66F}" type="datetimeFigureOut">
              <a:rPr lang="zh-CN" altLang="en-US" strike="noStrike" noProof="1" smtClean="0">
                <a:latin typeface="Arial" panose="020B0604020202020204" pitchFamily="34" charset="0"/>
                <a:ea typeface="宋体" panose="02010600030101010101" pitchFamily="2" charset="-122"/>
                <a:cs typeface="+mn-cs"/>
              </a:rPr>
              <a:t>2019/4/26</a:t>
            </a:fld>
            <a:endParaRPr lang="zh-CN" altLang="en-US" strike="noStrike" noProof="1"/>
          </a:p>
        </p:txBody>
      </p:sp>
      <p:sp>
        <p:nvSpPr>
          <p:cNvPr id="5" name="页脚占位符 4"/>
          <p:cNvSpPr>
            <a:spLocks noGrp="1"/>
          </p:cNvSpPr>
          <p:nvPr>
            <p:ph type="ftr" sz="quarter" idx="3"/>
          </p:nvPr>
        </p:nvSpPr>
        <p:spPr>
          <a:xfrm>
            <a:off x="3028950" y="6413500"/>
            <a:ext cx="3086100" cy="365125"/>
          </a:xfrm>
          <a:prstGeom prst="rect">
            <a:avLst/>
          </a:prstGeom>
        </p:spPr>
        <p:txBody>
          <a:bodyPr vert="horz" lIns="91440" tIns="45720" rIns="91440" bIns="45720" rtlCol="0" anchor="ctr"/>
          <a:lstStyle>
            <a:lvl1pPr algn="ctr">
              <a:defRPr sz="1800">
                <a:solidFill>
                  <a:schemeClr val="accent1">
                    <a:lumMod val="50000"/>
                  </a:schemeClr>
                </a:solidFill>
              </a:defRPr>
            </a:lvl1pPr>
          </a:lstStyle>
          <a:p>
            <a:pPr fontAlgn="base"/>
            <a:endParaRPr lang="zh-CN" altLang="en-US" strike="noStrike" noProof="1"/>
          </a:p>
        </p:txBody>
      </p:sp>
      <p:sp>
        <p:nvSpPr>
          <p:cNvPr id="6" name="灯片编号占位符 5"/>
          <p:cNvSpPr>
            <a:spLocks noGrp="1"/>
          </p:cNvSpPr>
          <p:nvPr>
            <p:ph type="sldNum" sz="quarter" idx="4"/>
          </p:nvPr>
        </p:nvSpPr>
        <p:spPr>
          <a:xfrm>
            <a:off x="6457950" y="6413500"/>
            <a:ext cx="2057400" cy="365125"/>
          </a:xfrm>
          <a:prstGeom prst="rect">
            <a:avLst/>
          </a:prstGeom>
        </p:spPr>
        <p:txBody>
          <a:bodyPr vert="horz" lIns="91440" tIns="45720" rIns="91440" bIns="45720" rtlCol="0" anchor="ctr"/>
          <a:lstStyle>
            <a:lvl1pPr algn="r">
              <a:defRPr sz="1800">
                <a:solidFill>
                  <a:schemeClr val="accent1">
                    <a:lumMod val="50000"/>
                  </a:schemeClr>
                </a:solidFill>
              </a:defRPr>
            </a:lvl1pPr>
          </a:lstStyle>
          <a:p>
            <a:pPr fontAlgn="base"/>
            <a:fld id="{6B85E24A-039F-4F45-92B1-D261E8615AF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Lst>
  <p:hf sldNum="0" hdr="0" ftr="0" dt="0"/>
  <p:txStyles>
    <p:title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171450" indent="-171450" algn="just" defTabSz="685800" rtl="0" eaLnBrk="1" latinLnBrk="0" hangingPunct="1">
        <a:lnSpc>
          <a:spcPct val="12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just" defTabSz="685800" rtl="0" eaLnBrk="1" latinLnBrk="0" hangingPunct="1">
        <a:lnSpc>
          <a:spcPct val="12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just"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just"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just"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4.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image" Target="../media/image13.wmf"/><Relationship Id="rId2" Type="http://schemas.openxmlformats.org/officeDocument/2006/relationships/tags" Target="../tags/tag8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7.wmf"/><Relationship Id="rId3" Type="http://schemas.openxmlformats.org/officeDocument/2006/relationships/slideLayout" Target="../slideLayouts/slideLayout20.xml"/><Relationship Id="rId7" Type="http://schemas.openxmlformats.org/officeDocument/2006/relationships/image" Target="../media/image14.wmf"/><Relationship Id="rId12" Type="http://schemas.openxmlformats.org/officeDocument/2006/relationships/oleObject" Target="../embeddings/oleObject6.bin"/><Relationship Id="rId17" Type="http://schemas.openxmlformats.org/officeDocument/2006/relationships/image" Target="../media/image19.wmf"/><Relationship Id="rId2" Type="http://schemas.openxmlformats.org/officeDocument/2006/relationships/tags" Target="../tags/tag84.xml"/><Relationship Id="rId16" Type="http://schemas.openxmlformats.org/officeDocument/2006/relationships/oleObject" Target="../embeddings/oleObject8.bin"/><Relationship Id="rId1" Type="http://schemas.openxmlformats.org/officeDocument/2006/relationships/vmlDrawing" Target="../drawings/vmlDrawing3.vml"/><Relationship Id="rId6" Type="http://schemas.openxmlformats.org/officeDocument/2006/relationships/oleObject" Target="../embeddings/oleObject3.bin"/><Relationship Id="rId11" Type="http://schemas.openxmlformats.org/officeDocument/2006/relationships/image" Target="../media/image16.wmf"/><Relationship Id="rId5" Type="http://schemas.openxmlformats.org/officeDocument/2006/relationships/image" Target="../media/image3.jpeg"/><Relationship Id="rId15" Type="http://schemas.openxmlformats.org/officeDocument/2006/relationships/image" Target="../media/image18.wmf"/><Relationship Id="rId10" Type="http://schemas.openxmlformats.org/officeDocument/2006/relationships/oleObject" Target="../embeddings/oleObject5.bin"/><Relationship Id="rId4" Type="http://schemas.openxmlformats.org/officeDocument/2006/relationships/image" Target="../media/image2.png"/><Relationship Id="rId9" Type="http://schemas.openxmlformats.org/officeDocument/2006/relationships/image" Target="../media/image15.wmf"/><Relationship Id="rId1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slideLayout" Target="../slideLayouts/slideLayout60.xml"/><Relationship Id="rId7" Type="http://schemas.openxmlformats.org/officeDocument/2006/relationships/image" Target="../media/image20.wmf"/><Relationship Id="rId2" Type="http://schemas.openxmlformats.org/officeDocument/2006/relationships/tags" Target="../tags/tag85.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21.wmf"/></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0.xml"/><Relationship Id="rId1" Type="http://schemas.openxmlformats.org/officeDocument/2006/relationships/tags" Target="../tags/tag86.xml"/><Relationship Id="rId5" Type="http://schemas.openxmlformats.org/officeDocument/2006/relationships/image" Target="../media/image8.png"/><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50.xml"/><Relationship Id="rId1" Type="http://schemas.openxmlformats.org/officeDocument/2006/relationships/tags" Target="../tags/tag87.xml"/><Relationship Id="rId5" Type="http://schemas.openxmlformats.org/officeDocument/2006/relationships/image" Target="../media/image22.png"/><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0.xml"/><Relationship Id="rId1" Type="http://schemas.openxmlformats.org/officeDocument/2006/relationships/tags" Target="../tags/tag88.xml"/><Relationship Id="rId5" Type="http://schemas.openxmlformats.org/officeDocument/2006/relationships/image" Target="../media/image23.png"/><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0.xml"/><Relationship Id="rId1" Type="http://schemas.openxmlformats.org/officeDocument/2006/relationships/tags" Target="../tags/tag89.xml"/><Relationship Id="rId5" Type="http://schemas.openxmlformats.org/officeDocument/2006/relationships/image" Target="../media/image24.png"/><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0.xml"/><Relationship Id="rId1" Type="http://schemas.openxmlformats.org/officeDocument/2006/relationships/tags" Target="../tags/tag90.xml"/><Relationship Id="rId5" Type="http://schemas.openxmlformats.org/officeDocument/2006/relationships/image" Target="../media/image25.png"/><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0.xml"/><Relationship Id="rId1" Type="http://schemas.openxmlformats.org/officeDocument/2006/relationships/tags" Target="../tags/tag91.xml"/><Relationship Id="rId5" Type="http://schemas.openxmlformats.org/officeDocument/2006/relationships/image" Target="../media/image26.png"/><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0.xml"/><Relationship Id="rId1" Type="http://schemas.openxmlformats.org/officeDocument/2006/relationships/tags" Target="../tags/tag92.xml"/><Relationship Id="rId5" Type="http://schemas.openxmlformats.org/officeDocument/2006/relationships/image" Target="../media/image8.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jpeg"/><Relationship Id="rId2" Type="http://schemas.openxmlformats.org/officeDocument/2006/relationships/slideLayout" Target="../slideLayouts/slideLayout10.xml"/><Relationship Id="rId1" Type="http://schemas.openxmlformats.org/officeDocument/2006/relationships/tags" Target="../tags/tag75.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tags" Target="../tags/tag93.xml"/><Relationship Id="rId5" Type="http://schemas.openxmlformats.org/officeDocument/2006/relationships/image" Target="../media/image3.jpe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0.xml"/><Relationship Id="rId1" Type="http://schemas.openxmlformats.org/officeDocument/2006/relationships/tags" Target="../tags/tag94.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0.xml"/><Relationship Id="rId1" Type="http://schemas.openxmlformats.org/officeDocument/2006/relationships/tags" Target="../tags/tag95.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0.xml"/><Relationship Id="rId1" Type="http://schemas.openxmlformats.org/officeDocument/2006/relationships/tags" Target="../tags/tag96.xml"/><Relationship Id="rId5" Type="http://schemas.openxmlformats.org/officeDocument/2006/relationships/image" Target="../media/image27.png"/><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0.xml"/><Relationship Id="rId1" Type="http://schemas.openxmlformats.org/officeDocument/2006/relationships/tags" Target="../tags/tag9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slideLayout" Target="../slideLayouts/slideLayout10.xml"/><Relationship Id="rId7" Type="http://schemas.openxmlformats.org/officeDocument/2006/relationships/image" Target="../media/image30.wmf"/><Relationship Id="rId2" Type="http://schemas.openxmlformats.org/officeDocument/2006/relationships/tags" Target="../tags/tag98.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3.jpeg"/><Relationship Id="rId10" Type="http://schemas.openxmlformats.org/officeDocument/2006/relationships/image" Target="../media/image32.png"/><Relationship Id="rId4" Type="http://schemas.openxmlformats.org/officeDocument/2006/relationships/image" Target="../media/image2.png"/><Relationship Id="rId9" Type="http://schemas.openxmlformats.org/officeDocument/2006/relationships/image" Target="../media/image31.wmf"/></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0.xml"/><Relationship Id="rId1" Type="http://schemas.openxmlformats.org/officeDocument/2006/relationships/tags" Target="../tags/tag99.xml"/><Relationship Id="rId5" Type="http://schemas.openxmlformats.org/officeDocument/2006/relationships/image" Target="../media/image8.png"/><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0.xml"/><Relationship Id="rId1" Type="http://schemas.openxmlformats.org/officeDocument/2006/relationships/tags" Target="../tags/tag100.xml"/><Relationship Id="rId5" Type="http://schemas.openxmlformats.org/officeDocument/2006/relationships/image" Target="../media/image33.png"/><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0.xml"/><Relationship Id="rId1" Type="http://schemas.openxmlformats.org/officeDocument/2006/relationships/tags" Target="../tags/tag10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0.xml"/><Relationship Id="rId1" Type="http://schemas.openxmlformats.org/officeDocument/2006/relationships/tags" Target="../tags/tag102.xml"/><Relationship Id="rId5" Type="http://schemas.openxmlformats.org/officeDocument/2006/relationships/image" Target="../media/image36.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0.xml"/><Relationship Id="rId7" Type="http://schemas.openxmlformats.org/officeDocument/2006/relationships/image" Target="../media/image7.wmf"/><Relationship Id="rId2" Type="http://schemas.openxmlformats.org/officeDocument/2006/relationships/tags" Target="../tags/tag76.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0.xml"/><Relationship Id="rId1" Type="http://schemas.openxmlformats.org/officeDocument/2006/relationships/tags" Target="../tags/tag103.xml"/><Relationship Id="rId5" Type="http://schemas.openxmlformats.org/officeDocument/2006/relationships/image" Target="../media/image37.png"/><Relationship Id="rId4"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0.xml"/><Relationship Id="rId1" Type="http://schemas.openxmlformats.org/officeDocument/2006/relationships/tags" Target="../tags/tag104.xml"/><Relationship Id="rId5" Type="http://schemas.openxmlformats.org/officeDocument/2006/relationships/image" Target="../media/image8.png"/><Relationship Id="rId4"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0.xml"/><Relationship Id="rId1" Type="http://schemas.openxmlformats.org/officeDocument/2006/relationships/tags" Target="../tags/tag105.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tags" Target="../tags/tag106.xml"/><Relationship Id="rId5" Type="http://schemas.openxmlformats.org/officeDocument/2006/relationships/image" Target="../media/image3.jpe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0.xml"/><Relationship Id="rId1" Type="http://schemas.openxmlformats.org/officeDocument/2006/relationships/tags" Target="../tags/tag107.xml"/><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0.xml"/><Relationship Id="rId1" Type="http://schemas.openxmlformats.org/officeDocument/2006/relationships/tags" Target="../tags/tag109.xml"/><Relationship Id="rId5" Type="http://schemas.openxmlformats.org/officeDocument/2006/relationships/image" Target="../media/image8.png"/><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tags" Target="../tags/tag110.xml"/><Relationship Id="rId6" Type="http://schemas.openxmlformats.org/officeDocument/2006/relationships/image" Target="../media/image38.png"/><Relationship Id="rId5" Type="http://schemas.openxmlformats.org/officeDocument/2006/relationships/image" Target="../media/image3.jpe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tags" Target="../tags/tag111.xml"/><Relationship Id="rId6" Type="http://schemas.openxmlformats.org/officeDocument/2006/relationships/image" Target="../media/image39.png"/><Relationship Id="rId5" Type="http://schemas.openxmlformats.org/officeDocument/2006/relationships/image" Target="../media/image3.jpe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0.xml"/><Relationship Id="rId1" Type="http://schemas.openxmlformats.org/officeDocument/2006/relationships/tags" Target="../tags/tag112.xml"/><Relationship Id="rId5" Type="http://schemas.openxmlformats.org/officeDocument/2006/relationships/image" Target="../media/image8.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0.xml"/><Relationship Id="rId1" Type="http://schemas.openxmlformats.org/officeDocument/2006/relationships/tags" Target="../tags/tag77.xml"/><Relationship Id="rId5" Type="http://schemas.openxmlformats.org/officeDocument/2006/relationships/image" Target="../media/image8.png"/><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tags" Target="../tags/tag113.xml"/><Relationship Id="rId6" Type="http://schemas.openxmlformats.org/officeDocument/2006/relationships/image" Target="../media/image40.png"/><Relationship Id="rId5" Type="http://schemas.openxmlformats.org/officeDocument/2006/relationships/image" Target="../media/image3.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2.xml"/><Relationship Id="rId1" Type="http://schemas.openxmlformats.org/officeDocument/2006/relationships/tags" Target="../tags/tag7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2.xml"/><Relationship Id="rId1" Type="http://schemas.openxmlformats.org/officeDocument/2006/relationships/tags" Target="../tags/tag7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2.xml"/><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0.xml"/><Relationship Id="rId1" Type="http://schemas.openxmlformats.org/officeDocument/2006/relationships/tags" Target="../tags/tag81.xml"/><Relationship Id="rId5" Type="http://schemas.openxmlformats.org/officeDocument/2006/relationships/image" Target="../media/image12.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0.xml"/><Relationship Id="rId1" Type="http://schemas.openxmlformats.org/officeDocument/2006/relationships/tags" Target="../tags/tag82.xml"/><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4"/>
          <a:stretch>
            <a:fillRect/>
          </a:stretch>
        </a:blipFill>
        <a:effectLst/>
      </p:bgPr>
    </p:bg>
    <p:spTree>
      <p:nvGrpSpPr>
        <p:cNvPr id="1" name=""/>
        <p:cNvGrpSpPr/>
        <p:nvPr/>
      </p:nvGrpSpPr>
      <p:grpSpPr>
        <a:xfrm>
          <a:off x="0" y="0"/>
          <a:ext cx="0" cy="0"/>
          <a:chOff x="0" y="0"/>
          <a:chExt cx="0" cy="0"/>
        </a:xfrm>
      </p:grpSpPr>
      <p:pic>
        <p:nvPicPr>
          <p:cNvPr id="7" name="图片 6" descr="t013db08e2f944b59b0"/>
          <p:cNvPicPr>
            <a:picLocks noChangeAspect="1"/>
          </p:cNvPicPr>
          <p:nvPr/>
        </p:nvPicPr>
        <p:blipFill>
          <a:blip r:embed="rId5"/>
          <a:stretch>
            <a:fillRect/>
          </a:stretch>
        </p:blipFill>
        <p:spPr>
          <a:xfrm>
            <a:off x="4611998" y="34290"/>
            <a:ext cx="746760" cy="749935"/>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sp>
        <p:nvSpPr>
          <p:cNvPr id="8" name="标题 1"/>
          <p:cNvSpPr>
            <a:spLocks noGrp="1"/>
          </p:cNvSpPr>
          <p:nvPr/>
        </p:nvSpPr>
        <p:spPr>
          <a:xfrm>
            <a:off x="5003800" y="65088"/>
            <a:ext cx="3816350" cy="741363"/>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8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p>
        </p:txBody>
      </p:sp>
      <p:sp>
        <p:nvSpPr>
          <p:cNvPr id="9" name="标题 8"/>
          <p:cNvSpPr>
            <a:spLocks noGrp="1"/>
          </p:cNvSpPr>
          <p:nvPr>
            <p:ph type="ctrTitle"/>
          </p:nvPr>
        </p:nvSpPr>
        <p:spPr>
          <a:xfrm>
            <a:off x="211138" y="2388235"/>
            <a:ext cx="6319838" cy="1536700"/>
          </a:xfrm>
        </p:spPr>
        <p:txBody>
          <a:bodyPr anchor="b">
            <a:normAutofit/>
          </a:bodyPr>
          <a:lstStyle/>
          <a:p>
            <a:pPr fontAlgn="auto"/>
            <a:r>
              <a:rPr lang="zh-CN" altLang="en-US" sz="6000" dirty="0">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均值比较与</a:t>
            </a:r>
            <a:r>
              <a:rPr lang="en-US" altLang="zh-CN" sz="6000" dirty="0">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T</a:t>
            </a:r>
            <a:r>
              <a:rPr lang="zh-CN" altLang="en-US" sz="6000" dirty="0">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检验</a:t>
            </a:r>
            <a:endParaRPr lang="zh-CN" altLang="en-US" sz="60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cxnSp>
        <p:nvCxnSpPr>
          <p:cNvPr id="2" name="直接连接符 1"/>
          <p:cNvCxnSpPr/>
          <p:nvPr/>
        </p:nvCxnSpPr>
        <p:spPr>
          <a:xfrm>
            <a:off x="1400091" y="793750"/>
            <a:ext cx="7128792" cy="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sp>
        <p:nvSpPr>
          <p:cNvPr id="4" name="标题 8"/>
          <p:cNvSpPr>
            <a:spLocks noGrp="1"/>
          </p:cNvSpPr>
          <p:nvPr/>
        </p:nvSpPr>
        <p:spPr>
          <a:xfrm>
            <a:off x="5334000" y="504825"/>
            <a:ext cx="3297238" cy="301625"/>
          </a:xfrm>
          <a:prstGeom prst="rect">
            <a:avLst/>
          </a:prstGeom>
          <a:noFill/>
          <a:ln w="9525">
            <a:noFill/>
          </a:ln>
        </p:spPr>
        <p:txBody>
          <a:bodyPr vert="horz" lIns="91440" tIns="45720" rIns="91440" bIns="45720" anchor="b">
            <a:normAutofit fontScale="25000"/>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pic>
        <p:nvPicPr>
          <p:cNvPr id="58375" name="图片 5" descr="135686248"/>
          <p:cNvPicPr>
            <a:picLocks noChangeAspect="1"/>
          </p:cNvPicPr>
          <p:nvPr/>
        </p:nvPicPr>
        <p:blipFill>
          <a:blip r:embed="rId6"/>
          <a:stretch>
            <a:fillRect/>
          </a:stretch>
        </p:blipFill>
        <p:spPr>
          <a:xfrm>
            <a:off x="211138" y="171450"/>
            <a:ext cx="1189037" cy="669925"/>
          </a:xfrm>
          <a:prstGeom prst="rect">
            <a:avLst/>
          </a:prstGeom>
          <a:noFill/>
          <a:ln w="9525">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0" y="6435725"/>
            <a:ext cx="90932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4"/>
          <a:stretch>
            <a:fillRect/>
          </a:stretch>
        </p:blipFill>
        <p:spPr>
          <a:xfrm>
            <a:off x="5437491" y="357492"/>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7455" y="90233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66568" name="图片 4" descr="135686248"/>
          <p:cNvPicPr>
            <a:picLocks noChangeAspect="1"/>
          </p:cNvPicPr>
          <p:nvPr/>
        </p:nvPicPr>
        <p:blipFill>
          <a:blip r:embed="rId5"/>
          <a:stretch>
            <a:fillRect/>
          </a:stretch>
        </p:blipFill>
        <p:spPr>
          <a:xfrm>
            <a:off x="211138" y="369888"/>
            <a:ext cx="1016000" cy="573087"/>
          </a:xfrm>
          <a:prstGeom prst="rect">
            <a:avLst/>
          </a:prstGeom>
          <a:noFill/>
          <a:ln w="9525">
            <a:noFill/>
          </a:ln>
        </p:spPr>
      </p:pic>
      <p:sp>
        <p:nvSpPr>
          <p:cNvPr id="11" name="标题 8"/>
          <p:cNvSpPr>
            <a:spLocks noGrp="1"/>
          </p:cNvSpPr>
          <p:nvPr/>
        </p:nvSpPr>
        <p:spPr>
          <a:xfrm>
            <a:off x="345440" y="1269365"/>
            <a:ext cx="8452485" cy="760730"/>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r>
              <a:rPr lang="zh-CN" altLang="en-US" sz="3600" strike="noStrike" noProof="1">
                <a:solidFill>
                  <a:srgbClr val="C00000"/>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第一步：建立检验假设和确定检验水准。</a:t>
            </a:r>
          </a:p>
        </p:txBody>
      </p:sp>
      <p:sp>
        <p:nvSpPr>
          <p:cNvPr id="6" name="标题 8"/>
          <p:cNvSpPr>
            <a:spLocks noGrp="1"/>
          </p:cNvSpPr>
          <p:nvPr/>
        </p:nvSpPr>
        <p:spPr>
          <a:xfrm>
            <a:off x="345440" y="2658745"/>
            <a:ext cx="9098280" cy="914400"/>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r>
              <a:rPr lang="zh-CN" altLang="en-US"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总体均值和指定检验值之间不存在显著差异</a:t>
            </a:r>
          </a:p>
        </p:txBody>
      </p:sp>
      <p:sp>
        <p:nvSpPr>
          <p:cNvPr id="9" name="标题 8"/>
          <p:cNvSpPr>
            <a:spLocks noGrp="1"/>
          </p:cNvSpPr>
          <p:nvPr/>
        </p:nvSpPr>
        <p:spPr>
          <a:xfrm>
            <a:off x="345440" y="4191000"/>
            <a:ext cx="8475345" cy="97599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r>
              <a:rPr lang="zh-CN" altLang="en-US"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总体均值和指定检验值之间存在显著差异</a:t>
            </a:r>
          </a:p>
        </p:txBody>
      </p:sp>
      <p:sp>
        <p:nvSpPr>
          <p:cNvPr id="10" name="标题 8"/>
          <p:cNvSpPr>
            <a:spLocks noGrp="1"/>
          </p:cNvSpPr>
          <p:nvPr/>
        </p:nvSpPr>
        <p:spPr>
          <a:xfrm>
            <a:off x="412750" y="5166995"/>
            <a:ext cx="3055620" cy="975995"/>
          </a:xfrm>
          <a:prstGeom prst="rect">
            <a:avLst/>
          </a:prstGeom>
          <a:noFill/>
          <a:ln w="9525">
            <a:noFill/>
          </a:ln>
        </p:spPr>
        <p:txBody>
          <a:bodyPr vert="horz" lIns="91440" tIns="45720" rIns="91440" bIns="45720" anchor="b">
            <a:noAutofit/>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r>
              <a:rPr lang="zh-CN" altLang="en-US" sz="48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检验水准：</a:t>
            </a:r>
          </a:p>
        </p:txBody>
      </p:sp>
      <p:graphicFrame>
        <p:nvGraphicFramePr>
          <p:cNvPr id="12" name="对象 11">
            <a:hlinkClick r:id="" action="ppaction://ole?verb=0"/>
          </p:cNvPr>
          <p:cNvGraphicFramePr>
            <a:graphicFrameLocks noChangeAspect="1"/>
          </p:cNvGraphicFramePr>
          <p:nvPr/>
        </p:nvGraphicFramePr>
        <p:xfrm>
          <a:off x="3468370" y="5528628"/>
          <a:ext cx="1718310" cy="544830"/>
        </p:xfrm>
        <a:graphic>
          <a:graphicData uri="http://schemas.openxmlformats.org/presentationml/2006/ole">
            <mc:AlternateContent xmlns:mc="http://schemas.openxmlformats.org/markup-compatibility/2006">
              <mc:Choice xmlns:v="urn:schemas-microsoft-com:vml" Requires="v">
                <p:oleObj spid="_x0000_s2050" r:id="rId6" imgW="558800" imgH="177165" progId="Equation.KSEE3">
                  <p:embed/>
                </p:oleObj>
              </mc:Choice>
              <mc:Fallback>
                <p:oleObj r:id="rId6" imgW="558800" imgH="177165" progId="Equation.KSEE3">
                  <p:embed/>
                  <p:pic>
                    <p:nvPicPr>
                      <p:cNvPr id="0" name="图片 1024"/>
                      <p:cNvPicPr/>
                      <p:nvPr/>
                    </p:nvPicPr>
                    <p:blipFill>
                      <a:blip r:embed="rId7"/>
                      <a:stretch>
                        <a:fillRect/>
                      </a:stretch>
                    </p:blipFill>
                    <p:spPr>
                      <a:xfrm>
                        <a:off x="3468370" y="5528628"/>
                        <a:ext cx="1718310" cy="544830"/>
                      </a:xfrm>
                      <a:prstGeom prst="rect">
                        <a:avLst/>
                      </a:prstGeom>
                    </p:spPr>
                  </p:pic>
                </p:oleObj>
              </mc:Fallback>
            </mc:AlternateContent>
          </a:graphicData>
        </a:graphic>
      </p:graphicFrame>
      <p:sp>
        <p:nvSpPr>
          <p:cNvPr id="14" name="标题 8"/>
          <p:cNvSpPr>
            <a:spLocks noGrp="1"/>
          </p:cNvSpPr>
          <p:nvPr/>
        </p:nvSpPr>
        <p:spPr>
          <a:xfrm>
            <a:off x="345440" y="2030095"/>
            <a:ext cx="3484880" cy="914400"/>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r>
              <a:rPr lang="zh-CN" altLang="en-US" sz="48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零假设</a:t>
            </a:r>
            <a:r>
              <a:rPr lang="en-US" altLang="zh-CN" sz="48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H0:</a:t>
            </a:r>
          </a:p>
        </p:txBody>
      </p:sp>
      <p:sp>
        <p:nvSpPr>
          <p:cNvPr id="17" name="标题 8"/>
          <p:cNvSpPr>
            <a:spLocks noGrp="1"/>
          </p:cNvSpPr>
          <p:nvPr/>
        </p:nvSpPr>
        <p:spPr>
          <a:xfrm>
            <a:off x="345440" y="3573145"/>
            <a:ext cx="3998595" cy="914400"/>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r>
              <a:rPr lang="zh-CN" altLang="en-US" sz="48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备则假设</a:t>
            </a:r>
            <a:r>
              <a:rPr lang="en-US" altLang="zh-CN" sz="48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H1:</a:t>
            </a: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0" y="6435725"/>
            <a:ext cx="90932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4"/>
          <a:stretch>
            <a:fillRect/>
          </a:stretch>
        </p:blipFill>
        <p:spPr>
          <a:xfrm>
            <a:off x="5437491" y="382892"/>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7455" y="90233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67592" name="图片 4" descr="135686248"/>
          <p:cNvPicPr>
            <a:picLocks noChangeAspect="1"/>
          </p:cNvPicPr>
          <p:nvPr/>
        </p:nvPicPr>
        <p:blipFill>
          <a:blip r:embed="rId5"/>
          <a:stretch>
            <a:fillRect/>
          </a:stretch>
        </p:blipFill>
        <p:spPr>
          <a:xfrm>
            <a:off x="211138" y="369888"/>
            <a:ext cx="1016000" cy="573087"/>
          </a:xfrm>
          <a:prstGeom prst="rect">
            <a:avLst/>
          </a:prstGeom>
          <a:noFill/>
          <a:ln w="9525">
            <a:noFill/>
          </a:ln>
        </p:spPr>
      </p:pic>
      <p:sp>
        <p:nvSpPr>
          <p:cNvPr id="11" name="标题 8"/>
          <p:cNvSpPr>
            <a:spLocks noGrp="1"/>
          </p:cNvSpPr>
          <p:nvPr/>
        </p:nvSpPr>
        <p:spPr>
          <a:xfrm>
            <a:off x="345440" y="1258570"/>
            <a:ext cx="8452485" cy="760730"/>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r>
              <a:rPr lang="zh-CN" altLang="en-US" sz="3600" strike="noStrike" noProof="1">
                <a:solidFill>
                  <a:srgbClr val="C00000"/>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第二步：计算检验统计量</a:t>
            </a:r>
          </a:p>
        </p:txBody>
      </p:sp>
      <p:graphicFrame>
        <p:nvGraphicFramePr>
          <p:cNvPr id="5" name="对象 4">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3079" r:id="rId6" imgW="914400" imgH="215900" progId="Equation.KSEE3">
                  <p:embed/>
                </p:oleObj>
              </mc:Choice>
              <mc:Fallback>
                <p:oleObj r:id="rId6" imgW="914400" imgH="215900" progId="Equation.KSEE3">
                  <p:embed/>
                  <p:pic>
                    <p:nvPicPr>
                      <p:cNvPr id="0" name="图片 2048"/>
                      <p:cNvPicPr/>
                      <p:nvPr/>
                    </p:nvPicPr>
                    <p:blipFill>
                      <a:blip r:embed="rId7"/>
                      <a:stretch>
                        <a:fillRect/>
                      </a:stretch>
                    </p:blipFill>
                    <p:spPr>
                      <a:xfrm>
                        <a:off x="4114800" y="3321050"/>
                        <a:ext cx="914400" cy="21590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982980" y="2155190"/>
          <a:ext cx="2440305" cy="1508760"/>
        </p:xfrm>
        <a:graphic>
          <a:graphicData uri="http://schemas.openxmlformats.org/presentationml/2006/ole">
            <mc:AlternateContent xmlns:mc="http://schemas.openxmlformats.org/markup-compatibility/2006">
              <mc:Choice xmlns:v="urn:schemas-microsoft-com:vml" Requires="v">
                <p:oleObj spid="_x0000_s3080" r:id="rId8" imgW="698500" imgH="431800" progId="Equation.KSEE3">
                  <p:embed/>
                </p:oleObj>
              </mc:Choice>
              <mc:Fallback>
                <p:oleObj r:id="rId8" imgW="698500" imgH="431800" progId="Equation.KSEE3">
                  <p:embed/>
                  <p:pic>
                    <p:nvPicPr>
                      <p:cNvPr id="0" name="图片 2049"/>
                      <p:cNvPicPr/>
                      <p:nvPr/>
                    </p:nvPicPr>
                    <p:blipFill>
                      <a:blip r:embed="rId9"/>
                      <a:stretch>
                        <a:fillRect/>
                      </a:stretch>
                    </p:blipFill>
                    <p:spPr>
                      <a:xfrm>
                        <a:off x="982980" y="2155190"/>
                        <a:ext cx="2440305" cy="1508760"/>
                      </a:xfrm>
                      <a:prstGeom prst="rect">
                        <a:avLst/>
                      </a:prstGeom>
                    </p:spPr>
                  </p:pic>
                </p:oleObj>
              </mc:Fallback>
            </mc:AlternateContent>
          </a:graphicData>
        </a:graphic>
      </p:graphicFrame>
      <p:sp>
        <p:nvSpPr>
          <p:cNvPr id="8" name="标题 8"/>
          <p:cNvSpPr>
            <a:spLocks noGrp="1"/>
          </p:cNvSpPr>
          <p:nvPr/>
        </p:nvSpPr>
        <p:spPr>
          <a:xfrm>
            <a:off x="1507490" y="3893185"/>
            <a:ext cx="2604135" cy="760730"/>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r>
              <a:rPr lang="zh-CN" altLang="en-US" sz="36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样本平均数</a:t>
            </a:r>
            <a:r>
              <a:rPr lang="en-US" altLang="zh-CN" sz="36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a:t>
            </a:r>
          </a:p>
        </p:txBody>
      </p:sp>
      <p:graphicFrame>
        <p:nvGraphicFramePr>
          <p:cNvPr id="9" name="对象 8">
            <a:hlinkClick r:id="" action="ppaction://ole?verb=0"/>
          </p:cNvPr>
          <p:cNvGraphicFramePr>
            <a:graphicFrameLocks noChangeAspect="1"/>
          </p:cNvGraphicFramePr>
          <p:nvPr/>
        </p:nvGraphicFramePr>
        <p:xfrm>
          <a:off x="935355" y="4069715"/>
          <a:ext cx="572135" cy="508635"/>
        </p:xfrm>
        <a:graphic>
          <a:graphicData uri="http://schemas.openxmlformats.org/presentationml/2006/ole">
            <mc:AlternateContent xmlns:mc="http://schemas.openxmlformats.org/markup-compatibility/2006">
              <mc:Choice xmlns:v="urn:schemas-microsoft-com:vml" Requires="v">
                <p:oleObj spid="_x0000_s3081" r:id="rId10" imgW="228600" imgH="203200" progId="Equation.KSEE3">
                  <p:embed/>
                </p:oleObj>
              </mc:Choice>
              <mc:Fallback>
                <p:oleObj r:id="rId10" imgW="228600" imgH="203200" progId="Equation.KSEE3">
                  <p:embed/>
                  <p:pic>
                    <p:nvPicPr>
                      <p:cNvPr id="0" name="图片 2050"/>
                      <p:cNvPicPr/>
                      <p:nvPr/>
                    </p:nvPicPr>
                    <p:blipFill>
                      <a:blip r:embed="rId11"/>
                      <a:stretch>
                        <a:fillRect/>
                      </a:stretch>
                    </p:blipFill>
                    <p:spPr>
                      <a:xfrm>
                        <a:off x="935355" y="4069715"/>
                        <a:ext cx="572135" cy="508635"/>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4254183" y="4037648"/>
          <a:ext cx="636270" cy="572770"/>
        </p:xfrm>
        <a:graphic>
          <a:graphicData uri="http://schemas.openxmlformats.org/presentationml/2006/ole">
            <mc:AlternateContent xmlns:mc="http://schemas.openxmlformats.org/markup-compatibility/2006">
              <mc:Choice xmlns:v="urn:schemas-microsoft-com:vml" Requires="v">
                <p:oleObj spid="_x0000_s3082" r:id="rId12" imgW="254000" imgH="228600" progId="Equation.KSEE3">
                  <p:embed/>
                </p:oleObj>
              </mc:Choice>
              <mc:Fallback>
                <p:oleObj r:id="rId12" imgW="254000" imgH="228600" progId="Equation.KSEE3">
                  <p:embed/>
                  <p:pic>
                    <p:nvPicPr>
                      <p:cNvPr id="0" name="图片 2050"/>
                      <p:cNvPicPr/>
                      <p:nvPr/>
                    </p:nvPicPr>
                    <p:blipFill>
                      <a:blip r:embed="rId13"/>
                      <a:stretch>
                        <a:fillRect/>
                      </a:stretch>
                    </p:blipFill>
                    <p:spPr>
                      <a:xfrm>
                        <a:off x="4254183" y="4037648"/>
                        <a:ext cx="636270" cy="572770"/>
                      </a:xfrm>
                      <a:prstGeom prst="rect">
                        <a:avLst/>
                      </a:prstGeom>
                    </p:spPr>
                  </p:pic>
                </p:oleObj>
              </mc:Fallback>
            </mc:AlternateContent>
          </a:graphicData>
        </a:graphic>
      </p:graphicFrame>
      <p:sp>
        <p:nvSpPr>
          <p:cNvPr id="13" name="标题 8"/>
          <p:cNvSpPr>
            <a:spLocks noGrp="1"/>
          </p:cNvSpPr>
          <p:nvPr/>
        </p:nvSpPr>
        <p:spPr>
          <a:xfrm>
            <a:off x="4986020" y="3943985"/>
            <a:ext cx="2604135" cy="760730"/>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r>
              <a:rPr lang="zh-CN" altLang="en-US" sz="36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总体平均数</a:t>
            </a:r>
            <a:r>
              <a:rPr lang="en-US" altLang="zh-CN" sz="36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a:t>
            </a:r>
          </a:p>
        </p:txBody>
      </p:sp>
      <p:graphicFrame>
        <p:nvGraphicFramePr>
          <p:cNvPr id="14" name="对象 13">
            <a:hlinkClick r:id="" action="ppaction://ole?verb=0"/>
          </p:cNvPr>
          <p:cNvGraphicFramePr>
            <a:graphicFrameLocks noChangeAspect="1"/>
          </p:cNvGraphicFramePr>
          <p:nvPr/>
        </p:nvGraphicFramePr>
        <p:xfrm>
          <a:off x="1015365" y="4832985"/>
          <a:ext cx="476885" cy="443865"/>
        </p:xfrm>
        <a:graphic>
          <a:graphicData uri="http://schemas.openxmlformats.org/presentationml/2006/ole">
            <mc:AlternateContent xmlns:mc="http://schemas.openxmlformats.org/markup-compatibility/2006">
              <mc:Choice xmlns:v="urn:schemas-microsoft-com:vml" Requires="v">
                <p:oleObj spid="_x0000_s3083" r:id="rId14" imgW="190500" imgH="177165" progId="Equation.KSEE3">
                  <p:embed/>
                </p:oleObj>
              </mc:Choice>
              <mc:Fallback>
                <p:oleObj r:id="rId14" imgW="190500" imgH="177165" progId="Equation.KSEE3">
                  <p:embed/>
                  <p:pic>
                    <p:nvPicPr>
                      <p:cNvPr id="0" name="图片 2050"/>
                      <p:cNvPicPr/>
                      <p:nvPr/>
                    </p:nvPicPr>
                    <p:blipFill>
                      <a:blip r:embed="rId15"/>
                      <a:stretch>
                        <a:fillRect/>
                      </a:stretch>
                    </p:blipFill>
                    <p:spPr>
                      <a:xfrm>
                        <a:off x="1015365" y="4832985"/>
                        <a:ext cx="476885" cy="443865"/>
                      </a:xfrm>
                      <a:prstGeom prst="rect">
                        <a:avLst/>
                      </a:prstGeom>
                    </p:spPr>
                  </p:pic>
                </p:oleObj>
              </mc:Fallback>
            </mc:AlternateContent>
          </a:graphicData>
        </a:graphic>
      </p:graphicFrame>
      <p:sp>
        <p:nvSpPr>
          <p:cNvPr id="17" name="标题 8"/>
          <p:cNvSpPr>
            <a:spLocks noGrp="1"/>
          </p:cNvSpPr>
          <p:nvPr/>
        </p:nvSpPr>
        <p:spPr>
          <a:xfrm>
            <a:off x="1510665" y="4578350"/>
            <a:ext cx="2604135" cy="760730"/>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r>
              <a:rPr lang="zh-CN" altLang="en-US" sz="36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样本标准差</a:t>
            </a:r>
            <a:r>
              <a:rPr lang="en-US" altLang="zh-CN" sz="36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a:t>
            </a:r>
          </a:p>
        </p:txBody>
      </p:sp>
      <p:graphicFrame>
        <p:nvGraphicFramePr>
          <p:cNvPr id="18" name="对象 17">
            <a:hlinkClick r:id="" action="ppaction://ole?verb=0"/>
          </p:cNvPr>
          <p:cNvGraphicFramePr>
            <a:graphicFrameLocks noChangeAspect="1"/>
          </p:cNvGraphicFramePr>
          <p:nvPr/>
        </p:nvGraphicFramePr>
        <p:xfrm>
          <a:off x="4448175" y="4922838"/>
          <a:ext cx="443865" cy="350520"/>
        </p:xfrm>
        <a:graphic>
          <a:graphicData uri="http://schemas.openxmlformats.org/presentationml/2006/ole">
            <mc:AlternateContent xmlns:mc="http://schemas.openxmlformats.org/markup-compatibility/2006">
              <mc:Choice xmlns:v="urn:schemas-microsoft-com:vml" Requires="v">
                <p:oleObj spid="_x0000_s3084" r:id="rId16" imgW="177165" imgH="139700" progId="Equation.KSEE3">
                  <p:embed/>
                </p:oleObj>
              </mc:Choice>
              <mc:Fallback>
                <p:oleObj r:id="rId16" imgW="177165" imgH="139700" progId="Equation.KSEE3">
                  <p:embed/>
                  <p:pic>
                    <p:nvPicPr>
                      <p:cNvPr id="0" name="图片 2050"/>
                      <p:cNvPicPr/>
                      <p:nvPr/>
                    </p:nvPicPr>
                    <p:blipFill>
                      <a:blip r:embed="rId17"/>
                      <a:stretch>
                        <a:fillRect/>
                      </a:stretch>
                    </p:blipFill>
                    <p:spPr>
                      <a:xfrm>
                        <a:off x="4448175" y="4922838"/>
                        <a:ext cx="443865" cy="350520"/>
                      </a:xfrm>
                      <a:prstGeom prst="rect">
                        <a:avLst/>
                      </a:prstGeom>
                    </p:spPr>
                  </p:pic>
                </p:oleObj>
              </mc:Fallback>
            </mc:AlternateContent>
          </a:graphicData>
        </a:graphic>
      </p:graphicFrame>
      <p:sp>
        <p:nvSpPr>
          <p:cNvPr id="20" name="标题 8"/>
          <p:cNvSpPr>
            <a:spLocks noGrp="1"/>
          </p:cNvSpPr>
          <p:nvPr/>
        </p:nvSpPr>
        <p:spPr>
          <a:xfrm>
            <a:off x="5029200" y="4610735"/>
            <a:ext cx="2604135" cy="760730"/>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r>
              <a:rPr lang="zh-CN" altLang="en-US" sz="36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样本容量</a:t>
            </a:r>
            <a:r>
              <a:rPr lang="en-US" altLang="zh-CN" sz="36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a:t>
            </a: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0" y="6435725"/>
            <a:ext cx="91313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4"/>
          <a:stretch>
            <a:fillRect/>
          </a:stretch>
        </p:blipFill>
        <p:spPr>
          <a:xfrm>
            <a:off x="5437492" y="382893"/>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6185" y="90868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68616" name="图片 4" descr="135686248"/>
          <p:cNvPicPr>
            <a:picLocks noChangeAspect="1"/>
          </p:cNvPicPr>
          <p:nvPr/>
        </p:nvPicPr>
        <p:blipFill>
          <a:blip r:embed="rId5"/>
          <a:stretch>
            <a:fillRect/>
          </a:stretch>
        </p:blipFill>
        <p:spPr>
          <a:xfrm>
            <a:off x="211138" y="369888"/>
            <a:ext cx="1016000" cy="573087"/>
          </a:xfrm>
          <a:prstGeom prst="rect">
            <a:avLst/>
          </a:prstGeom>
          <a:noFill/>
          <a:ln w="9525">
            <a:noFill/>
          </a:ln>
        </p:spPr>
      </p:pic>
      <p:sp>
        <p:nvSpPr>
          <p:cNvPr id="11" name="标题 8"/>
          <p:cNvSpPr>
            <a:spLocks noGrp="1"/>
          </p:cNvSpPr>
          <p:nvPr/>
        </p:nvSpPr>
        <p:spPr>
          <a:xfrm>
            <a:off x="345440" y="1258570"/>
            <a:ext cx="8785860" cy="760730"/>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r>
              <a:rPr lang="zh-CN" altLang="en-US" sz="3600" strike="noStrike" noProof="1">
                <a:solidFill>
                  <a:srgbClr val="C00000"/>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第三步：确定相伴概率</a:t>
            </a:r>
            <a:r>
              <a:rPr lang="en-US" altLang="zh-CN" sz="3600" strike="noStrike" noProof="1">
                <a:solidFill>
                  <a:srgbClr val="C00000"/>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P</a:t>
            </a:r>
            <a:r>
              <a:rPr lang="zh-CN" altLang="en-US" sz="3600" strike="noStrike" noProof="1">
                <a:solidFill>
                  <a:srgbClr val="C00000"/>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值和作出推断结论</a:t>
            </a:r>
          </a:p>
        </p:txBody>
      </p:sp>
      <p:sp>
        <p:nvSpPr>
          <p:cNvPr id="6" name="标题 8"/>
          <p:cNvSpPr>
            <a:spLocks noGrp="1"/>
          </p:cNvSpPr>
          <p:nvPr/>
        </p:nvSpPr>
        <p:spPr>
          <a:xfrm>
            <a:off x="33020" y="2214245"/>
            <a:ext cx="9098280" cy="135191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lnSpc>
                <a:spcPct val="130000"/>
              </a:lnSpc>
            </a:pPr>
            <a:r>
              <a:rPr lang="en-US" altLang="zh-CN"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  </a:t>
            </a:r>
            <a:r>
              <a:rPr lang="en-US" altLang="zh-CN" sz="28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SPSS</a:t>
            </a:r>
            <a:r>
              <a:rPr lang="zh-CN" altLang="en-US" sz="28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将自动计算</a:t>
            </a:r>
            <a:r>
              <a:rPr lang="en-US" altLang="zh-CN" sz="28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t</a:t>
            </a:r>
            <a:r>
              <a:rPr lang="zh-CN" altLang="en-US" sz="28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值</a:t>
            </a:r>
            <a:r>
              <a:rPr lang="en-US" altLang="zh-CN" sz="28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a:t>
            </a:r>
            <a:r>
              <a:rPr lang="zh-CN" altLang="en-US" sz="28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由于该统计量服从</a:t>
            </a:r>
            <a:r>
              <a:rPr lang="en-US" altLang="zh-CN" sz="28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n-1</a:t>
            </a:r>
            <a:r>
              <a:rPr lang="zh-CN" altLang="en-US" sz="28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个自由度的</a:t>
            </a:r>
            <a:r>
              <a:rPr lang="en-US" altLang="zh-CN" sz="28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T</a:t>
            </a:r>
            <a:r>
              <a:rPr lang="zh-CN" altLang="en-US" sz="28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分布，</a:t>
            </a:r>
            <a:r>
              <a:rPr lang="en-US" altLang="zh-CN" sz="28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SPSS</a:t>
            </a:r>
            <a:r>
              <a:rPr lang="zh-CN" altLang="en-US" sz="28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将根据</a:t>
            </a:r>
            <a:r>
              <a:rPr lang="en-US" altLang="zh-CN" sz="28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T</a:t>
            </a:r>
            <a:r>
              <a:rPr lang="zh-CN" altLang="en-US" sz="28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分布表给出</a:t>
            </a:r>
            <a:r>
              <a:rPr lang="en-US" altLang="zh-CN" sz="28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t</a:t>
            </a:r>
            <a:r>
              <a:rPr lang="zh-CN" altLang="en-US" sz="28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值对应的相伴概率</a:t>
            </a:r>
            <a:r>
              <a:rPr lang="en-US" altLang="zh-CN" sz="28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P</a:t>
            </a:r>
            <a:r>
              <a:rPr lang="zh-CN" altLang="en-US" sz="28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值。</a:t>
            </a:r>
          </a:p>
        </p:txBody>
      </p:sp>
      <p:graphicFrame>
        <p:nvGraphicFramePr>
          <p:cNvPr id="5" name="对象 4">
            <a:hlinkClick r:id="" action="ppaction://ole?verb=0"/>
          </p:cNvPr>
          <p:cNvGraphicFramePr>
            <a:graphicFrameLocks noChangeAspect="1"/>
          </p:cNvGraphicFramePr>
          <p:nvPr/>
        </p:nvGraphicFramePr>
        <p:xfrm>
          <a:off x="628650" y="3690620"/>
          <a:ext cx="1750695" cy="381635"/>
        </p:xfrm>
        <a:graphic>
          <a:graphicData uri="http://schemas.openxmlformats.org/presentationml/2006/ole">
            <mc:AlternateContent xmlns:mc="http://schemas.openxmlformats.org/markup-compatibility/2006">
              <mc:Choice xmlns:v="urn:schemas-microsoft-com:vml" Requires="v">
                <p:oleObj spid="_x0000_s4099" r:id="rId6" imgW="812800" imgH="177165" progId="Equation.KSEE3">
                  <p:embed/>
                </p:oleObj>
              </mc:Choice>
              <mc:Fallback>
                <p:oleObj r:id="rId6" imgW="812800" imgH="177165" progId="Equation.KSEE3">
                  <p:embed/>
                  <p:pic>
                    <p:nvPicPr>
                      <p:cNvPr id="0" name="图片 3072"/>
                      <p:cNvPicPr/>
                      <p:nvPr/>
                    </p:nvPicPr>
                    <p:blipFill>
                      <a:blip r:embed="rId7"/>
                      <a:stretch>
                        <a:fillRect/>
                      </a:stretch>
                    </p:blipFill>
                    <p:spPr>
                      <a:xfrm>
                        <a:off x="628650" y="3690620"/>
                        <a:ext cx="1750695" cy="381635"/>
                      </a:xfrm>
                      <a:prstGeom prst="rect">
                        <a:avLst/>
                      </a:prstGeom>
                    </p:spPr>
                  </p:pic>
                </p:oleObj>
              </mc:Fallback>
            </mc:AlternateContent>
          </a:graphicData>
        </a:graphic>
      </p:graphicFrame>
      <p:sp>
        <p:nvSpPr>
          <p:cNvPr id="8" name="标题 8"/>
          <p:cNvSpPr>
            <a:spLocks noGrp="1"/>
          </p:cNvSpPr>
          <p:nvPr/>
        </p:nvSpPr>
        <p:spPr>
          <a:xfrm>
            <a:off x="211455" y="3759200"/>
            <a:ext cx="9098280" cy="914400"/>
          </a:xfrm>
          <a:prstGeom prst="rect">
            <a:avLst/>
          </a:prstGeom>
          <a:noFill/>
          <a:ln w="9525">
            <a:noFill/>
          </a:ln>
        </p:spPr>
        <p:txBody>
          <a:bodyPr vert="horz" lIns="91440" tIns="45720" rIns="91440" bIns="45720" anchor="b">
            <a:normAutofit fontScale="40000"/>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r>
              <a:rPr lang="en-US" altLang="zh-CN" sz="60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  </a:t>
            </a:r>
            <a:r>
              <a:rPr lang="zh-CN" altLang="en-US" sz="60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则拒绝</a:t>
            </a:r>
            <a:r>
              <a:rPr lang="en-US" altLang="zh-CN" sz="60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H0</a:t>
            </a:r>
            <a:r>
              <a:rPr lang="zh-CN" altLang="en-US" sz="60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，认为总体均值和检验值之间存在显著差异。</a:t>
            </a:r>
          </a:p>
        </p:txBody>
      </p:sp>
      <p:graphicFrame>
        <p:nvGraphicFramePr>
          <p:cNvPr id="9" name="对象 8">
            <a:hlinkClick r:id="" action="ppaction://ole?verb=0"/>
          </p:cNvPr>
          <p:cNvGraphicFramePr>
            <a:graphicFrameLocks noChangeAspect="1"/>
          </p:cNvGraphicFramePr>
          <p:nvPr/>
        </p:nvGraphicFramePr>
        <p:xfrm>
          <a:off x="628650" y="4895850"/>
          <a:ext cx="1750695" cy="381635"/>
        </p:xfrm>
        <a:graphic>
          <a:graphicData uri="http://schemas.openxmlformats.org/presentationml/2006/ole">
            <mc:AlternateContent xmlns:mc="http://schemas.openxmlformats.org/markup-compatibility/2006">
              <mc:Choice xmlns:v="urn:schemas-microsoft-com:vml" Requires="v">
                <p:oleObj spid="_x0000_s4100" r:id="rId8" imgW="812800" imgH="177165" progId="Equation.KSEE3">
                  <p:embed/>
                </p:oleObj>
              </mc:Choice>
              <mc:Fallback>
                <p:oleObj r:id="rId8" imgW="812800" imgH="177165" progId="Equation.KSEE3">
                  <p:embed/>
                  <p:pic>
                    <p:nvPicPr>
                      <p:cNvPr id="0" name="图片 3072"/>
                      <p:cNvPicPr/>
                      <p:nvPr/>
                    </p:nvPicPr>
                    <p:blipFill>
                      <a:blip r:embed="rId9"/>
                      <a:stretch>
                        <a:fillRect/>
                      </a:stretch>
                    </p:blipFill>
                    <p:spPr>
                      <a:xfrm>
                        <a:off x="628650" y="4895850"/>
                        <a:ext cx="1750695" cy="381635"/>
                      </a:xfrm>
                      <a:prstGeom prst="rect">
                        <a:avLst/>
                      </a:prstGeom>
                    </p:spPr>
                  </p:pic>
                </p:oleObj>
              </mc:Fallback>
            </mc:AlternateContent>
          </a:graphicData>
        </a:graphic>
      </p:graphicFrame>
      <p:sp>
        <p:nvSpPr>
          <p:cNvPr id="12" name="标题 8"/>
          <p:cNvSpPr>
            <a:spLocks noGrp="1"/>
          </p:cNvSpPr>
          <p:nvPr/>
        </p:nvSpPr>
        <p:spPr>
          <a:xfrm>
            <a:off x="539750" y="5387975"/>
            <a:ext cx="9098280" cy="760095"/>
          </a:xfrm>
          <a:prstGeom prst="rect">
            <a:avLst/>
          </a:prstGeom>
          <a:noFill/>
          <a:ln w="9525">
            <a:noFill/>
          </a:ln>
        </p:spPr>
        <p:txBody>
          <a:bodyPr vert="horz" lIns="91440" tIns="45720" rIns="91440" bIns="45720" anchor="b">
            <a:normAutofit fontScale="40000"/>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r>
              <a:rPr lang="zh-CN" altLang="en-US" sz="60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则不拒绝</a:t>
            </a:r>
            <a:r>
              <a:rPr lang="en-US" altLang="zh-CN" sz="60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H0</a:t>
            </a:r>
            <a:r>
              <a:rPr lang="zh-CN" altLang="en-US" sz="60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，认为总体均值和检验值之间不存在显著差异。</a:t>
            </a: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0" y="6435725"/>
            <a:ext cx="91313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3"/>
          <a:stretch>
            <a:fillRect/>
          </a:stretch>
        </p:blipFill>
        <p:spPr>
          <a:xfrm>
            <a:off x="5437493" y="382894"/>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6185" y="90868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69640" name="图片 4" descr="135686248"/>
          <p:cNvPicPr>
            <a:picLocks noChangeAspect="1"/>
          </p:cNvPicPr>
          <p:nvPr/>
        </p:nvPicPr>
        <p:blipFill>
          <a:blip r:embed="rId4"/>
          <a:stretch>
            <a:fillRect/>
          </a:stretch>
        </p:blipFill>
        <p:spPr>
          <a:xfrm>
            <a:off x="211138" y="369888"/>
            <a:ext cx="1016000" cy="573087"/>
          </a:xfrm>
          <a:prstGeom prst="rect">
            <a:avLst/>
          </a:prstGeom>
          <a:noFill/>
          <a:ln w="9525">
            <a:noFill/>
          </a:ln>
        </p:spPr>
      </p:pic>
      <p:sp>
        <p:nvSpPr>
          <p:cNvPr id="11" name="标题 8"/>
          <p:cNvSpPr>
            <a:spLocks noGrp="1"/>
          </p:cNvSpPr>
          <p:nvPr/>
        </p:nvSpPr>
        <p:spPr>
          <a:xfrm>
            <a:off x="345440" y="1258570"/>
            <a:ext cx="8785860" cy="760730"/>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r>
              <a:rPr lang="zh-CN" altLang="en-US" sz="48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单一样本</a:t>
            </a:r>
            <a:r>
              <a:rPr lang="en-US" altLang="zh-CN" sz="48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T</a:t>
            </a:r>
            <a:r>
              <a:rPr lang="zh-CN" altLang="en-US" sz="48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检验</a:t>
            </a:r>
            <a:r>
              <a:rPr lang="en-US" altLang="zh-CN" sz="4800" strike="noStrike" noProof="1">
                <a:solidFill>
                  <a:srgbClr val="C00000"/>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SPSS</a:t>
            </a:r>
            <a:r>
              <a:rPr lang="zh-CN" altLang="en-US" sz="4800" strike="noStrike" noProof="1">
                <a:solidFill>
                  <a:srgbClr val="C00000"/>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中实现过程</a:t>
            </a:r>
          </a:p>
        </p:txBody>
      </p:sp>
      <p:pic>
        <p:nvPicPr>
          <p:cNvPr id="17" name="图片 16"/>
          <p:cNvPicPr>
            <a:picLocks noChangeAspect="1"/>
          </p:cNvPicPr>
          <p:nvPr/>
        </p:nvPicPr>
        <p:blipFill>
          <a:blip r:embed="rId5"/>
          <a:stretch>
            <a:fillRect/>
          </a:stretch>
        </p:blipFill>
        <p:spPr>
          <a:xfrm>
            <a:off x="532765" y="2199640"/>
            <a:ext cx="603250" cy="441325"/>
          </a:xfrm>
          <a:prstGeom prst="rect">
            <a:avLst/>
          </a:prstGeom>
        </p:spPr>
      </p:pic>
      <p:sp>
        <p:nvSpPr>
          <p:cNvPr id="13" name="标题 8"/>
          <p:cNvSpPr>
            <a:spLocks noGrp="1"/>
          </p:cNvSpPr>
          <p:nvPr/>
        </p:nvSpPr>
        <p:spPr>
          <a:xfrm>
            <a:off x="1317625" y="2019300"/>
            <a:ext cx="2157095" cy="923925"/>
          </a:xfrm>
          <a:prstGeom prst="rect">
            <a:avLst/>
          </a:prstGeom>
          <a:noFill/>
          <a:ln w="9525">
            <a:noFill/>
          </a:ln>
        </p:spPr>
        <p:txBody>
          <a:bodyPr vert="horz" lIns="91440" tIns="45720" rIns="91440" bIns="45720" anchor="b">
            <a:normAutofit fontScale="60000"/>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r>
              <a:rPr lang="zh-CN" altLang="en-US" sz="60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研究问题</a:t>
            </a:r>
          </a:p>
          <a:p>
            <a:pPr algn="just" fontAlgn="auto"/>
            <a:r>
              <a:rPr lang="zh-CN" altLang="en-US" sz="28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a:t>
            </a:r>
          </a:p>
        </p:txBody>
      </p:sp>
      <p:sp>
        <p:nvSpPr>
          <p:cNvPr id="5" name="标题 8"/>
          <p:cNvSpPr>
            <a:spLocks noGrp="1"/>
          </p:cNvSpPr>
          <p:nvPr/>
        </p:nvSpPr>
        <p:spPr>
          <a:xfrm>
            <a:off x="439420" y="2640965"/>
            <a:ext cx="8500745" cy="2712085"/>
          </a:xfrm>
          <a:prstGeom prst="rect">
            <a:avLst/>
          </a:prstGeom>
          <a:noFill/>
          <a:ln w="9525">
            <a:noFill/>
          </a:ln>
        </p:spPr>
        <p:txBody>
          <a:bodyPr vert="horz" lIns="91440" tIns="45720" rIns="91440" bIns="45720" anchor="b">
            <a:normAutofit fontScale="60000"/>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lnSpc>
                <a:spcPct val="140000"/>
              </a:lnSpc>
            </a:pPr>
            <a:r>
              <a:rPr lang="zh-CN" altLang="en-US" sz="44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例</a:t>
            </a:r>
            <a:r>
              <a:rPr lang="en-US" altLang="zh-CN" sz="44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1</a:t>
            </a:r>
            <a:r>
              <a:rPr lang="zh-CN" altLang="en-US" sz="44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：正常人的脉搏平均数</a:t>
            </a:r>
            <a:r>
              <a:rPr lang="en-US" altLang="zh-CN" sz="44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72</a:t>
            </a:r>
            <a:r>
              <a:rPr lang="zh-CN" altLang="en-US" sz="44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次</a:t>
            </a:r>
            <a:r>
              <a:rPr lang="en-US" altLang="zh-CN" sz="44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sz="44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分，现测得</a:t>
            </a:r>
            <a:r>
              <a:rPr lang="en-US" altLang="zh-CN" sz="44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15</a:t>
            </a:r>
            <a:r>
              <a:rPr lang="zh-CN" altLang="en-US" sz="44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名患者的脉搏：</a:t>
            </a:r>
            <a:r>
              <a:rPr lang="en-US" altLang="zh-CN" sz="4400" dirty="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71,55,76,68,72,69,56,70,79,67,58,77,</a:t>
            </a:r>
            <a:r>
              <a:rPr lang="en-US" altLang="zh-CN" sz="44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63,66,78,</a:t>
            </a:r>
            <a:r>
              <a:rPr lang="zh-CN" altLang="en-US" sz="44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试问这</a:t>
            </a:r>
            <a:r>
              <a:rPr lang="en-US" altLang="zh-CN" sz="44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15</a:t>
            </a:r>
            <a:r>
              <a:rPr lang="zh-CN" altLang="en-US" sz="44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名患者的脉搏与正常人的脉搏是否有差异？（</a:t>
            </a:r>
            <a:r>
              <a:rPr lang="en-US" altLang="zh-CN" sz="44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data2</a:t>
            </a:r>
            <a:r>
              <a:rPr lang="zh-CN" altLang="en-US" sz="44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p>
          <a:p>
            <a:pPr algn="just" fontAlgn="auto"/>
            <a:r>
              <a:rPr lang="zh-CN" altLang="en-US" sz="28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0" y="6435725"/>
            <a:ext cx="91186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3"/>
          <a:stretch>
            <a:fillRect/>
          </a:stretch>
        </p:blipFill>
        <p:spPr>
          <a:xfrm>
            <a:off x="5437491" y="382892"/>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6185" y="90868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71688" name="图片 4" descr="135686248"/>
          <p:cNvPicPr>
            <a:picLocks noChangeAspect="1"/>
          </p:cNvPicPr>
          <p:nvPr/>
        </p:nvPicPr>
        <p:blipFill>
          <a:blip r:embed="rId4"/>
          <a:stretch>
            <a:fillRect/>
          </a:stretch>
        </p:blipFill>
        <p:spPr>
          <a:xfrm>
            <a:off x="211138" y="369888"/>
            <a:ext cx="1016000" cy="573087"/>
          </a:xfrm>
          <a:prstGeom prst="rect">
            <a:avLst/>
          </a:prstGeom>
          <a:noFill/>
          <a:ln w="9525">
            <a:noFill/>
          </a:ln>
        </p:spPr>
      </p:pic>
      <p:pic>
        <p:nvPicPr>
          <p:cNvPr id="5" name="图片 4"/>
          <p:cNvPicPr>
            <a:picLocks noChangeAspect="1"/>
          </p:cNvPicPr>
          <p:nvPr/>
        </p:nvPicPr>
        <p:blipFill>
          <a:blip r:embed="rId5"/>
          <a:stretch>
            <a:fillRect/>
          </a:stretch>
        </p:blipFill>
        <p:spPr>
          <a:xfrm>
            <a:off x="782955" y="1119505"/>
            <a:ext cx="6700520" cy="4862195"/>
          </a:xfrm>
          <a:prstGeom prst="rect">
            <a:avLst/>
          </a:prstGeom>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0" y="6435725"/>
            <a:ext cx="91186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3"/>
          <a:stretch>
            <a:fillRect/>
          </a:stretch>
        </p:blipFill>
        <p:spPr>
          <a:xfrm>
            <a:off x="5437491" y="382892"/>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6185" y="90868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71688" name="图片 4" descr="135686248"/>
          <p:cNvPicPr>
            <a:picLocks noChangeAspect="1"/>
          </p:cNvPicPr>
          <p:nvPr/>
        </p:nvPicPr>
        <p:blipFill>
          <a:blip r:embed="rId4"/>
          <a:stretch>
            <a:fillRect/>
          </a:stretch>
        </p:blipFill>
        <p:spPr>
          <a:xfrm>
            <a:off x="211138" y="369888"/>
            <a:ext cx="1016000" cy="573087"/>
          </a:xfrm>
          <a:prstGeom prst="rect">
            <a:avLst/>
          </a:prstGeom>
          <a:noFill/>
          <a:ln w="9525">
            <a:noFill/>
          </a:ln>
        </p:spPr>
      </p:pic>
      <p:pic>
        <p:nvPicPr>
          <p:cNvPr id="6" name="图片 5"/>
          <p:cNvPicPr>
            <a:picLocks noChangeAspect="1"/>
          </p:cNvPicPr>
          <p:nvPr/>
        </p:nvPicPr>
        <p:blipFill>
          <a:blip r:embed="rId5"/>
          <a:stretch>
            <a:fillRect/>
          </a:stretch>
        </p:blipFill>
        <p:spPr>
          <a:xfrm>
            <a:off x="467995" y="2098040"/>
            <a:ext cx="8395335" cy="2262505"/>
          </a:xfrm>
          <a:prstGeom prst="rect">
            <a:avLst/>
          </a:prstGeom>
        </p:spPr>
      </p:pic>
      <p:sp>
        <p:nvSpPr>
          <p:cNvPr id="13" name="标题 8"/>
          <p:cNvSpPr>
            <a:spLocks noGrp="1"/>
          </p:cNvSpPr>
          <p:nvPr/>
        </p:nvSpPr>
        <p:spPr>
          <a:xfrm>
            <a:off x="944245" y="4852670"/>
            <a:ext cx="7397750" cy="923925"/>
          </a:xfrm>
          <a:prstGeom prst="rect">
            <a:avLst/>
          </a:prstGeom>
          <a:noFill/>
          <a:ln w="9525">
            <a:noFill/>
          </a:ln>
        </p:spPr>
        <p:txBody>
          <a:bodyPr vert="horz" lIns="91440" tIns="45720" rIns="91440" bIns="45720" anchor="b">
            <a:normAutofit lnSpcReduction="10000"/>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r>
              <a:rPr lang="zh-CN" altLang="en-US"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上表表明，样本总体服从正态分布。</a:t>
            </a:r>
            <a:r>
              <a:rPr lang="zh-CN" altLang="en-US" sz="28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0" y="6435725"/>
            <a:ext cx="91186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3"/>
          <a:stretch>
            <a:fillRect/>
          </a:stretch>
        </p:blipFill>
        <p:spPr>
          <a:xfrm>
            <a:off x="5437491" y="382892"/>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6185" y="90868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71688" name="图片 4" descr="135686248"/>
          <p:cNvPicPr>
            <a:picLocks noChangeAspect="1"/>
          </p:cNvPicPr>
          <p:nvPr/>
        </p:nvPicPr>
        <p:blipFill>
          <a:blip r:embed="rId4"/>
          <a:stretch>
            <a:fillRect/>
          </a:stretch>
        </p:blipFill>
        <p:spPr>
          <a:xfrm>
            <a:off x="211138" y="369888"/>
            <a:ext cx="1016000" cy="573087"/>
          </a:xfrm>
          <a:prstGeom prst="rect">
            <a:avLst/>
          </a:prstGeom>
          <a:noFill/>
          <a:ln w="9525">
            <a:noFill/>
          </a:ln>
        </p:spPr>
      </p:pic>
      <p:sp>
        <p:nvSpPr>
          <p:cNvPr id="5" name="标题 8"/>
          <p:cNvSpPr>
            <a:spLocks noGrp="1"/>
          </p:cNvSpPr>
          <p:nvPr/>
        </p:nvSpPr>
        <p:spPr>
          <a:xfrm>
            <a:off x="426085" y="1128395"/>
            <a:ext cx="2994025" cy="1040765"/>
          </a:xfrm>
          <a:prstGeom prst="rect">
            <a:avLst/>
          </a:prstGeom>
          <a:noFill/>
          <a:ln w="9525">
            <a:noFill/>
          </a:ln>
        </p:spPr>
        <p:txBody>
          <a:bodyPr vert="horz" lIns="91440" tIns="45720" rIns="91440" bIns="45720" anchor="b">
            <a:normAutofit fontScale="90000"/>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r>
              <a:rPr lang="en-US" altLang="zh-CN" sz="4000" dirty="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SPSS</a:t>
            </a:r>
            <a:r>
              <a:rPr lang="zh-CN" altLang="en-US" sz="4000" dirty="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实现步骤</a:t>
            </a:r>
            <a:endParaRPr lang="zh-CN" altLang="en-US" sz="60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algn="just" fontAlgn="auto"/>
            <a:r>
              <a:rPr lang="zh-CN" altLang="en-US" sz="28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a:t>
            </a:r>
          </a:p>
        </p:txBody>
      </p:sp>
      <p:pic>
        <p:nvPicPr>
          <p:cNvPr id="8" name="图片 7"/>
          <p:cNvPicPr>
            <a:picLocks noChangeAspect="1"/>
          </p:cNvPicPr>
          <p:nvPr/>
        </p:nvPicPr>
        <p:blipFill>
          <a:blip r:embed="rId5"/>
          <a:stretch>
            <a:fillRect/>
          </a:stretch>
        </p:blipFill>
        <p:spPr>
          <a:xfrm>
            <a:off x="545465" y="1809115"/>
            <a:ext cx="7641590" cy="4435475"/>
          </a:xfrm>
          <a:prstGeom prst="rect">
            <a:avLst/>
          </a:prstGeom>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0" y="6435725"/>
            <a:ext cx="91186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3"/>
          <a:stretch>
            <a:fillRect/>
          </a:stretch>
        </p:blipFill>
        <p:spPr>
          <a:xfrm>
            <a:off x="5437491" y="382892"/>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6185" y="90868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71688" name="图片 4" descr="135686248"/>
          <p:cNvPicPr>
            <a:picLocks noChangeAspect="1"/>
          </p:cNvPicPr>
          <p:nvPr/>
        </p:nvPicPr>
        <p:blipFill>
          <a:blip r:embed="rId4"/>
          <a:stretch>
            <a:fillRect/>
          </a:stretch>
        </p:blipFill>
        <p:spPr>
          <a:xfrm>
            <a:off x="211138" y="369888"/>
            <a:ext cx="1016000" cy="573087"/>
          </a:xfrm>
          <a:prstGeom prst="rect">
            <a:avLst/>
          </a:prstGeom>
          <a:noFill/>
          <a:ln w="9525">
            <a:noFill/>
          </a:ln>
        </p:spPr>
      </p:pic>
      <p:sp>
        <p:nvSpPr>
          <p:cNvPr id="5" name="标题 8"/>
          <p:cNvSpPr>
            <a:spLocks noGrp="1"/>
          </p:cNvSpPr>
          <p:nvPr/>
        </p:nvSpPr>
        <p:spPr>
          <a:xfrm>
            <a:off x="426085" y="1128395"/>
            <a:ext cx="2994025" cy="1040765"/>
          </a:xfrm>
          <a:prstGeom prst="rect">
            <a:avLst/>
          </a:prstGeom>
          <a:noFill/>
          <a:ln w="9525">
            <a:noFill/>
          </a:ln>
        </p:spPr>
        <p:txBody>
          <a:bodyPr vert="horz" lIns="91440" tIns="45720" rIns="91440" bIns="45720" anchor="b">
            <a:normAutofit fontScale="90000"/>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r>
              <a:rPr lang="en-US" altLang="zh-CN" sz="4000" dirty="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SPSS</a:t>
            </a:r>
            <a:r>
              <a:rPr lang="zh-CN" altLang="en-US" sz="4000" dirty="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实现步骤</a:t>
            </a:r>
            <a:endParaRPr lang="zh-CN" altLang="en-US" sz="60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algn="just" fontAlgn="auto"/>
            <a:r>
              <a:rPr lang="zh-CN" altLang="en-US" sz="28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a:t>
            </a:r>
          </a:p>
        </p:txBody>
      </p:sp>
      <p:pic>
        <p:nvPicPr>
          <p:cNvPr id="6" name="图片 5"/>
          <p:cNvPicPr>
            <a:picLocks noChangeAspect="1"/>
          </p:cNvPicPr>
          <p:nvPr/>
        </p:nvPicPr>
        <p:blipFill>
          <a:blip r:embed="rId5"/>
          <a:stretch>
            <a:fillRect/>
          </a:stretch>
        </p:blipFill>
        <p:spPr>
          <a:xfrm>
            <a:off x="515620" y="1951355"/>
            <a:ext cx="7230745" cy="4036060"/>
          </a:xfrm>
          <a:prstGeom prst="rect">
            <a:avLst/>
          </a:prstGeom>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0" y="6435725"/>
            <a:ext cx="91186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3"/>
          <a:stretch>
            <a:fillRect/>
          </a:stretch>
        </p:blipFill>
        <p:spPr>
          <a:xfrm>
            <a:off x="5437491" y="382892"/>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6185" y="90868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71688" name="图片 4" descr="135686248"/>
          <p:cNvPicPr>
            <a:picLocks noChangeAspect="1"/>
          </p:cNvPicPr>
          <p:nvPr/>
        </p:nvPicPr>
        <p:blipFill>
          <a:blip r:embed="rId4"/>
          <a:stretch>
            <a:fillRect/>
          </a:stretch>
        </p:blipFill>
        <p:spPr>
          <a:xfrm>
            <a:off x="211138" y="369888"/>
            <a:ext cx="1016000" cy="573087"/>
          </a:xfrm>
          <a:prstGeom prst="rect">
            <a:avLst/>
          </a:prstGeom>
          <a:noFill/>
          <a:ln w="9525">
            <a:noFill/>
          </a:ln>
        </p:spPr>
      </p:pic>
      <p:pic>
        <p:nvPicPr>
          <p:cNvPr id="5" name="图片 4"/>
          <p:cNvPicPr>
            <a:picLocks noChangeAspect="1"/>
          </p:cNvPicPr>
          <p:nvPr/>
        </p:nvPicPr>
        <p:blipFill>
          <a:blip r:embed="rId5"/>
          <a:stretch>
            <a:fillRect/>
          </a:stretch>
        </p:blipFill>
        <p:spPr>
          <a:xfrm>
            <a:off x="628650" y="1879600"/>
            <a:ext cx="7520305" cy="3254375"/>
          </a:xfrm>
          <a:prstGeom prst="rect">
            <a:avLst/>
          </a:prstGeom>
        </p:spPr>
      </p:pic>
      <p:sp>
        <p:nvSpPr>
          <p:cNvPr id="9" name="标题 8"/>
          <p:cNvSpPr>
            <a:spLocks noGrp="1"/>
          </p:cNvSpPr>
          <p:nvPr>
            <p:ph type="ctrTitle"/>
          </p:nvPr>
        </p:nvSpPr>
        <p:spPr>
          <a:xfrm>
            <a:off x="489585" y="1046480"/>
            <a:ext cx="3310890" cy="651510"/>
          </a:xfrm>
        </p:spPr>
        <p:txBody>
          <a:bodyPr anchor="b">
            <a:noAutofit/>
          </a:bodyPr>
          <a:lstStyle/>
          <a:p>
            <a:pPr fontAlgn="auto"/>
            <a:r>
              <a:rPr lang="zh-CN" altLang="en-US" sz="4800" strike="noStrike" noProof="1">
                <a:ln w="13462">
                  <a:solidFill>
                    <a:schemeClr val="bg1"/>
                  </a:solidFill>
                  <a:prstDash val="solid"/>
                </a:ln>
                <a:solidFill>
                  <a:srgbClr val="FF0000"/>
                </a:solidFill>
                <a:effectLst>
                  <a:outerShdw dist="38100" dir="2700000" algn="bl" rotWithShape="0">
                    <a:schemeClr val="accent5"/>
                  </a:outerShdw>
                </a:effectLst>
                <a:latin typeface="隶书" panose="02010509060101010101" pitchFamily="49" charset="-122"/>
                <a:ea typeface="隶书" panose="02010509060101010101" pitchFamily="49" charset="-122"/>
                <a:sym typeface="+mn-ea"/>
              </a:rPr>
              <a:t>结果和讨论</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0" y="6435725"/>
            <a:ext cx="90932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3"/>
          <a:stretch>
            <a:fillRect/>
          </a:stretch>
        </p:blipFill>
        <p:spPr>
          <a:xfrm>
            <a:off x="5437492" y="357493"/>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7455" y="90233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62472" name="图片 4" descr="135686248"/>
          <p:cNvPicPr>
            <a:picLocks noChangeAspect="1"/>
          </p:cNvPicPr>
          <p:nvPr/>
        </p:nvPicPr>
        <p:blipFill>
          <a:blip r:embed="rId4"/>
          <a:stretch>
            <a:fillRect/>
          </a:stretch>
        </p:blipFill>
        <p:spPr>
          <a:xfrm>
            <a:off x="211138" y="369888"/>
            <a:ext cx="1016000" cy="573087"/>
          </a:xfrm>
          <a:prstGeom prst="rect">
            <a:avLst/>
          </a:prstGeom>
          <a:noFill/>
          <a:ln w="9525">
            <a:noFill/>
          </a:ln>
        </p:spPr>
      </p:pic>
      <p:sp>
        <p:nvSpPr>
          <p:cNvPr id="13" name="标题 8"/>
          <p:cNvSpPr>
            <a:spLocks noGrp="1"/>
          </p:cNvSpPr>
          <p:nvPr/>
        </p:nvSpPr>
        <p:spPr>
          <a:xfrm>
            <a:off x="1523365" y="1359535"/>
            <a:ext cx="2994025" cy="923925"/>
          </a:xfrm>
          <a:prstGeom prst="rect">
            <a:avLst/>
          </a:prstGeom>
          <a:noFill/>
          <a:ln w="9525">
            <a:noFill/>
          </a:ln>
        </p:spPr>
        <p:txBody>
          <a:bodyPr vert="horz" lIns="91440" tIns="45720" rIns="91440" bIns="45720" anchor="b">
            <a:normAutofit lnSpcReduction="20000"/>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r>
              <a:rPr lang="zh-CN" altLang="en-US" sz="3600" dirty="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课堂练习</a:t>
            </a:r>
            <a:endParaRPr lang="zh-CN" altLang="en-US" sz="60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algn="just" fontAlgn="auto"/>
            <a:r>
              <a:rPr lang="zh-CN" altLang="en-US" sz="28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a:t>
            </a:r>
          </a:p>
        </p:txBody>
      </p:sp>
      <p:sp>
        <p:nvSpPr>
          <p:cNvPr id="14" name="文本框 13"/>
          <p:cNvSpPr txBox="1"/>
          <p:nvPr/>
        </p:nvSpPr>
        <p:spPr>
          <a:xfrm>
            <a:off x="876935" y="2011680"/>
            <a:ext cx="6583680" cy="2245360"/>
          </a:xfrm>
          <a:prstGeom prst="rect">
            <a:avLst/>
          </a:prstGeom>
          <a:noFill/>
        </p:spPr>
        <p:txBody>
          <a:bodyPr wrap="square" rtlCol="0" anchor="t">
            <a:spAutoFit/>
          </a:bodyPr>
          <a:lstStyle/>
          <a:p>
            <a:pPr algn="just" fontAlgn="auto"/>
            <a:r>
              <a:rPr lang="zh-CN" altLang="en-US" sz="2800"/>
              <a:t>某种生产浴皂过程的设计规格为每批平均生产</a:t>
            </a:r>
            <a:r>
              <a:rPr lang="en-US" altLang="zh-CN" sz="2800"/>
              <a:t>120</a:t>
            </a:r>
            <a:r>
              <a:rPr lang="zh-CN" altLang="en-US" sz="2800"/>
              <a:t>块肥皂。超过或低于这个标准都是不合理的。有</a:t>
            </a:r>
            <a:r>
              <a:rPr lang="en-US" altLang="zh-CN" sz="2800"/>
              <a:t>10</a:t>
            </a:r>
            <a:r>
              <a:rPr lang="zh-CN" altLang="en-US" sz="2800"/>
              <a:t>批产品组成的样本中，每批生产的产品数量如下，检验该样本结果能否表示该生产过程运行正常？</a:t>
            </a:r>
          </a:p>
        </p:txBody>
      </p:sp>
      <p:pic>
        <p:nvPicPr>
          <p:cNvPr id="17" name="图片 16"/>
          <p:cNvPicPr>
            <a:picLocks noChangeAspect="1"/>
          </p:cNvPicPr>
          <p:nvPr/>
        </p:nvPicPr>
        <p:blipFill>
          <a:blip r:embed="rId5"/>
          <a:stretch>
            <a:fillRect/>
          </a:stretch>
        </p:blipFill>
        <p:spPr>
          <a:xfrm>
            <a:off x="920115" y="1359535"/>
            <a:ext cx="603250" cy="441325"/>
          </a:xfrm>
          <a:prstGeom prst="rect">
            <a:avLst/>
          </a:prstGeom>
        </p:spPr>
      </p:pic>
      <p:sp>
        <p:nvSpPr>
          <p:cNvPr id="5" name="文本框 4"/>
          <p:cNvSpPr txBox="1"/>
          <p:nvPr/>
        </p:nvSpPr>
        <p:spPr>
          <a:xfrm>
            <a:off x="876935" y="4620260"/>
            <a:ext cx="7273290" cy="521970"/>
          </a:xfrm>
          <a:prstGeom prst="rect">
            <a:avLst/>
          </a:prstGeom>
          <a:noFill/>
        </p:spPr>
        <p:txBody>
          <a:bodyPr wrap="square" rtlCol="0" anchor="t">
            <a:spAutoFit/>
          </a:bodyPr>
          <a:lstStyle/>
          <a:p>
            <a:pPr algn="just" fontAlgn="auto"/>
            <a:r>
              <a:rPr lang="en-US" altLang="zh-CN" sz="2800" b="1"/>
              <a:t>108 118 120 122 119 113 124 122 120 123</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0" y="6435725"/>
            <a:ext cx="91186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pic>
        <p:nvPicPr>
          <p:cNvPr id="60420" name="Picture 38"/>
          <p:cNvPicPr>
            <a:picLocks noChangeAspect="1"/>
          </p:cNvPicPr>
          <p:nvPr/>
        </p:nvPicPr>
        <p:blipFill>
          <a:blip r:embed="rId3"/>
          <a:stretch>
            <a:fillRect/>
          </a:stretch>
        </p:blipFill>
        <p:spPr>
          <a:xfrm>
            <a:off x="2084388" y="1739900"/>
            <a:ext cx="819150" cy="714375"/>
          </a:xfrm>
          <a:prstGeom prst="rect">
            <a:avLst/>
          </a:prstGeom>
          <a:noFill/>
          <a:ln w="9525">
            <a:noFill/>
          </a:ln>
        </p:spPr>
      </p:pic>
      <p:pic>
        <p:nvPicPr>
          <p:cNvPr id="60421" name="Picture 35"/>
          <p:cNvPicPr>
            <a:picLocks noChangeAspect="1"/>
          </p:cNvPicPr>
          <p:nvPr/>
        </p:nvPicPr>
        <p:blipFill>
          <a:blip r:embed="rId4"/>
          <a:stretch>
            <a:fillRect/>
          </a:stretch>
        </p:blipFill>
        <p:spPr>
          <a:xfrm>
            <a:off x="2062163" y="2454275"/>
            <a:ext cx="819150" cy="714375"/>
          </a:xfrm>
          <a:prstGeom prst="rect">
            <a:avLst/>
          </a:prstGeom>
          <a:noFill/>
          <a:ln w="9525">
            <a:noFill/>
          </a:ln>
        </p:spPr>
      </p:pic>
      <p:pic>
        <p:nvPicPr>
          <p:cNvPr id="60422" name="Picture 30"/>
          <p:cNvPicPr>
            <a:picLocks noChangeAspect="1"/>
          </p:cNvPicPr>
          <p:nvPr/>
        </p:nvPicPr>
        <p:blipFill>
          <a:blip r:embed="rId5"/>
          <a:stretch>
            <a:fillRect/>
          </a:stretch>
        </p:blipFill>
        <p:spPr>
          <a:xfrm>
            <a:off x="2036763" y="3194050"/>
            <a:ext cx="819150" cy="714375"/>
          </a:xfrm>
          <a:prstGeom prst="rect">
            <a:avLst/>
          </a:prstGeom>
          <a:noFill/>
          <a:ln w="9525">
            <a:noFill/>
          </a:ln>
        </p:spPr>
      </p:pic>
      <p:sp>
        <p:nvSpPr>
          <p:cNvPr id="60423" name="Rectangle 21"/>
          <p:cNvSpPr/>
          <p:nvPr/>
        </p:nvSpPr>
        <p:spPr>
          <a:xfrm rot="3419336">
            <a:off x="2146300" y="4024313"/>
            <a:ext cx="479425" cy="520700"/>
          </a:xfrm>
          <a:prstGeom prst="rect">
            <a:avLst/>
          </a:prstGeom>
          <a:gradFill rotWithShape="1">
            <a:gsLst>
              <a:gs pos="0">
                <a:srgbClr val="990099"/>
              </a:gs>
              <a:gs pos="100000">
                <a:srgbClr val="470047"/>
              </a:gs>
            </a:gsLst>
            <a:lin ang="5400000" scaled="1"/>
            <a:tileRect/>
          </a:gradFill>
          <a:ln w="9525"/>
          <a:scene3d>
            <a:camera prst="legacyPerspectiveFront">
              <a:rot lat="0" lon="1500000" rev="0"/>
            </a:camera>
            <a:lightRig rig="legacyFlat4" dir="b"/>
          </a:scene3d>
          <a:sp3d extrusionH="430200" prstMaterial="legacyMatte">
            <a:bevelT w="13500" h="13500" prst="angle"/>
            <a:bevelB w="13500" h="13500" prst="angle"/>
            <a:extrusionClr>
              <a:srgbClr val="990099"/>
            </a:extrusionClr>
          </a:sp3d>
        </p:spPr>
        <p:txBody>
          <a:bodyPr wrap="none" anchor="ctr">
            <a:flatTx/>
          </a:bodyPr>
          <a:lstStyle/>
          <a:p>
            <a:endParaRPr lang="zh-CN" altLang="en-US" dirty="0">
              <a:latin typeface="Arial" panose="020B0604020202020204" pitchFamily="34" charset="0"/>
              <a:ea typeface="宋体" panose="02010600030101010101" pitchFamily="2" charset="-122"/>
            </a:endParaRPr>
          </a:p>
        </p:txBody>
      </p:sp>
      <p:sp>
        <p:nvSpPr>
          <p:cNvPr id="60424" name="Line 40"/>
          <p:cNvSpPr/>
          <p:nvPr/>
        </p:nvSpPr>
        <p:spPr>
          <a:xfrm>
            <a:off x="2736850" y="2325688"/>
            <a:ext cx="4800600" cy="0"/>
          </a:xfrm>
          <a:prstGeom prst="line">
            <a:avLst/>
          </a:prstGeom>
          <a:ln w="25400" cap="flat" cmpd="sng">
            <a:solidFill>
              <a:schemeClr val="tx2"/>
            </a:solidFill>
            <a:prstDash val="sysDot"/>
            <a:round/>
            <a:headEnd type="none" w="med" len="med"/>
            <a:tailEnd type="oval" w="med" len="med"/>
          </a:ln>
        </p:spPr>
      </p:sp>
      <p:sp>
        <p:nvSpPr>
          <p:cNvPr id="60425" name="Line 40"/>
          <p:cNvSpPr/>
          <p:nvPr/>
        </p:nvSpPr>
        <p:spPr>
          <a:xfrm>
            <a:off x="2736850" y="3014663"/>
            <a:ext cx="4800600" cy="0"/>
          </a:xfrm>
          <a:prstGeom prst="line">
            <a:avLst/>
          </a:prstGeom>
          <a:ln w="25400" cap="flat" cmpd="sng">
            <a:solidFill>
              <a:schemeClr val="tx2"/>
            </a:solidFill>
            <a:prstDash val="sysDot"/>
            <a:round/>
            <a:headEnd type="none" w="med" len="med"/>
            <a:tailEnd type="oval" w="med" len="med"/>
          </a:ln>
        </p:spPr>
      </p:sp>
      <p:sp>
        <p:nvSpPr>
          <p:cNvPr id="60426" name="Line 40"/>
          <p:cNvSpPr/>
          <p:nvPr/>
        </p:nvSpPr>
        <p:spPr>
          <a:xfrm>
            <a:off x="2725738" y="3716338"/>
            <a:ext cx="4800600" cy="0"/>
          </a:xfrm>
          <a:prstGeom prst="line">
            <a:avLst/>
          </a:prstGeom>
          <a:ln w="25400" cap="flat" cmpd="sng">
            <a:solidFill>
              <a:schemeClr val="tx2"/>
            </a:solidFill>
            <a:prstDash val="sysDot"/>
            <a:round/>
            <a:headEnd type="none" w="med" len="med"/>
            <a:tailEnd type="oval" w="med" len="med"/>
          </a:ln>
        </p:spPr>
      </p:sp>
      <p:sp>
        <p:nvSpPr>
          <p:cNvPr id="60427" name="Line 40"/>
          <p:cNvSpPr/>
          <p:nvPr/>
        </p:nvSpPr>
        <p:spPr>
          <a:xfrm>
            <a:off x="2725738" y="4432300"/>
            <a:ext cx="4800600" cy="0"/>
          </a:xfrm>
          <a:prstGeom prst="line">
            <a:avLst/>
          </a:prstGeom>
          <a:ln w="25400" cap="flat" cmpd="sng">
            <a:solidFill>
              <a:schemeClr val="tx2"/>
            </a:solidFill>
            <a:prstDash val="sysDot"/>
            <a:round/>
            <a:headEnd type="none" w="med" len="med"/>
            <a:tailEnd type="oval" w="med" len="med"/>
          </a:ln>
        </p:spPr>
      </p:sp>
      <p:sp>
        <p:nvSpPr>
          <p:cNvPr id="60428" name="Text Box 43"/>
          <p:cNvSpPr txBox="1"/>
          <p:nvPr/>
        </p:nvSpPr>
        <p:spPr>
          <a:xfrm>
            <a:off x="3677285" y="1865630"/>
            <a:ext cx="2390775" cy="521970"/>
          </a:xfrm>
          <a:prstGeom prst="rect">
            <a:avLst/>
          </a:prstGeom>
          <a:noFill/>
          <a:ln w="9525">
            <a:noFill/>
          </a:ln>
        </p:spPr>
        <p:txBody>
          <a:bodyPr wrap="square" anchor="t">
            <a:spAutoFit/>
          </a:bodyPr>
          <a:lstStyle/>
          <a:p>
            <a:pPr algn="ctr"/>
            <a:r>
              <a:rPr lang="en-US" altLang="zh-CN" sz="2800" b="1" dirty="0">
                <a:solidFill>
                  <a:srgbClr val="2D18A8"/>
                </a:solidFill>
                <a:latin typeface="Arial" panose="020B0604020202020204" pitchFamily="34" charset="0"/>
                <a:ea typeface="宋体" panose="02010600030101010101" pitchFamily="2" charset="-122"/>
              </a:rPr>
              <a:t>Means</a:t>
            </a:r>
            <a:r>
              <a:rPr lang="zh-CN" altLang="en-US" sz="2800" b="1" dirty="0">
                <a:solidFill>
                  <a:srgbClr val="2D18A8"/>
                </a:solidFill>
                <a:latin typeface="Arial" panose="020B0604020202020204" pitchFamily="34" charset="0"/>
                <a:ea typeface="宋体" panose="02010600030101010101" pitchFamily="2" charset="-122"/>
              </a:rPr>
              <a:t>过程</a:t>
            </a:r>
          </a:p>
        </p:txBody>
      </p:sp>
      <p:sp>
        <p:nvSpPr>
          <p:cNvPr id="60429" name="Text Box 43"/>
          <p:cNvSpPr txBox="1"/>
          <p:nvPr/>
        </p:nvSpPr>
        <p:spPr>
          <a:xfrm>
            <a:off x="3700780" y="2516505"/>
            <a:ext cx="2824480" cy="521970"/>
          </a:xfrm>
          <a:prstGeom prst="rect">
            <a:avLst/>
          </a:prstGeom>
          <a:noFill/>
          <a:ln w="9525">
            <a:noFill/>
          </a:ln>
        </p:spPr>
        <p:txBody>
          <a:bodyPr wrap="square" anchor="t">
            <a:spAutoFit/>
          </a:bodyPr>
          <a:lstStyle/>
          <a:p>
            <a:pPr algn="ctr">
              <a:buClrTx/>
              <a:buSzTx/>
            </a:pPr>
            <a:r>
              <a:rPr lang="en-US" altLang="zh-CN" sz="2800" b="1" dirty="0">
                <a:solidFill>
                  <a:srgbClr val="2D18A8"/>
                </a:solidFill>
                <a:sym typeface="+mn-ea"/>
              </a:rPr>
              <a:t>单一样本T检验</a:t>
            </a:r>
            <a:endParaRPr lang="en-US" altLang="zh-CN" sz="2800" b="1" dirty="0">
              <a:solidFill>
                <a:srgbClr val="2D18A8"/>
              </a:solidFill>
              <a:latin typeface="Arial" panose="020B0604020202020204" pitchFamily="34" charset="0"/>
              <a:ea typeface="宋体" panose="02010600030101010101" pitchFamily="2" charset="-122"/>
            </a:endParaRPr>
          </a:p>
        </p:txBody>
      </p:sp>
      <p:sp>
        <p:nvSpPr>
          <p:cNvPr id="60431" name="Text Box 43"/>
          <p:cNvSpPr txBox="1"/>
          <p:nvPr/>
        </p:nvSpPr>
        <p:spPr>
          <a:xfrm>
            <a:off x="3847465" y="3948430"/>
            <a:ext cx="2959100" cy="521970"/>
          </a:xfrm>
          <a:prstGeom prst="rect">
            <a:avLst/>
          </a:prstGeom>
          <a:noFill/>
          <a:ln w="9525">
            <a:noFill/>
          </a:ln>
        </p:spPr>
        <p:txBody>
          <a:bodyPr wrap="square" anchor="t">
            <a:spAutoFit/>
          </a:bodyPr>
          <a:lstStyle/>
          <a:p>
            <a:pPr algn="ctr">
              <a:buClrTx/>
              <a:buSzTx/>
            </a:pPr>
            <a:r>
              <a:rPr lang="zh-CN" altLang="en-US" sz="2800" b="1" dirty="0">
                <a:solidFill>
                  <a:srgbClr val="2D18A8"/>
                </a:solidFill>
                <a:sym typeface="+mn-ea"/>
              </a:rPr>
              <a:t>两</a:t>
            </a:r>
            <a:r>
              <a:rPr lang="en-US" altLang="zh-CN" sz="2800" b="1" dirty="0">
                <a:solidFill>
                  <a:srgbClr val="2D18A8"/>
                </a:solidFill>
                <a:sym typeface="+mn-ea"/>
              </a:rPr>
              <a:t>独立样本T检验</a:t>
            </a:r>
            <a:endParaRPr lang="zh-CN" altLang="en-US" sz="2800" b="1" dirty="0">
              <a:solidFill>
                <a:srgbClr val="2D18A8"/>
              </a:solidFill>
              <a:latin typeface="Arial" panose="020B0604020202020204" pitchFamily="34" charset="0"/>
              <a:ea typeface="宋体" panose="02010600030101010101" pitchFamily="2" charset="-122"/>
            </a:endParaRPr>
          </a:p>
        </p:txBody>
      </p:sp>
      <p:sp>
        <p:nvSpPr>
          <p:cNvPr id="5"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sp>
        <p:nvSpPr>
          <p:cNvPr id="6"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pic>
        <p:nvPicPr>
          <p:cNvPr id="8" name="图片 7" descr="t013db08e2f944b59b0"/>
          <p:cNvPicPr>
            <a:picLocks noChangeAspect="1"/>
          </p:cNvPicPr>
          <p:nvPr/>
        </p:nvPicPr>
        <p:blipFill>
          <a:blip r:embed="rId6"/>
          <a:stretch>
            <a:fillRect/>
          </a:stretch>
        </p:blipFill>
        <p:spPr>
          <a:xfrm>
            <a:off x="5437492" y="357493"/>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9" name="直接连接符 8"/>
          <p:cNvCxnSpPr/>
          <p:nvPr/>
        </p:nvCxnSpPr>
        <p:spPr>
          <a:xfrm>
            <a:off x="1227455" y="90233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60436" name="图片 4" descr="135686248"/>
          <p:cNvPicPr>
            <a:picLocks noChangeAspect="1"/>
          </p:cNvPicPr>
          <p:nvPr/>
        </p:nvPicPr>
        <p:blipFill>
          <a:blip r:embed="rId7"/>
          <a:stretch>
            <a:fillRect/>
          </a:stretch>
        </p:blipFill>
        <p:spPr>
          <a:xfrm>
            <a:off x="211138" y="369888"/>
            <a:ext cx="1016000" cy="573087"/>
          </a:xfrm>
          <a:prstGeom prst="rect">
            <a:avLst/>
          </a:prstGeom>
          <a:noFill/>
          <a:ln w="9525">
            <a:noFill/>
          </a:ln>
        </p:spPr>
      </p:pic>
      <p:sp>
        <p:nvSpPr>
          <p:cNvPr id="60439" name="Text Box 43"/>
          <p:cNvSpPr txBox="1"/>
          <p:nvPr/>
        </p:nvSpPr>
        <p:spPr>
          <a:xfrm>
            <a:off x="3791585" y="3219450"/>
            <a:ext cx="3035935" cy="521970"/>
          </a:xfrm>
          <a:prstGeom prst="rect">
            <a:avLst/>
          </a:prstGeom>
          <a:noFill/>
          <a:ln w="9525">
            <a:noFill/>
          </a:ln>
        </p:spPr>
        <p:txBody>
          <a:bodyPr wrap="square" anchor="t">
            <a:spAutoFit/>
          </a:bodyPr>
          <a:lstStyle/>
          <a:p>
            <a:pPr algn="ctr">
              <a:buClrTx/>
              <a:buSzTx/>
            </a:pPr>
            <a:r>
              <a:rPr lang="zh-CN" altLang="en-US" sz="2800" b="1" dirty="0">
                <a:solidFill>
                  <a:srgbClr val="2D18A8"/>
                </a:solidFill>
                <a:sym typeface="+mn-ea"/>
              </a:rPr>
              <a:t>两</a:t>
            </a:r>
            <a:r>
              <a:rPr lang="en-US" altLang="zh-CN" sz="2800" b="1" dirty="0">
                <a:solidFill>
                  <a:srgbClr val="2D18A8"/>
                </a:solidFill>
                <a:sym typeface="+mn-ea"/>
              </a:rPr>
              <a:t>配对样本T检验</a:t>
            </a:r>
            <a:endParaRPr lang="zh-CN" altLang="zh-CN" sz="2800" b="1" dirty="0">
              <a:solidFill>
                <a:srgbClr val="2D18A8"/>
              </a:solidFill>
              <a:latin typeface="Arial" panose="020B0604020202020204" pitchFamily="34" charset="0"/>
              <a:ea typeface="宋体" panose="02010600030101010101" pitchFamily="2"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0" y="6435725"/>
            <a:ext cx="90932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4"/>
          <a:stretch>
            <a:fillRect/>
          </a:stretch>
        </p:blipFill>
        <p:spPr>
          <a:xfrm>
            <a:off x="5437492" y="357493"/>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7455" y="90233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64520" name="图片 4" descr="135686248"/>
          <p:cNvPicPr>
            <a:picLocks noChangeAspect="1"/>
          </p:cNvPicPr>
          <p:nvPr/>
        </p:nvPicPr>
        <p:blipFill>
          <a:blip r:embed="rId5"/>
          <a:stretch>
            <a:fillRect/>
          </a:stretch>
        </p:blipFill>
        <p:spPr>
          <a:xfrm>
            <a:off x="211138" y="369888"/>
            <a:ext cx="1016000" cy="573087"/>
          </a:xfrm>
          <a:prstGeom prst="rect">
            <a:avLst/>
          </a:prstGeom>
          <a:noFill/>
          <a:ln w="9525">
            <a:noFill/>
          </a:ln>
        </p:spPr>
      </p:pic>
      <p:sp>
        <p:nvSpPr>
          <p:cNvPr id="9" name="标题 8"/>
          <p:cNvSpPr>
            <a:spLocks noGrp="1"/>
          </p:cNvSpPr>
          <p:nvPr>
            <p:ph type="ctrTitle"/>
          </p:nvPr>
        </p:nvSpPr>
        <p:spPr>
          <a:xfrm>
            <a:off x="428625" y="1073150"/>
            <a:ext cx="5788025" cy="885190"/>
          </a:xfrm>
        </p:spPr>
        <p:txBody>
          <a:bodyPr anchor="b">
            <a:normAutofit fontScale="90000"/>
          </a:bodyPr>
          <a:lstStyle/>
          <a:p>
            <a:pPr fontAlgn="auto"/>
            <a:r>
              <a:rPr lang="zh-CN" altLang="en-US" sz="6000" strike="noStrike" noProof="1">
                <a:ln w="13462">
                  <a:solidFill>
                    <a:schemeClr val="bg1"/>
                  </a:solidFill>
                  <a:prstDash val="solid"/>
                </a:ln>
                <a:solidFill>
                  <a:srgbClr val="FF0000"/>
                </a:solidFill>
                <a:effectLst>
                  <a:outerShdw dist="38100" dir="2700000" algn="bl" rotWithShape="0">
                    <a:schemeClr val="accent5"/>
                  </a:outerShdw>
                </a:effectLst>
                <a:latin typeface="隶书" panose="02010509060101010101" pitchFamily="49" charset="-122"/>
                <a:ea typeface="隶书" panose="02010509060101010101" pitchFamily="49" charset="-122"/>
                <a:sym typeface="+mn-ea"/>
              </a:rPr>
              <a:t>两配对样本</a:t>
            </a:r>
            <a:r>
              <a:rPr lang="en-US" altLang="zh-CN" sz="6000" strike="noStrike" noProof="1">
                <a:ln w="13462">
                  <a:solidFill>
                    <a:schemeClr val="bg1"/>
                  </a:solidFill>
                  <a:prstDash val="solid"/>
                </a:ln>
                <a:solidFill>
                  <a:srgbClr val="FF0000"/>
                </a:solidFill>
                <a:effectLst>
                  <a:outerShdw dist="38100" dir="2700000" algn="bl" rotWithShape="0">
                    <a:schemeClr val="accent5"/>
                  </a:outerShdw>
                </a:effectLst>
                <a:latin typeface="隶书" panose="02010509060101010101" pitchFamily="49" charset="-122"/>
                <a:ea typeface="隶书" panose="02010509060101010101" pitchFamily="49" charset="-122"/>
                <a:sym typeface="+mn-ea"/>
              </a:rPr>
              <a:t>T</a:t>
            </a:r>
            <a:r>
              <a:rPr lang="zh-CN" altLang="en-US" sz="6000" strike="noStrike" noProof="1">
                <a:ln w="13462">
                  <a:solidFill>
                    <a:schemeClr val="bg1"/>
                  </a:solidFill>
                  <a:prstDash val="solid"/>
                </a:ln>
                <a:solidFill>
                  <a:srgbClr val="FF0000"/>
                </a:solidFill>
                <a:effectLst>
                  <a:outerShdw dist="38100" dir="2700000" algn="bl" rotWithShape="0">
                    <a:schemeClr val="accent5"/>
                  </a:outerShdw>
                </a:effectLst>
                <a:latin typeface="隶书" panose="02010509060101010101" pitchFamily="49" charset="-122"/>
                <a:ea typeface="隶书" panose="02010509060101010101" pitchFamily="49" charset="-122"/>
                <a:sym typeface="+mn-ea"/>
              </a:rPr>
              <a:t>检验</a:t>
            </a:r>
          </a:p>
        </p:txBody>
      </p:sp>
      <p:sp>
        <p:nvSpPr>
          <p:cNvPr id="8" name="标题 8"/>
          <p:cNvSpPr>
            <a:spLocks noGrp="1"/>
          </p:cNvSpPr>
          <p:nvPr/>
        </p:nvSpPr>
        <p:spPr>
          <a:xfrm>
            <a:off x="505460" y="2444115"/>
            <a:ext cx="5600065" cy="678815"/>
          </a:xfrm>
          <a:prstGeom prst="rect">
            <a:avLst/>
          </a:prstGeom>
          <a:noFill/>
          <a:ln w="9525">
            <a:noFill/>
          </a:ln>
        </p:spPr>
        <p:txBody>
          <a:bodyPr vert="horz" lIns="91440" tIns="45720" rIns="91440" bIns="45720" anchor="b">
            <a:normAutofit fontScale="70000"/>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l" fontAlgn="auto">
              <a:buClrTx/>
              <a:buSzTx/>
            </a:pPr>
            <a:r>
              <a:rPr lang="zh-CN" altLang="en-US" sz="4800" strike="noStrike" noProof="1">
                <a:ln w="13462">
                  <a:solidFill>
                    <a:schemeClr val="bg1"/>
                  </a:solidFill>
                  <a:prstDash val="solid"/>
                </a:ln>
                <a:solidFill>
                  <a:srgbClr val="FF0000"/>
                </a:solidFill>
                <a:effectLst>
                  <a:outerShdw dist="38100" dir="2700000" algn="bl" rotWithShape="0">
                    <a:schemeClr val="accent5"/>
                  </a:outerShdw>
                </a:effectLst>
                <a:latin typeface="隶书" panose="02010509060101010101" pitchFamily="49" charset="-122"/>
                <a:ea typeface="隶书" panose="02010509060101010101" pitchFamily="49" charset="-122"/>
                <a:sym typeface="+mn-ea"/>
              </a:rPr>
              <a:t>统计学上的定义和计算公式</a:t>
            </a:r>
            <a:r>
              <a:rPr lang="en-US" altLang="zh-CN" sz="4800" strike="noStrike" noProof="1">
                <a:ln w="13462">
                  <a:solidFill>
                    <a:schemeClr val="bg1"/>
                  </a:solidFill>
                  <a:prstDash val="solid"/>
                </a:ln>
                <a:solidFill>
                  <a:srgbClr val="FF0000"/>
                </a:solidFill>
                <a:effectLst>
                  <a:outerShdw dist="38100" dir="2700000" algn="bl" rotWithShape="0">
                    <a:schemeClr val="accent5"/>
                  </a:outerShdw>
                </a:effectLst>
                <a:latin typeface="隶书" panose="02010509060101010101" pitchFamily="49" charset="-122"/>
                <a:ea typeface="隶书" panose="02010509060101010101" pitchFamily="49" charset="-122"/>
                <a:sym typeface="+mn-ea"/>
              </a:rPr>
              <a:t>:</a:t>
            </a:r>
          </a:p>
        </p:txBody>
      </p:sp>
      <p:sp>
        <p:nvSpPr>
          <p:cNvPr id="11" name="标题 8"/>
          <p:cNvSpPr>
            <a:spLocks noGrp="1"/>
          </p:cNvSpPr>
          <p:nvPr/>
        </p:nvSpPr>
        <p:spPr>
          <a:xfrm>
            <a:off x="505460" y="3228975"/>
            <a:ext cx="7599680" cy="2304415"/>
          </a:xfrm>
          <a:prstGeom prst="rect">
            <a:avLst/>
          </a:prstGeom>
          <a:noFill/>
          <a:ln w="9525">
            <a:noFill/>
          </a:ln>
        </p:spPr>
        <p:txBody>
          <a:bodyPr vert="horz" lIns="91440" tIns="45720" rIns="91440" bIns="45720" anchor="b">
            <a:normAutofit lnSpcReduction="10000"/>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lnSpc>
                <a:spcPct val="120000"/>
              </a:lnSpc>
            </a:pPr>
            <a:r>
              <a:rPr lang="en-US" altLang="zh-CN" sz="60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  </a:t>
            </a:r>
            <a:r>
              <a:rPr lang="zh-CN" altLang="en-US" sz="36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定义:两配对样本</a:t>
            </a:r>
            <a:r>
              <a:rPr lang="en-US" altLang="zh-CN" sz="36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T</a:t>
            </a:r>
            <a:r>
              <a:rPr lang="zh-CN" altLang="en-US" sz="36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检验就是根据样本数据对两个配对样本来自的两配对总体的均值是否有差异进行推断。</a:t>
            </a:r>
          </a:p>
        </p:txBody>
      </p:sp>
      <p:sp>
        <p:nvSpPr>
          <p:cNvPr id="5" name="文本框 4"/>
          <p:cNvSpPr txBox="1"/>
          <p:nvPr/>
        </p:nvSpPr>
        <p:spPr>
          <a:xfrm>
            <a:off x="617855" y="1826895"/>
            <a:ext cx="6295390" cy="521970"/>
          </a:xfrm>
          <a:prstGeom prst="rect">
            <a:avLst/>
          </a:prstGeom>
          <a:noFill/>
        </p:spPr>
        <p:txBody>
          <a:bodyPr wrap="square" rtlCol="0" anchor="t">
            <a:spAutoFit/>
          </a:bodyPr>
          <a:lstStyle/>
          <a:p>
            <a:r>
              <a:rPr lang="en-US" altLang="zh-CN" sz="2800" dirty="0">
                <a:latin typeface="+mj-lt"/>
                <a:cs typeface="+mj-cs"/>
                <a:sym typeface="+mn-ea"/>
              </a:rPr>
              <a:t>(Paired Samples T test)</a:t>
            </a:r>
            <a:endParaRPr lang="zh-CN" altLang="en-US" sz="2800" b="1" dirty="0">
              <a:ln w="13462">
                <a:solidFill>
                  <a:schemeClr val="bg1"/>
                </a:solidFill>
                <a:prstDash val="solid"/>
              </a:ln>
              <a:solidFill>
                <a:srgbClr val="FF0000"/>
              </a:solidFill>
              <a:effectLst>
                <a:outerShdw dist="38100" dir="2700000" algn="bl" rotWithShape="0">
                  <a:schemeClr val="accent5"/>
                </a:outerShdw>
              </a:effectLst>
              <a:latin typeface="+mj-lt"/>
              <a:ea typeface="隶书" panose="02010509060101010101" pitchFamily="49" charset="-122"/>
              <a:cs typeface="+mj-cs"/>
              <a:sym typeface="+mn-ea"/>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12700" y="6413500"/>
            <a:ext cx="91186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3"/>
          <a:stretch>
            <a:fillRect/>
          </a:stretch>
        </p:blipFill>
        <p:spPr>
          <a:xfrm>
            <a:off x="5437491" y="382892"/>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6185" y="90868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71688" name="图片 4" descr="135686248"/>
          <p:cNvPicPr>
            <a:picLocks noChangeAspect="1"/>
          </p:cNvPicPr>
          <p:nvPr/>
        </p:nvPicPr>
        <p:blipFill>
          <a:blip r:embed="rId4"/>
          <a:stretch>
            <a:fillRect/>
          </a:stretch>
        </p:blipFill>
        <p:spPr>
          <a:xfrm>
            <a:off x="211138" y="369888"/>
            <a:ext cx="1016000" cy="573087"/>
          </a:xfrm>
          <a:prstGeom prst="rect">
            <a:avLst/>
          </a:prstGeom>
          <a:noFill/>
          <a:ln w="9525">
            <a:noFill/>
          </a:ln>
        </p:spPr>
      </p:pic>
      <p:sp>
        <p:nvSpPr>
          <p:cNvPr id="11" name="标题 8"/>
          <p:cNvSpPr>
            <a:spLocks noGrp="1"/>
          </p:cNvSpPr>
          <p:nvPr/>
        </p:nvSpPr>
        <p:spPr>
          <a:xfrm>
            <a:off x="405765" y="1273810"/>
            <a:ext cx="7599680" cy="740410"/>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lnSpc>
                <a:spcPct val="120000"/>
              </a:lnSpc>
            </a:pPr>
            <a:r>
              <a:rPr lang="zh-CN" altLang="en-US"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配对的主要形式有：</a:t>
            </a:r>
          </a:p>
        </p:txBody>
      </p:sp>
      <p:sp>
        <p:nvSpPr>
          <p:cNvPr id="5" name="标题 8"/>
          <p:cNvSpPr>
            <a:spLocks noGrp="1"/>
          </p:cNvSpPr>
          <p:nvPr/>
        </p:nvSpPr>
        <p:spPr>
          <a:xfrm>
            <a:off x="405765" y="2313940"/>
            <a:ext cx="8148955" cy="2329815"/>
          </a:xfrm>
          <a:prstGeom prst="rect">
            <a:avLst/>
          </a:prstGeom>
          <a:noFill/>
          <a:ln w="9525">
            <a:noFill/>
          </a:ln>
        </p:spPr>
        <p:txBody>
          <a:bodyPr vert="horz" lIns="91440" tIns="45720" rIns="91440" bIns="45720" anchor="b">
            <a:noAutofit/>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lnSpc>
                <a:spcPct val="120000"/>
              </a:lnSpc>
            </a:pPr>
            <a:endParaRPr lang="zh-CN" altLang="en-US" sz="28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a:p>
            <a:pPr marL="514350" indent="-514350" algn="just" fontAlgn="auto">
              <a:lnSpc>
                <a:spcPct val="120000"/>
              </a:lnSpc>
              <a:buFont typeface="+mj-ea"/>
              <a:buAutoNum type="circleNumDbPlain"/>
            </a:pPr>
            <a:r>
              <a:rPr lang="zh-CN" altLang="en-US"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同一研究对象</a:t>
            </a:r>
            <a:r>
              <a:rPr lang="en-US" altLang="zh-CN"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a:t>
            </a:r>
            <a:r>
              <a:rPr lang="zh-CN" altLang="en-US"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两配对对象</a:t>
            </a:r>
            <a:r>
              <a:rPr lang="en-US" altLang="zh-CN"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a:t>
            </a:r>
            <a:r>
              <a:rPr lang="zh-CN" altLang="en-US"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分别接受两种不同的处理；</a:t>
            </a:r>
          </a:p>
          <a:p>
            <a:pPr marL="514350" indent="-514350" algn="just" fontAlgn="auto">
              <a:lnSpc>
                <a:spcPct val="120000"/>
              </a:lnSpc>
              <a:buFont typeface="+mj-ea"/>
              <a:buAutoNum type="circleNumDbPlain"/>
            </a:pPr>
            <a:r>
              <a:rPr lang="zh-CN" altLang="en-US"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同一研究对象处理前后的效果比较；</a:t>
            </a:r>
          </a:p>
          <a:p>
            <a:pPr algn="just" fontAlgn="auto">
              <a:lnSpc>
                <a:spcPct val="120000"/>
              </a:lnSpc>
              <a:buFont typeface="+mj-ea"/>
            </a:pPr>
            <a:endParaRPr lang="zh-CN" altLang="en-US"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12700" y="6413500"/>
            <a:ext cx="91186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3"/>
          <a:stretch>
            <a:fillRect/>
          </a:stretch>
        </p:blipFill>
        <p:spPr>
          <a:xfrm>
            <a:off x="5437491" y="382892"/>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6185" y="90868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71688" name="图片 4" descr="135686248"/>
          <p:cNvPicPr>
            <a:picLocks noChangeAspect="1"/>
          </p:cNvPicPr>
          <p:nvPr/>
        </p:nvPicPr>
        <p:blipFill>
          <a:blip r:embed="rId4"/>
          <a:stretch>
            <a:fillRect/>
          </a:stretch>
        </p:blipFill>
        <p:spPr>
          <a:xfrm>
            <a:off x="211138" y="369888"/>
            <a:ext cx="1016000" cy="573087"/>
          </a:xfrm>
          <a:prstGeom prst="rect">
            <a:avLst/>
          </a:prstGeom>
          <a:noFill/>
          <a:ln w="9525">
            <a:noFill/>
          </a:ln>
        </p:spPr>
      </p:pic>
      <p:sp>
        <p:nvSpPr>
          <p:cNvPr id="11" name="标题 8"/>
          <p:cNvSpPr>
            <a:spLocks noGrp="1"/>
          </p:cNvSpPr>
          <p:nvPr/>
        </p:nvSpPr>
        <p:spPr>
          <a:xfrm>
            <a:off x="527050" y="1706880"/>
            <a:ext cx="7599680" cy="740410"/>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lnSpc>
                <a:spcPct val="120000"/>
              </a:lnSpc>
            </a:pPr>
            <a:r>
              <a:rPr lang="zh-CN" altLang="en-US"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两配对样本</a:t>
            </a:r>
            <a:r>
              <a:rPr lang="en-US" altLang="zh-CN"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T</a:t>
            </a:r>
            <a:r>
              <a:rPr lang="zh-CN" altLang="en-US"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检验的前提条件：</a:t>
            </a:r>
          </a:p>
        </p:txBody>
      </p:sp>
      <p:sp>
        <p:nvSpPr>
          <p:cNvPr id="5" name="标题 8"/>
          <p:cNvSpPr>
            <a:spLocks noGrp="1"/>
          </p:cNvSpPr>
          <p:nvPr/>
        </p:nvSpPr>
        <p:spPr>
          <a:xfrm>
            <a:off x="527050" y="2268855"/>
            <a:ext cx="8148955" cy="2818130"/>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lnSpc>
                <a:spcPct val="120000"/>
              </a:lnSpc>
            </a:pPr>
            <a:r>
              <a:rPr lang="en-US"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1.</a:t>
            </a:r>
            <a:r>
              <a:rPr lang="zh-CN" altLang="en-US"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两样本应该是</a:t>
            </a:r>
            <a:r>
              <a:rPr lang="zh-CN" altLang="en-US" strike="noStrike" noProof="1">
                <a:solidFill>
                  <a:srgbClr val="FF0000"/>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配对的</a:t>
            </a:r>
            <a:r>
              <a:rPr lang="zh-CN" altLang="en-US"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a:t>
            </a:r>
          </a:p>
          <a:p>
            <a:pPr algn="just" fontAlgn="auto">
              <a:lnSpc>
                <a:spcPct val="120000"/>
              </a:lnSpc>
            </a:pPr>
            <a:r>
              <a:rPr lang="zh-CN" altLang="en-US" strike="noStrike" noProof="1">
                <a:solidFill>
                  <a:srgbClr val="FF0000"/>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（两样本的观察值数目相同，两样本的观察值的顺序不能随意更改）</a:t>
            </a:r>
            <a:endParaRPr lang="zh-CN" altLang="en-US"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a:p>
            <a:pPr algn="just" fontAlgn="auto">
              <a:lnSpc>
                <a:spcPct val="120000"/>
              </a:lnSpc>
            </a:pPr>
            <a:r>
              <a:rPr lang="en-US" altLang="zh-CN"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2.</a:t>
            </a:r>
            <a:r>
              <a:rPr lang="zh-CN" altLang="en-US"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样本来自的两个总体应该服从</a:t>
            </a:r>
            <a:r>
              <a:rPr lang="zh-CN" altLang="en-US" strike="noStrike" noProof="1">
                <a:solidFill>
                  <a:srgbClr val="FF0000"/>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正态分布</a:t>
            </a:r>
            <a:r>
              <a:rPr lang="zh-CN" altLang="en-US"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a:t>
            </a:r>
            <a:endParaRPr lang="en-US" altLang="zh-CN"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12700" y="6413500"/>
            <a:ext cx="91186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3"/>
          <a:stretch>
            <a:fillRect/>
          </a:stretch>
        </p:blipFill>
        <p:spPr>
          <a:xfrm>
            <a:off x="5437491" y="382892"/>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6185" y="90868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71688" name="图片 4" descr="135686248"/>
          <p:cNvPicPr>
            <a:picLocks noChangeAspect="1"/>
          </p:cNvPicPr>
          <p:nvPr/>
        </p:nvPicPr>
        <p:blipFill>
          <a:blip r:embed="rId4"/>
          <a:stretch>
            <a:fillRect/>
          </a:stretch>
        </p:blipFill>
        <p:spPr>
          <a:xfrm>
            <a:off x="211138" y="369888"/>
            <a:ext cx="1016000" cy="573087"/>
          </a:xfrm>
          <a:prstGeom prst="rect">
            <a:avLst/>
          </a:prstGeom>
          <a:noFill/>
          <a:ln w="9525">
            <a:noFill/>
          </a:ln>
        </p:spPr>
      </p:pic>
      <p:sp>
        <p:nvSpPr>
          <p:cNvPr id="9" name="标题 8"/>
          <p:cNvSpPr>
            <a:spLocks noGrp="1"/>
          </p:cNvSpPr>
          <p:nvPr/>
        </p:nvSpPr>
        <p:spPr>
          <a:xfrm>
            <a:off x="405765" y="1273810"/>
            <a:ext cx="7599680" cy="740410"/>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lnSpc>
                <a:spcPct val="120000"/>
              </a:lnSpc>
            </a:pPr>
            <a:r>
              <a:rPr lang="zh-CN" altLang="en-US"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两配对样本</a:t>
            </a:r>
            <a:r>
              <a:rPr lang="en-US" altLang="zh-CN"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T</a:t>
            </a:r>
            <a:r>
              <a:rPr lang="zh-CN" altLang="en-US"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检验的基本实现思路：</a:t>
            </a:r>
          </a:p>
        </p:txBody>
      </p:sp>
      <p:pic>
        <p:nvPicPr>
          <p:cNvPr id="10" name="图片 9"/>
          <p:cNvPicPr>
            <a:picLocks noChangeAspect="1"/>
          </p:cNvPicPr>
          <p:nvPr/>
        </p:nvPicPr>
        <p:blipFill>
          <a:blip r:embed="rId5"/>
          <a:stretch>
            <a:fillRect/>
          </a:stretch>
        </p:blipFill>
        <p:spPr>
          <a:xfrm>
            <a:off x="567055" y="2128520"/>
            <a:ext cx="7277100" cy="3800475"/>
          </a:xfrm>
          <a:prstGeom prst="rect">
            <a:avLst/>
          </a:prstGeom>
        </p:spPr>
      </p:pic>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12700" y="6413500"/>
            <a:ext cx="91186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3"/>
          <a:stretch>
            <a:fillRect/>
          </a:stretch>
        </p:blipFill>
        <p:spPr>
          <a:xfrm>
            <a:off x="5437491" y="382892"/>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6185" y="90868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71688" name="图片 4" descr="135686248"/>
          <p:cNvPicPr>
            <a:picLocks noChangeAspect="1"/>
          </p:cNvPicPr>
          <p:nvPr/>
        </p:nvPicPr>
        <p:blipFill>
          <a:blip r:embed="rId4"/>
          <a:stretch>
            <a:fillRect/>
          </a:stretch>
        </p:blipFill>
        <p:spPr>
          <a:xfrm>
            <a:off x="211138" y="369888"/>
            <a:ext cx="1016000" cy="573087"/>
          </a:xfrm>
          <a:prstGeom prst="rect">
            <a:avLst/>
          </a:prstGeom>
          <a:noFill/>
          <a:ln w="9525">
            <a:noFill/>
          </a:ln>
        </p:spPr>
      </p:pic>
      <p:pic>
        <p:nvPicPr>
          <p:cNvPr id="5" name="图片 4"/>
          <p:cNvPicPr>
            <a:picLocks noChangeAspect="1"/>
          </p:cNvPicPr>
          <p:nvPr/>
        </p:nvPicPr>
        <p:blipFill>
          <a:blip r:embed="rId5"/>
          <a:stretch>
            <a:fillRect/>
          </a:stretch>
        </p:blipFill>
        <p:spPr>
          <a:xfrm>
            <a:off x="952500" y="1527810"/>
            <a:ext cx="5562600" cy="533400"/>
          </a:xfrm>
          <a:prstGeom prst="rect">
            <a:avLst/>
          </a:prstGeom>
        </p:spPr>
      </p:pic>
      <p:pic>
        <p:nvPicPr>
          <p:cNvPr id="6" name="图片 5"/>
          <p:cNvPicPr>
            <a:picLocks noChangeAspect="1"/>
          </p:cNvPicPr>
          <p:nvPr/>
        </p:nvPicPr>
        <p:blipFill>
          <a:blip r:embed="rId6"/>
          <a:stretch>
            <a:fillRect/>
          </a:stretch>
        </p:blipFill>
        <p:spPr>
          <a:xfrm>
            <a:off x="952500" y="2397125"/>
            <a:ext cx="6896100" cy="2562225"/>
          </a:xfrm>
          <a:prstGeom prst="rect">
            <a:avLst/>
          </a:prstGeom>
        </p:spPr>
      </p:pic>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0" y="6435725"/>
            <a:ext cx="91186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4"/>
          <a:stretch>
            <a:fillRect/>
          </a:stretch>
        </p:blipFill>
        <p:spPr>
          <a:xfrm>
            <a:off x="5437491" y="382892"/>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6185" y="90868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71688" name="图片 4" descr="135686248"/>
          <p:cNvPicPr>
            <a:picLocks noChangeAspect="1"/>
          </p:cNvPicPr>
          <p:nvPr/>
        </p:nvPicPr>
        <p:blipFill>
          <a:blip r:embed="rId5"/>
          <a:stretch>
            <a:fillRect/>
          </a:stretch>
        </p:blipFill>
        <p:spPr>
          <a:xfrm>
            <a:off x="211138" y="369888"/>
            <a:ext cx="1016000" cy="573087"/>
          </a:xfrm>
          <a:prstGeom prst="rect">
            <a:avLst/>
          </a:prstGeom>
          <a:noFill/>
          <a:ln w="9525">
            <a:noFill/>
          </a:ln>
        </p:spPr>
      </p:pic>
      <p:sp>
        <p:nvSpPr>
          <p:cNvPr id="11" name="标题 8"/>
          <p:cNvSpPr>
            <a:spLocks noGrp="1"/>
          </p:cNvSpPr>
          <p:nvPr/>
        </p:nvSpPr>
        <p:spPr>
          <a:xfrm>
            <a:off x="628650" y="1203960"/>
            <a:ext cx="7599680" cy="86550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lnSpc>
                <a:spcPct val="120000"/>
              </a:lnSpc>
            </a:pPr>
            <a:r>
              <a:rPr lang="en-US" sz="3600" strike="noStrike" noProof="1">
                <a:solidFill>
                  <a:srgbClr val="F5093B"/>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(1)</a:t>
            </a:r>
            <a:r>
              <a:rPr lang="zh-CN" altLang="en-US" sz="3600" strike="noStrike" noProof="1">
                <a:solidFill>
                  <a:srgbClr val="F5093B"/>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建立检验假设，确定检验水准</a:t>
            </a:r>
          </a:p>
        </p:txBody>
      </p:sp>
      <p:graphicFrame>
        <p:nvGraphicFramePr>
          <p:cNvPr id="5" name="对象 4">
            <a:hlinkClick r:id="" action="ppaction://ole?verb=0"/>
          </p:cNvPr>
          <p:cNvGraphicFramePr>
            <a:graphicFrameLocks noChangeAspect="1"/>
          </p:cNvGraphicFramePr>
          <p:nvPr/>
        </p:nvGraphicFramePr>
        <p:xfrm>
          <a:off x="915035" y="2407920"/>
          <a:ext cx="1660525" cy="506730"/>
        </p:xfrm>
        <a:graphic>
          <a:graphicData uri="http://schemas.openxmlformats.org/presentationml/2006/ole">
            <mc:AlternateContent xmlns:mc="http://schemas.openxmlformats.org/markup-compatibility/2006">
              <mc:Choice xmlns:v="urn:schemas-microsoft-com:vml" Requires="v">
                <p:oleObj spid="_x0000_s5123" r:id="rId6" imgW="749300" imgH="228600" progId="Equation.KSEE3">
                  <p:embed/>
                </p:oleObj>
              </mc:Choice>
              <mc:Fallback>
                <p:oleObj r:id="rId6" imgW="749300" imgH="228600" progId="Equation.KSEE3">
                  <p:embed/>
                  <p:pic>
                    <p:nvPicPr>
                      <p:cNvPr id="0" name="图片 1024"/>
                      <p:cNvPicPr/>
                      <p:nvPr/>
                    </p:nvPicPr>
                    <p:blipFill>
                      <a:blip r:embed="rId7"/>
                      <a:stretch>
                        <a:fillRect/>
                      </a:stretch>
                    </p:blipFill>
                    <p:spPr>
                      <a:xfrm>
                        <a:off x="915035" y="2407920"/>
                        <a:ext cx="1660525" cy="506730"/>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3258820" y="2392045"/>
          <a:ext cx="1647825" cy="522605"/>
        </p:xfrm>
        <a:graphic>
          <a:graphicData uri="http://schemas.openxmlformats.org/presentationml/2006/ole">
            <mc:AlternateContent xmlns:mc="http://schemas.openxmlformats.org/markup-compatibility/2006">
              <mc:Choice xmlns:v="urn:schemas-microsoft-com:vml" Requires="v">
                <p:oleObj spid="_x0000_s5124" r:id="rId8" imgW="558800" imgH="177165" progId="Equation.KSEE3">
                  <p:embed/>
                </p:oleObj>
              </mc:Choice>
              <mc:Fallback>
                <p:oleObj r:id="rId8" imgW="558800" imgH="177165" progId="Equation.KSEE3">
                  <p:embed/>
                  <p:pic>
                    <p:nvPicPr>
                      <p:cNvPr id="0" name="图片 1025"/>
                      <p:cNvPicPr/>
                      <p:nvPr/>
                    </p:nvPicPr>
                    <p:blipFill>
                      <a:blip r:embed="rId9"/>
                      <a:stretch>
                        <a:fillRect/>
                      </a:stretch>
                    </p:blipFill>
                    <p:spPr>
                      <a:xfrm>
                        <a:off x="3258820" y="2392045"/>
                        <a:ext cx="1647825" cy="522605"/>
                      </a:xfrm>
                      <a:prstGeom prst="rect">
                        <a:avLst/>
                      </a:prstGeom>
                    </p:spPr>
                  </p:pic>
                </p:oleObj>
              </mc:Fallback>
            </mc:AlternateContent>
          </a:graphicData>
        </a:graphic>
      </p:graphicFrame>
      <p:sp>
        <p:nvSpPr>
          <p:cNvPr id="14" name="标题 8"/>
          <p:cNvSpPr>
            <a:spLocks noGrp="1"/>
          </p:cNvSpPr>
          <p:nvPr/>
        </p:nvSpPr>
        <p:spPr>
          <a:xfrm>
            <a:off x="772160" y="2996565"/>
            <a:ext cx="7599680" cy="86550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lnSpc>
                <a:spcPct val="120000"/>
              </a:lnSpc>
            </a:pPr>
            <a:r>
              <a:rPr lang="en-US" sz="3600" strike="noStrike" noProof="1">
                <a:solidFill>
                  <a:srgbClr val="F5093B"/>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(2)</a:t>
            </a:r>
            <a:r>
              <a:rPr lang="zh-CN" altLang="en-US" sz="3600" strike="noStrike" noProof="1">
                <a:solidFill>
                  <a:srgbClr val="F5093B"/>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计算检验统计量</a:t>
            </a:r>
            <a:r>
              <a:rPr lang="en-US" altLang="zh-CN" sz="3600" strike="noStrike" noProof="1">
                <a:solidFill>
                  <a:srgbClr val="F5093B"/>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t</a:t>
            </a:r>
            <a:r>
              <a:rPr lang="zh-CN" altLang="en-US" sz="3600" strike="noStrike" noProof="1">
                <a:solidFill>
                  <a:srgbClr val="F5093B"/>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值</a:t>
            </a:r>
          </a:p>
        </p:txBody>
      </p:sp>
      <p:pic>
        <p:nvPicPr>
          <p:cNvPr id="15" name="图片 14"/>
          <p:cNvPicPr>
            <a:picLocks noChangeAspect="1"/>
          </p:cNvPicPr>
          <p:nvPr/>
        </p:nvPicPr>
        <p:blipFill>
          <a:blip r:embed="rId10"/>
          <a:stretch>
            <a:fillRect/>
          </a:stretch>
        </p:blipFill>
        <p:spPr>
          <a:xfrm>
            <a:off x="1637030" y="4011295"/>
            <a:ext cx="3800475" cy="1152525"/>
          </a:xfrm>
          <a:prstGeom prst="rect">
            <a:avLst/>
          </a:prstGeom>
        </p:spPr>
      </p:pic>
      <p:sp>
        <p:nvSpPr>
          <p:cNvPr id="17" name="标题 8"/>
          <p:cNvSpPr>
            <a:spLocks noGrp="1"/>
          </p:cNvSpPr>
          <p:nvPr/>
        </p:nvSpPr>
        <p:spPr>
          <a:xfrm>
            <a:off x="772160" y="5269865"/>
            <a:ext cx="7599680" cy="86550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lnSpc>
                <a:spcPct val="120000"/>
              </a:lnSpc>
            </a:pPr>
            <a:r>
              <a:rPr lang="en-US" sz="3600" strike="noStrike" noProof="1">
                <a:solidFill>
                  <a:srgbClr val="F5093B"/>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(3)</a:t>
            </a:r>
            <a:r>
              <a:rPr lang="zh-CN" altLang="en-US" sz="3600" strike="noStrike" noProof="1">
                <a:solidFill>
                  <a:srgbClr val="F5093B"/>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确定</a:t>
            </a:r>
            <a:r>
              <a:rPr lang="en-US" altLang="zh-CN" sz="3600" strike="noStrike" noProof="1">
                <a:solidFill>
                  <a:srgbClr val="F5093B"/>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p</a:t>
            </a:r>
            <a:r>
              <a:rPr lang="zh-CN" altLang="en-US" sz="3600" strike="noStrike" noProof="1">
                <a:solidFill>
                  <a:srgbClr val="F5093B"/>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值，作出推断结论</a:t>
            </a:r>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0" y="6435725"/>
            <a:ext cx="91186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3"/>
          <a:stretch>
            <a:fillRect/>
          </a:stretch>
        </p:blipFill>
        <p:spPr>
          <a:xfrm>
            <a:off x="5437491" y="382892"/>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6185" y="90868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71688" name="图片 4" descr="135686248"/>
          <p:cNvPicPr>
            <a:picLocks noChangeAspect="1"/>
          </p:cNvPicPr>
          <p:nvPr/>
        </p:nvPicPr>
        <p:blipFill>
          <a:blip r:embed="rId4"/>
          <a:stretch>
            <a:fillRect/>
          </a:stretch>
        </p:blipFill>
        <p:spPr>
          <a:xfrm>
            <a:off x="211138" y="369888"/>
            <a:ext cx="1016000" cy="573087"/>
          </a:xfrm>
          <a:prstGeom prst="rect">
            <a:avLst/>
          </a:prstGeom>
          <a:noFill/>
          <a:ln w="9525">
            <a:noFill/>
          </a:ln>
        </p:spPr>
      </p:pic>
      <p:sp>
        <p:nvSpPr>
          <p:cNvPr id="11" name="标题 8"/>
          <p:cNvSpPr>
            <a:spLocks noGrp="1"/>
          </p:cNvSpPr>
          <p:nvPr/>
        </p:nvSpPr>
        <p:spPr>
          <a:xfrm>
            <a:off x="513080" y="2307590"/>
            <a:ext cx="7599680" cy="2960370"/>
          </a:xfrm>
          <a:prstGeom prst="rect">
            <a:avLst/>
          </a:prstGeom>
          <a:noFill/>
          <a:ln w="9525">
            <a:noFill/>
          </a:ln>
        </p:spPr>
        <p:txBody>
          <a:bodyPr vert="horz" lIns="91440" tIns="45720" rIns="91440" bIns="45720" anchor="b">
            <a:normAutofit fontScale="50000"/>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lnSpc>
                <a:spcPct val="120000"/>
              </a:lnSpc>
            </a:pPr>
            <a:r>
              <a:rPr lang="zh-CN" altLang="en-US" sz="60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例</a:t>
            </a:r>
            <a:r>
              <a:rPr lang="en-US" altLang="zh-CN" sz="60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2</a:t>
            </a:r>
            <a:r>
              <a:rPr lang="zh-CN" altLang="en-US" sz="60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：按</a:t>
            </a:r>
            <a:r>
              <a:rPr lang="zh-CN" altLang="en-US" sz="6000" strike="noStrike" noProof="1">
                <a:solidFill>
                  <a:srgbClr val="FF0000"/>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性别相同、年龄相近、病情相近</a:t>
            </a:r>
            <a:r>
              <a:rPr lang="zh-CN" altLang="en-US" sz="60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把</a:t>
            </a:r>
            <a:r>
              <a:rPr lang="en-US" altLang="zh-CN" sz="60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16</a:t>
            </a:r>
            <a:r>
              <a:rPr lang="zh-CN" altLang="en-US" sz="60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例某病患者配成</a:t>
            </a:r>
            <a:r>
              <a:rPr lang="en-US" altLang="zh-CN" sz="60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8</a:t>
            </a:r>
            <a:r>
              <a:rPr lang="zh-CN" altLang="en-US" sz="60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对，每对分别给予</a:t>
            </a:r>
            <a:r>
              <a:rPr lang="en-US" altLang="zh-CN" sz="60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A</a:t>
            </a:r>
            <a:r>
              <a:rPr lang="zh-CN" altLang="en-US" sz="60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药和</a:t>
            </a:r>
            <a:r>
              <a:rPr lang="en-US" altLang="zh-CN" sz="60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B</a:t>
            </a:r>
            <a:r>
              <a:rPr lang="zh-CN" altLang="en-US" sz="60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药治疗，现测得治疗后的血沉（</a:t>
            </a:r>
            <a:r>
              <a:rPr lang="en-US" altLang="zh-CN" sz="60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mm/h</a:t>
            </a:r>
            <a:r>
              <a:rPr lang="zh-CN" altLang="en-US" sz="60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）结果见下表，问不同药物治疗后病人血沉水平是否有差异（</a:t>
            </a:r>
            <a:r>
              <a:rPr lang="en-US" altLang="zh-CN" sz="60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data3</a:t>
            </a:r>
            <a:r>
              <a:rPr lang="zh-CN" altLang="en-US" sz="60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a:t>
            </a:r>
          </a:p>
        </p:txBody>
      </p:sp>
      <p:pic>
        <p:nvPicPr>
          <p:cNvPr id="17" name="图片 16"/>
          <p:cNvPicPr>
            <a:picLocks noChangeAspect="1"/>
          </p:cNvPicPr>
          <p:nvPr/>
        </p:nvPicPr>
        <p:blipFill>
          <a:blip r:embed="rId5"/>
          <a:stretch>
            <a:fillRect/>
          </a:stretch>
        </p:blipFill>
        <p:spPr>
          <a:xfrm>
            <a:off x="628650" y="1738630"/>
            <a:ext cx="603250" cy="441325"/>
          </a:xfrm>
          <a:prstGeom prst="rect">
            <a:avLst/>
          </a:prstGeom>
        </p:spPr>
      </p:pic>
      <p:sp>
        <p:nvSpPr>
          <p:cNvPr id="13" name="标题 8"/>
          <p:cNvSpPr>
            <a:spLocks noGrp="1"/>
          </p:cNvSpPr>
          <p:nvPr/>
        </p:nvSpPr>
        <p:spPr>
          <a:xfrm>
            <a:off x="1387475" y="1537335"/>
            <a:ext cx="2157095" cy="923925"/>
          </a:xfrm>
          <a:prstGeom prst="rect">
            <a:avLst/>
          </a:prstGeom>
          <a:noFill/>
          <a:ln w="9525">
            <a:noFill/>
          </a:ln>
        </p:spPr>
        <p:txBody>
          <a:bodyPr vert="horz" lIns="91440" tIns="45720" rIns="91440" bIns="45720" anchor="b">
            <a:normAutofit fontScale="60000"/>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r>
              <a:rPr lang="zh-CN" altLang="en-US" sz="60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研究问题</a:t>
            </a:r>
          </a:p>
          <a:p>
            <a:pPr algn="just" fontAlgn="auto"/>
            <a:r>
              <a:rPr lang="zh-CN" altLang="en-US" sz="28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a:t>
            </a: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0" y="6435725"/>
            <a:ext cx="91186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3"/>
          <a:stretch>
            <a:fillRect/>
          </a:stretch>
        </p:blipFill>
        <p:spPr>
          <a:xfrm>
            <a:off x="5437491" y="382892"/>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6185" y="90868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71688" name="图片 4" descr="135686248"/>
          <p:cNvPicPr>
            <a:picLocks noChangeAspect="1"/>
          </p:cNvPicPr>
          <p:nvPr/>
        </p:nvPicPr>
        <p:blipFill>
          <a:blip r:embed="rId4"/>
          <a:stretch>
            <a:fillRect/>
          </a:stretch>
        </p:blipFill>
        <p:spPr>
          <a:xfrm>
            <a:off x="211138" y="369888"/>
            <a:ext cx="1016000" cy="573087"/>
          </a:xfrm>
          <a:prstGeom prst="rect">
            <a:avLst/>
          </a:prstGeom>
          <a:noFill/>
          <a:ln w="9525">
            <a:noFill/>
          </a:ln>
        </p:spPr>
      </p:pic>
      <p:pic>
        <p:nvPicPr>
          <p:cNvPr id="8" name="图片 7"/>
          <p:cNvPicPr>
            <a:picLocks noChangeAspect="1"/>
          </p:cNvPicPr>
          <p:nvPr/>
        </p:nvPicPr>
        <p:blipFill>
          <a:blip r:embed="rId5"/>
          <a:stretch>
            <a:fillRect/>
          </a:stretch>
        </p:blipFill>
        <p:spPr>
          <a:xfrm>
            <a:off x="448945" y="1159510"/>
            <a:ext cx="8221345" cy="4099560"/>
          </a:xfrm>
          <a:prstGeom prst="rect">
            <a:avLst/>
          </a:prstGeom>
        </p:spPr>
      </p:pic>
      <p:sp>
        <p:nvSpPr>
          <p:cNvPr id="9" name="标题 8"/>
          <p:cNvSpPr>
            <a:spLocks noGrp="1"/>
          </p:cNvSpPr>
          <p:nvPr/>
        </p:nvSpPr>
        <p:spPr>
          <a:xfrm>
            <a:off x="628650" y="5662682"/>
            <a:ext cx="7599680" cy="720725"/>
          </a:xfrm>
          <a:prstGeom prst="rect">
            <a:avLst/>
          </a:prstGeom>
          <a:noFill/>
          <a:ln w="9525">
            <a:noFill/>
          </a:ln>
        </p:spPr>
        <p:txBody>
          <a:bodyPr vert="horz" lIns="91440" tIns="45720" rIns="91440" bIns="45720" anchor="b">
            <a:normAutofit fontScale="92500"/>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lnSpc>
                <a:spcPct val="120000"/>
              </a:lnSpc>
            </a:pPr>
            <a:r>
              <a:rPr lang="zh-CN" altLang="en-US" strike="noStrike" noProof="1">
                <a:solidFill>
                  <a:srgbClr val="FF0000"/>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不同药物治疗后某病患者的血沉值（</a:t>
            </a:r>
            <a:r>
              <a:rPr lang="en-US" altLang="zh-CN" strike="noStrike" noProof="1">
                <a:solidFill>
                  <a:srgbClr val="FF0000"/>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mm/h</a:t>
            </a:r>
            <a:r>
              <a:rPr lang="zh-CN" altLang="en-US" strike="noStrike" noProof="1">
                <a:solidFill>
                  <a:srgbClr val="FF0000"/>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0" y="6435725"/>
            <a:ext cx="91186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3"/>
          <a:stretch>
            <a:fillRect/>
          </a:stretch>
        </p:blipFill>
        <p:spPr>
          <a:xfrm>
            <a:off x="5437491" y="382892"/>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6185" y="90868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71688" name="图片 4" descr="135686248"/>
          <p:cNvPicPr>
            <a:picLocks noChangeAspect="1"/>
          </p:cNvPicPr>
          <p:nvPr/>
        </p:nvPicPr>
        <p:blipFill>
          <a:blip r:embed="rId4"/>
          <a:stretch>
            <a:fillRect/>
          </a:stretch>
        </p:blipFill>
        <p:spPr>
          <a:xfrm>
            <a:off x="211138" y="369888"/>
            <a:ext cx="1016000" cy="573087"/>
          </a:xfrm>
          <a:prstGeom prst="rect">
            <a:avLst/>
          </a:prstGeom>
          <a:noFill/>
          <a:ln w="9525">
            <a:noFill/>
          </a:ln>
        </p:spPr>
      </p:pic>
      <p:pic>
        <p:nvPicPr>
          <p:cNvPr id="10" name="图片 9"/>
          <p:cNvPicPr>
            <a:picLocks noChangeAspect="1"/>
          </p:cNvPicPr>
          <p:nvPr/>
        </p:nvPicPr>
        <p:blipFill>
          <a:blip r:embed="rId5"/>
          <a:stretch>
            <a:fillRect/>
          </a:stretch>
        </p:blipFill>
        <p:spPr>
          <a:xfrm>
            <a:off x="4876165" y="942975"/>
            <a:ext cx="4000500" cy="5553075"/>
          </a:xfrm>
          <a:prstGeom prst="rect">
            <a:avLst/>
          </a:prstGeom>
        </p:spPr>
      </p:pic>
      <p:pic>
        <p:nvPicPr>
          <p:cNvPr id="11" name="图片 10"/>
          <p:cNvPicPr>
            <a:picLocks noChangeAspect="1"/>
          </p:cNvPicPr>
          <p:nvPr/>
        </p:nvPicPr>
        <p:blipFill>
          <a:blip r:embed="rId6"/>
          <a:stretch>
            <a:fillRect/>
          </a:stretch>
        </p:blipFill>
        <p:spPr>
          <a:xfrm>
            <a:off x="628650" y="1933575"/>
            <a:ext cx="3124200" cy="3571875"/>
          </a:xfrm>
          <a:prstGeom prst="rect">
            <a:avLst/>
          </a:prstGeom>
        </p:spPr>
      </p:pic>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0" y="6435725"/>
            <a:ext cx="91186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3"/>
          <a:stretch>
            <a:fillRect/>
          </a:stretch>
        </p:blipFill>
        <p:spPr>
          <a:xfrm>
            <a:off x="5437491" y="382892"/>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6185" y="90868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71688" name="图片 4" descr="135686248"/>
          <p:cNvPicPr>
            <a:picLocks noChangeAspect="1"/>
          </p:cNvPicPr>
          <p:nvPr/>
        </p:nvPicPr>
        <p:blipFill>
          <a:blip r:embed="rId4"/>
          <a:stretch>
            <a:fillRect/>
          </a:stretch>
        </p:blipFill>
        <p:spPr>
          <a:xfrm>
            <a:off x="211138" y="369888"/>
            <a:ext cx="1016000" cy="573087"/>
          </a:xfrm>
          <a:prstGeom prst="rect">
            <a:avLst/>
          </a:prstGeom>
          <a:noFill/>
          <a:ln w="9525">
            <a:noFill/>
          </a:ln>
        </p:spPr>
      </p:pic>
      <p:pic>
        <p:nvPicPr>
          <p:cNvPr id="6" name="图片 5"/>
          <p:cNvPicPr>
            <a:picLocks noChangeAspect="1"/>
          </p:cNvPicPr>
          <p:nvPr/>
        </p:nvPicPr>
        <p:blipFill>
          <a:blip r:embed="rId5"/>
          <a:stretch>
            <a:fillRect/>
          </a:stretch>
        </p:blipFill>
        <p:spPr>
          <a:xfrm>
            <a:off x="915670" y="2486025"/>
            <a:ext cx="7313295" cy="2532380"/>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0" y="6435725"/>
            <a:ext cx="90932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4"/>
          <a:stretch>
            <a:fillRect/>
          </a:stretch>
        </p:blipFill>
        <p:spPr>
          <a:xfrm>
            <a:off x="5437493" y="357494"/>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7455" y="90233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61448" name="图片 4" descr="135686248"/>
          <p:cNvPicPr>
            <a:picLocks noChangeAspect="1"/>
          </p:cNvPicPr>
          <p:nvPr/>
        </p:nvPicPr>
        <p:blipFill>
          <a:blip r:embed="rId5"/>
          <a:stretch>
            <a:fillRect/>
          </a:stretch>
        </p:blipFill>
        <p:spPr>
          <a:xfrm>
            <a:off x="211138" y="369888"/>
            <a:ext cx="1016000" cy="573087"/>
          </a:xfrm>
          <a:prstGeom prst="rect">
            <a:avLst/>
          </a:prstGeom>
          <a:noFill/>
          <a:ln w="9525">
            <a:noFill/>
          </a:ln>
        </p:spPr>
      </p:pic>
      <p:sp>
        <p:nvSpPr>
          <p:cNvPr id="9" name="标题 8"/>
          <p:cNvSpPr>
            <a:spLocks noGrp="1"/>
          </p:cNvSpPr>
          <p:nvPr>
            <p:ph type="ctrTitle"/>
          </p:nvPr>
        </p:nvSpPr>
        <p:spPr>
          <a:xfrm>
            <a:off x="428625" y="1073150"/>
            <a:ext cx="4809490" cy="885190"/>
          </a:xfrm>
        </p:spPr>
        <p:txBody>
          <a:bodyPr anchor="b">
            <a:normAutofit fontScale="90000"/>
          </a:bodyPr>
          <a:lstStyle/>
          <a:p>
            <a:pPr fontAlgn="auto"/>
            <a:r>
              <a:rPr lang="en-US" altLang="zh-CN" sz="6000" strike="noStrike" noProof="1">
                <a:ln w="13462">
                  <a:solidFill>
                    <a:schemeClr val="bg1"/>
                  </a:solidFill>
                  <a:prstDash val="solid"/>
                </a:ln>
                <a:solidFill>
                  <a:srgbClr val="FF0000"/>
                </a:solidFill>
                <a:effectLst>
                  <a:outerShdw dist="38100" dir="2700000" algn="bl" rotWithShape="0">
                    <a:schemeClr val="accent5"/>
                  </a:outerShdw>
                </a:effectLst>
                <a:latin typeface="隶书" panose="02010509060101010101" pitchFamily="49" charset="-122"/>
                <a:ea typeface="隶书" panose="02010509060101010101" pitchFamily="49" charset="-122"/>
                <a:sym typeface="+mn-ea"/>
              </a:rPr>
              <a:t>Means</a:t>
            </a:r>
            <a:r>
              <a:rPr lang="zh-CN" altLang="en-US" sz="6000" strike="noStrike" noProof="1">
                <a:ln w="13462">
                  <a:solidFill>
                    <a:schemeClr val="bg1"/>
                  </a:solidFill>
                  <a:prstDash val="solid"/>
                </a:ln>
                <a:solidFill>
                  <a:srgbClr val="FF0000"/>
                </a:solidFill>
                <a:effectLst>
                  <a:outerShdw dist="38100" dir="2700000" algn="bl" rotWithShape="0">
                    <a:schemeClr val="accent5"/>
                  </a:outerShdw>
                </a:effectLst>
                <a:latin typeface="隶书" panose="02010509060101010101" pitchFamily="49" charset="-122"/>
                <a:ea typeface="隶书" panose="02010509060101010101" pitchFamily="49" charset="-122"/>
                <a:sym typeface="+mn-ea"/>
              </a:rPr>
              <a:t>过程</a:t>
            </a:r>
          </a:p>
        </p:txBody>
      </p:sp>
      <p:sp>
        <p:nvSpPr>
          <p:cNvPr id="8" name="标题 8"/>
          <p:cNvSpPr>
            <a:spLocks noGrp="1"/>
          </p:cNvSpPr>
          <p:nvPr/>
        </p:nvSpPr>
        <p:spPr>
          <a:xfrm>
            <a:off x="428625" y="1811655"/>
            <a:ext cx="5600065" cy="678815"/>
          </a:xfrm>
          <a:prstGeom prst="rect">
            <a:avLst/>
          </a:prstGeom>
          <a:noFill/>
          <a:ln w="9525">
            <a:noFill/>
          </a:ln>
        </p:spPr>
        <p:txBody>
          <a:bodyPr vert="horz" lIns="91440" tIns="45720" rIns="91440" bIns="45720" anchor="b">
            <a:normAutofit fontScale="70000"/>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l" fontAlgn="auto">
              <a:buClrTx/>
              <a:buSzTx/>
            </a:pPr>
            <a:r>
              <a:rPr lang="zh-CN" altLang="en-US" sz="4800" strike="noStrike" noProof="1">
                <a:ln w="13462">
                  <a:solidFill>
                    <a:schemeClr val="bg1"/>
                  </a:solidFill>
                  <a:prstDash val="solid"/>
                </a:ln>
                <a:solidFill>
                  <a:srgbClr val="FF0000"/>
                </a:solidFill>
                <a:effectLst>
                  <a:outerShdw dist="38100" dir="2700000" algn="bl" rotWithShape="0">
                    <a:schemeClr val="accent5"/>
                  </a:outerShdw>
                </a:effectLst>
                <a:latin typeface="隶书" panose="02010509060101010101" pitchFamily="49" charset="-122"/>
                <a:ea typeface="隶书" panose="02010509060101010101" pitchFamily="49" charset="-122"/>
                <a:sym typeface="+mn-ea"/>
              </a:rPr>
              <a:t>统计学上的定义和计算公式</a:t>
            </a:r>
            <a:r>
              <a:rPr lang="en-US" altLang="zh-CN" sz="4800" strike="noStrike" noProof="1">
                <a:ln w="13462">
                  <a:solidFill>
                    <a:schemeClr val="bg1"/>
                  </a:solidFill>
                  <a:prstDash val="solid"/>
                </a:ln>
                <a:solidFill>
                  <a:srgbClr val="FF0000"/>
                </a:solidFill>
                <a:effectLst>
                  <a:outerShdw dist="38100" dir="2700000" algn="bl" rotWithShape="0">
                    <a:schemeClr val="accent5"/>
                  </a:outerShdw>
                </a:effectLst>
                <a:latin typeface="隶书" panose="02010509060101010101" pitchFamily="49" charset="-122"/>
                <a:ea typeface="隶书" panose="02010509060101010101" pitchFamily="49" charset="-122"/>
                <a:sym typeface="+mn-ea"/>
              </a:rPr>
              <a:t>:</a:t>
            </a:r>
          </a:p>
        </p:txBody>
      </p:sp>
      <p:sp>
        <p:nvSpPr>
          <p:cNvPr id="11" name="标题 8"/>
          <p:cNvSpPr>
            <a:spLocks noGrp="1"/>
          </p:cNvSpPr>
          <p:nvPr/>
        </p:nvSpPr>
        <p:spPr>
          <a:xfrm>
            <a:off x="450215" y="2279015"/>
            <a:ext cx="7585710" cy="2658745"/>
          </a:xfrm>
          <a:prstGeom prst="rect">
            <a:avLst/>
          </a:prstGeom>
          <a:noFill/>
          <a:ln w="9525">
            <a:noFill/>
          </a:ln>
        </p:spPr>
        <p:txBody>
          <a:bodyPr vert="horz" lIns="91440" tIns="45720" rIns="91440" bIns="45720" anchor="b">
            <a:normAutofit fontScale="90000"/>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lnSpc>
                <a:spcPct val="130000"/>
              </a:lnSpc>
            </a:pPr>
            <a:r>
              <a:rPr lang="en-US" altLang="zh-CN" sz="60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  </a:t>
            </a:r>
            <a:r>
              <a:rPr lang="zh-CN" altLang="en-US" sz="28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定义:Means过程是SPSS计算各种基本描述统计量的过程.与计算某一样本总体均值相比，Means过程其实就是按照用户指定条件，对样本进行分组计算均数和标准差，如按性别计算各组的均数和标准差。</a:t>
            </a:r>
          </a:p>
        </p:txBody>
      </p:sp>
      <p:graphicFrame>
        <p:nvGraphicFramePr>
          <p:cNvPr id="12" name="对象 11">
            <a:hlinkClick r:id="" action="ppaction://ole?verb=0"/>
          </p:cNvPr>
          <p:cNvGraphicFramePr>
            <a:graphicFrameLocks noChangeAspect="1"/>
          </p:cNvGraphicFramePr>
          <p:nvPr/>
        </p:nvGraphicFramePr>
        <p:xfrm>
          <a:off x="3005455" y="4937760"/>
          <a:ext cx="2232660" cy="1336675"/>
        </p:xfrm>
        <a:graphic>
          <a:graphicData uri="http://schemas.openxmlformats.org/presentationml/2006/ole">
            <mc:AlternateContent xmlns:mc="http://schemas.openxmlformats.org/markup-compatibility/2006">
              <mc:Choice xmlns:v="urn:schemas-microsoft-com:vml" Requires="v">
                <p:oleObj spid="_x0000_s1028" r:id="rId6" imgW="685800" imgH="609600" progId="Equation.KSEE3">
                  <p:embed/>
                </p:oleObj>
              </mc:Choice>
              <mc:Fallback>
                <p:oleObj r:id="rId6" imgW="685800" imgH="609600" progId="Equation.KSEE3">
                  <p:embed/>
                  <p:pic>
                    <p:nvPicPr>
                      <p:cNvPr id="0" name="图片 1024"/>
                      <p:cNvPicPr/>
                      <p:nvPr/>
                    </p:nvPicPr>
                    <p:blipFill>
                      <a:blip r:embed="rId7"/>
                      <a:stretch>
                        <a:fillRect/>
                      </a:stretch>
                    </p:blipFill>
                    <p:spPr>
                      <a:xfrm>
                        <a:off x="3005455" y="4937760"/>
                        <a:ext cx="2232660" cy="1336675"/>
                      </a:xfrm>
                      <a:prstGeom prst="rect">
                        <a:avLst/>
                      </a:prstGeom>
                    </p:spPr>
                  </p:pic>
                </p:oleObj>
              </mc:Fallback>
            </mc:AlternateContent>
          </a:graphicData>
        </a:graphic>
      </p:graphicFrame>
      <p:sp>
        <p:nvSpPr>
          <p:cNvPr id="13" name="标题 8"/>
          <p:cNvSpPr>
            <a:spLocks noGrp="1"/>
          </p:cNvSpPr>
          <p:nvPr/>
        </p:nvSpPr>
        <p:spPr>
          <a:xfrm>
            <a:off x="1227455" y="5396230"/>
            <a:ext cx="2220595" cy="67881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l" fontAlgn="auto">
              <a:buClrTx/>
              <a:buSzTx/>
            </a:pPr>
            <a:r>
              <a:rPr lang="zh-CN" altLang="en-US" sz="32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公式:</a:t>
            </a:r>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0" y="6435725"/>
            <a:ext cx="91186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3"/>
          <a:stretch>
            <a:fillRect/>
          </a:stretch>
        </p:blipFill>
        <p:spPr>
          <a:xfrm>
            <a:off x="5437491" y="382892"/>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6185" y="90868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71688" name="图片 4" descr="135686248"/>
          <p:cNvPicPr>
            <a:picLocks noChangeAspect="1"/>
          </p:cNvPicPr>
          <p:nvPr/>
        </p:nvPicPr>
        <p:blipFill>
          <a:blip r:embed="rId4"/>
          <a:stretch>
            <a:fillRect/>
          </a:stretch>
        </p:blipFill>
        <p:spPr>
          <a:xfrm>
            <a:off x="211138" y="369888"/>
            <a:ext cx="1016000" cy="573087"/>
          </a:xfrm>
          <a:prstGeom prst="rect">
            <a:avLst/>
          </a:prstGeom>
          <a:noFill/>
          <a:ln w="9525">
            <a:noFill/>
          </a:ln>
        </p:spPr>
      </p:pic>
      <p:pic>
        <p:nvPicPr>
          <p:cNvPr id="5" name="图片 4"/>
          <p:cNvPicPr>
            <a:picLocks noChangeAspect="1"/>
          </p:cNvPicPr>
          <p:nvPr/>
        </p:nvPicPr>
        <p:blipFill>
          <a:blip r:embed="rId5"/>
          <a:stretch>
            <a:fillRect/>
          </a:stretch>
        </p:blipFill>
        <p:spPr>
          <a:xfrm>
            <a:off x="628650" y="1852295"/>
            <a:ext cx="7926070" cy="3803650"/>
          </a:xfrm>
          <a:prstGeom prst="rect">
            <a:avLst/>
          </a:prstGeom>
        </p:spPr>
      </p:pic>
      <p:sp>
        <p:nvSpPr>
          <p:cNvPr id="9" name="标题 8"/>
          <p:cNvSpPr>
            <a:spLocks noGrp="1"/>
          </p:cNvSpPr>
          <p:nvPr>
            <p:ph type="ctrTitle"/>
          </p:nvPr>
        </p:nvSpPr>
        <p:spPr>
          <a:xfrm>
            <a:off x="489585" y="1046480"/>
            <a:ext cx="3310890" cy="651510"/>
          </a:xfrm>
        </p:spPr>
        <p:txBody>
          <a:bodyPr anchor="b">
            <a:noAutofit/>
          </a:bodyPr>
          <a:lstStyle/>
          <a:p>
            <a:pPr fontAlgn="auto"/>
            <a:r>
              <a:rPr lang="zh-CN" altLang="en-US" sz="4800" strike="noStrike" noProof="1">
                <a:ln w="13462">
                  <a:solidFill>
                    <a:schemeClr val="bg1"/>
                  </a:solidFill>
                  <a:prstDash val="solid"/>
                </a:ln>
                <a:solidFill>
                  <a:srgbClr val="FF0000"/>
                </a:solidFill>
                <a:effectLst>
                  <a:outerShdw dist="38100" dir="2700000" algn="bl" rotWithShape="0">
                    <a:schemeClr val="accent5"/>
                  </a:outerShdw>
                </a:effectLst>
                <a:latin typeface="隶书" panose="02010509060101010101" pitchFamily="49" charset="-122"/>
                <a:ea typeface="隶书" panose="02010509060101010101" pitchFamily="49" charset="-122"/>
                <a:sym typeface="+mn-ea"/>
              </a:rPr>
              <a:t>结果和讨论</a:t>
            </a: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0" y="6435725"/>
            <a:ext cx="90932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3"/>
          <a:stretch>
            <a:fillRect/>
          </a:stretch>
        </p:blipFill>
        <p:spPr>
          <a:xfrm>
            <a:off x="5437492" y="357493"/>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7455" y="90233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62472" name="图片 4" descr="135686248"/>
          <p:cNvPicPr>
            <a:picLocks noChangeAspect="1"/>
          </p:cNvPicPr>
          <p:nvPr/>
        </p:nvPicPr>
        <p:blipFill>
          <a:blip r:embed="rId4"/>
          <a:stretch>
            <a:fillRect/>
          </a:stretch>
        </p:blipFill>
        <p:spPr>
          <a:xfrm>
            <a:off x="211138" y="369888"/>
            <a:ext cx="1016000" cy="573087"/>
          </a:xfrm>
          <a:prstGeom prst="rect">
            <a:avLst/>
          </a:prstGeom>
          <a:noFill/>
          <a:ln w="9525">
            <a:noFill/>
          </a:ln>
        </p:spPr>
      </p:pic>
      <p:sp>
        <p:nvSpPr>
          <p:cNvPr id="13" name="标题 8"/>
          <p:cNvSpPr>
            <a:spLocks noGrp="1"/>
          </p:cNvSpPr>
          <p:nvPr/>
        </p:nvSpPr>
        <p:spPr>
          <a:xfrm>
            <a:off x="1523365" y="1359535"/>
            <a:ext cx="2994025" cy="923925"/>
          </a:xfrm>
          <a:prstGeom prst="rect">
            <a:avLst/>
          </a:prstGeom>
          <a:noFill/>
          <a:ln w="9525">
            <a:noFill/>
          </a:ln>
        </p:spPr>
        <p:txBody>
          <a:bodyPr vert="horz" lIns="91440" tIns="45720" rIns="91440" bIns="45720" anchor="b">
            <a:normAutofit lnSpcReduction="20000"/>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r>
              <a:rPr lang="zh-CN" altLang="en-US" sz="3600" dirty="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课堂练习</a:t>
            </a:r>
            <a:endParaRPr lang="zh-CN" altLang="en-US" sz="60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algn="just" fontAlgn="auto"/>
            <a:r>
              <a:rPr lang="zh-CN" altLang="en-US" sz="28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a:t>
            </a:r>
          </a:p>
        </p:txBody>
      </p:sp>
      <p:sp>
        <p:nvSpPr>
          <p:cNvPr id="14" name="文本框 13"/>
          <p:cNvSpPr txBox="1"/>
          <p:nvPr/>
        </p:nvSpPr>
        <p:spPr>
          <a:xfrm>
            <a:off x="876935" y="2011680"/>
            <a:ext cx="6583680" cy="2676525"/>
          </a:xfrm>
          <a:prstGeom prst="rect">
            <a:avLst/>
          </a:prstGeom>
          <a:noFill/>
        </p:spPr>
        <p:txBody>
          <a:bodyPr wrap="square" rtlCol="0" anchor="t">
            <a:spAutoFit/>
          </a:bodyPr>
          <a:lstStyle/>
          <a:p>
            <a:pPr algn="just" fontAlgn="auto"/>
            <a:r>
              <a:rPr lang="en-US" altLang="zh-CN" sz="2800"/>
              <a:t>        </a:t>
            </a:r>
            <a:r>
              <a:rPr lang="zh-CN" altLang="en-US" sz="2800"/>
              <a:t>一种新型减肥食品正在作投入市场前的检验。一个随机样本由</a:t>
            </a:r>
            <a:r>
              <a:rPr lang="en-US" altLang="zh-CN" sz="2800"/>
              <a:t>8</a:t>
            </a:r>
            <a:r>
              <a:rPr lang="zh-CN" altLang="en-US" sz="2800"/>
              <a:t>人组成，在他们服用这种减肥食品前记录下每个人的体重。然后让他们连续服用这种食品一个疗程，再次记录他们的体重，实验结果如下表所示：</a:t>
            </a:r>
          </a:p>
        </p:txBody>
      </p:sp>
      <p:pic>
        <p:nvPicPr>
          <p:cNvPr id="17" name="图片 16"/>
          <p:cNvPicPr>
            <a:picLocks noChangeAspect="1"/>
          </p:cNvPicPr>
          <p:nvPr/>
        </p:nvPicPr>
        <p:blipFill>
          <a:blip r:embed="rId5"/>
          <a:stretch>
            <a:fillRect/>
          </a:stretch>
        </p:blipFill>
        <p:spPr>
          <a:xfrm>
            <a:off x="920115" y="1359535"/>
            <a:ext cx="603250" cy="441325"/>
          </a:xfrm>
          <a:prstGeom prst="rect">
            <a:avLst/>
          </a:prstGeom>
        </p:spPr>
      </p:pic>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0" y="6435725"/>
            <a:ext cx="90932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3"/>
          <a:stretch>
            <a:fillRect/>
          </a:stretch>
        </p:blipFill>
        <p:spPr>
          <a:xfrm>
            <a:off x="5437492" y="357493"/>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7455" y="90233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62472" name="图片 4" descr="135686248"/>
          <p:cNvPicPr>
            <a:picLocks noChangeAspect="1"/>
          </p:cNvPicPr>
          <p:nvPr/>
        </p:nvPicPr>
        <p:blipFill>
          <a:blip r:embed="rId4"/>
          <a:stretch>
            <a:fillRect/>
          </a:stretch>
        </p:blipFill>
        <p:spPr>
          <a:xfrm>
            <a:off x="211138" y="369888"/>
            <a:ext cx="1016000" cy="573087"/>
          </a:xfrm>
          <a:prstGeom prst="rect">
            <a:avLst/>
          </a:prstGeom>
          <a:noFill/>
          <a:ln w="9525">
            <a:noFill/>
          </a:ln>
        </p:spPr>
      </p:pic>
      <p:graphicFrame>
        <p:nvGraphicFramePr>
          <p:cNvPr id="15" name="表格 14"/>
          <p:cNvGraphicFramePr/>
          <p:nvPr/>
        </p:nvGraphicFramePr>
        <p:xfrm>
          <a:off x="85725" y="1849120"/>
          <a:ext cx="8972550" cy="4119245"/>
        </p:xfrm>
        <a:graphic>
          <a:graphicData uri="http://schemas.openxmlformats.org/drawingml/2006/table">
            <a:tbl>
              <a:tblPr firstRow="1" bandRow="1">
                <a:tableStyleId>{5C22544A-7EE6-4342-B048-85BDC9FD1C3A}</a:tableStyleId>
              </a:tblPr>
              <a:tblGrid>
                <a:gridCol w="1540510">
                  <a:extLst>
                    <a:ext uri="{9D8B030D-6E8A-4147-A177-3AD203B41FA5}">
                      <a16:colId xmlns:a16="http://schemas.microsoft.com/office/drawing/2014/main" val="20000"/>
                    </a:ext>
                  </a:extLst>
                </a:gridCol>
                <a:gridCol w="3745230">
                  <a:extLst>
                    <a:ext uri="{9D8B030D-6E8A-4147-A177-3AD203B41FA5}">
                      <a16:colId xmlns:a16="http://schemas.microsoft.com/office/drawing/2014/main" val="20001"/>
                    </a:ext>
                  </a:extLst>
                </a:gridCol>
                <a:gridCol w="3686810">
                  <a:extLst>
                    <a:ext uri="{9D8B030D-6E8A-4147-A177-3AD203B41FA5}">
                      <a16:colId xmlns:a16="http://schemas.microsoft.com/office/drawing/2014/main" val="20002"/>
                    </a:ext>
                  </a:extLst>
                </a:gridCol>
              </a:tblGrid>
              <a:tr h="614045">
                <a:tc>
                  <a:txBody>
                    <a:bodyPr/>
                    <a:lstStyle/>
                    <a:p>
                      <a:pPr algn="ctr">
                        <a:buNone/>
                      </a:pPr>
                      <a:r>
                        <a:rPr lang="zh-CN" altLang="en-US" sz="2400">
                          <a:solidFill>
                            <a:schemeClr val="tx1"/>
                          </a:solidFill>
                        </a:rPr>
                        <a:t>受实验者</a:t>
                      </a:r>
                    </a:p>
                  </a:txBody>
                  <a:tcPr/>
                </a:tc>
                <a:tc>
                  <a:txBody>
                    <a:bodyPr/>
                    <a:lstStyle/>
                    <a:p>
                      <a:pPr algn="ctr">
                        <a:buNone/>
                      </a:pPr>
                      <a:r>
                        <a:rPr lang="zh-CN" altLang="en-US" sz="2400">
                          <a:solidFill>
                            <a:schemeClr val="tx1"/>
                          </a:solidFill>
                        </a:rPr>
                        <a:t>服用减肥食品前的体重</a:t>
                      </a:r>
                      <a:r>
                        <a:rPr lang="en-US" altLang="zh-CN" sz="2400">
                          <a:solidFill>
                            <a:schemeClr val="tx1"/>
                          </a:solidFill>
                        </a:rPr>
                        <a:t>/kg</a:t>
                      </a:r>
                    </a:p>
                  </a:txBody>
                  <a:tcPr/>
                </a:tc>
                <a:tc>
                  <a:txBody>
                    <a:bodyPr/>
                    <a:lstStyle/>
                    <a:p>
                      <a:pPr algn="ctr">
                        <a:buNone/>
                      </a:pPr>
                      <a:r>
                        <a:rPr lang="zh-CN" altLang="en-US" sz="2400">
                          <a:solidFill>
                            <a:schemeClr val="tx1"/>
                          </a:solidFill>
                          <a:sym typeface="+mn-ea"/>
                        </a:rPr>
                        <a:t>服用减肥食品前的体重</a:t>
                      </a:r>
                      <a:r>
                        <a:rPr lang="en-US" altLang="zh-CN" sz="2400">
                          <a:solidFill>
                            <a:schemeClr val="tx1"/>
                          </a:solidFill>
                          <a:sym typeface="+mn-ea"/>
                        </a:rPr>
                        <a:t>/kg</a:t>
                      </a:r>
                    </a:p>
                  </a:txBody>
                  <a:tcPr/>
                </a:tc>
                <a:extLst>
                  <a:ext uri="{0D108BD9-81ED-4DB2-BD59-A6C34878D82A}">
                    <a16:rowId xmlns:a16="http://schemas.microsoft.com/office/drawing/2014/main" val="10000"/>
                  </a:ext>
                </a:extLst>
              </a:tr>
              <a:tr h="177165">
                <a:tc>
                  <a:txBody>
                    <a:bodyPr/>
                    <a:lstStyle/>
                    <a:p>
                      <a:pPr algn="ctr">
                        <a:buNone/>
                      </a:pPr>
                      <a:r>
                        <a:rPr lang="en-US" altLang="zh-CN" sz="2800"/>
                        <a:t>1</a:t>
                      </a:r>
                    </a:p>
                    <a:p>
                      <a:pPr algn="ctr">
                        <a:buNone/>
                      </a:pPr>
                      <a:r>
                        <a:rPr lang="en-US" altLang="zh-CN" sz="2800"/>
                        <a:t>2</a:t>
                      </a:r>
                    </a:p>
                    <a:p>
                      <a:pPr algn="ctr">
                        <a:buNone/>
                      </a:pPr>
                      <a:r>
                        <a:rPr lang="en-US" altLang="zh-CN" sz="2800"/>
                        <a:t>3</a:t>
                      </a:r>
                    </a:p>
                    <a:p>
                      <a:pPr algn="ctr">
                        <a:buNone/>
                      </a:pPr>
                      <a:r>
                        <a:rPr lang="en-US" altLang="zh-CN" sz="2800"/>
                        <a:t>4</a:t>
                      </a:r>
                    </a:p>
                    <a:p>
                      <a:pPr algn="ctr">
                        <a:buNone/>
                      </a:pPr>
                      <a:r>
                        <a:rPr lang="en-US" altLang="zh-CN" sz="2800"/>
                        <a:t>5</a:t>
                      </a:r>
                    </a:p>
                    <a:p>
                      <a:pPr algn="ctr">
                        <a:buNone/>
                      </a:pPr>
                      <a:r>
                        <a:rPr lang="en-US" altLang="zh-CN" sz="2800"/>
                        <a:t>6</a:t>
                      </a:r>
                    </a:p>
                    <a:p>
                      <a:pPr algn="ctr">
                        <a:buNone/>
                      </a:pPr>
                      <a:r>
                        <a:rPr lang="en-US" altLang="zh-CN" sz="2800"/>
                        <a:t>7</a:t>
                      </a:r>
                    </a:p>
                    <a:p>
                      <a:pPr algn="ctr">
                        <a:buNone/>
                      </a:pPr>
                      <a:r>
                        <a:rPr lang="en-US" altLang="zh-CN" sz="2800"/>
                        <a:t>8</a:t>
                      </a:r>
                    </a:p>
                  </a:txBody>
                  <a:tcPr/>
                </a:tc>
                <a:tc>
                  <a:txBody>
                    <a:bodyPr/>
                    <a:lstStyle/>
                    <a:p>
                      <a:pPr algn="ctr">
                        <a:buNone/>
                      </a:pPr>
                      <a:r>
                        <a:rPr lang="en-US" altLang="zh-CN" sz="2800"/>
                        <a:t>75</a:t>
                      </a:r>
                    </a:p>
                    <a:p>
                      <a:pPr algn="ctr">
                        <a:buNone/>
                      </a:pPr>
                      <a:r>
                        <a:rPr lang="en-US" altLang="zh-CN" sz="2800"/>
                        <a:t>96</a:t>
                      </a:r>
                    </a:p>
                    <a:p>
                      <a:pPr algn="ctr">
                        <a:buNone/>
                      </a:pPr>
                      <a:r>
                        <a:rPr lang="en-US" altLang="zh-CN" sz="2800"/>
                        <a:t>90</a:t>
                      </a:r>
                    </a:p>
                    <a:p>
                      <a:pPr algn="ctr">
                        <a:buNone/>
                      </a:pPr>
                      <a:r>
                        <a:rPr lang="en-US" altLang="zh-CN" sz="2800"/>
                        <a:t>100</a:t>
                      </a:r>
                    </a:p>
                    <a:p>
                      <a:pPr algn="ctr">
                        <a:buNone/>
                      </a:pPr>
                      <a:r>
                        <a:rPr lang="en-US" altLang="zh-CN" sz="2800"/>
                        <a:t>78</a:t>
                      </a:r>
                    </a:p>
                    <a:p>
                      <a:pPr algn="ctr">
                        <a:buNone/>
                      </a:pPr>
                      <a:r>
                        <a:rPr lang="en-US" altLang="zh-CN" sz="2800"/>
                        <a:t>83</a:t>
                      </a:r>
                    </a:p>
                    <a:p>
                      <a:pPr algn="ctr">
                        <a:buNone/>
                      </a:pPr>
                      <a:r>
                        <a:rPr lang="en-US" altLang="zh-CN" sz="2800"/>
                        <a:t>67</a:t>
                      </a:r>
                    </a:p>
                    <a:p>
                      <a:pPr algn="ctr">
                        <a:buNone/>
                      </a:pPr>
                      <a:r>
                        <a:rPr lang="en-US" altLang="zh-CN" sz="2800"/>
                        <a:t>71</a:t>
                      </a:r>
                    </a:p>
                  </a:txBody>
                  <a:tcPr/>
                </a:tc>
                <a:tc>
                  <a:txBody>
                    <a:bodyPr/>
                    <a:lstStyle/>
                    <a:p>
                      <a:pPr algn="ctr">
                        <a:buNone/>
                      </a:pPr>
                      <a:r>
                        <a:rPr lang="en-US" altLang="zh-CN" sz="2800"/>
                        <a:t>71.5</a:t>
                      </a:r>
                    </a:p>
                    <a:p>
                      <a:pPr algn="ctr">
                        <a:buNone/>
                      </a:pPr>
                      <a:r>
                        <a:rPr lang="en-US" altLang="zh-CN" sz="2800"/>
                        <a:t>92.5</a:t>
                      </a:r>
                    </a:p>
                    <a:p>
                      <a:pPr algn="ctr">
                        <a:buNone/>
                      </a:pPr>
                      <a:r>
                        <a:rPr lang="en-US" altLang="zh-CN" sz="2800"/>
                        <a:t>85.0</a:t>
                      </a:r>
                    </a:p>
                    <a:p>
                      <a:pPr algn="ctr">
                        <a:buNone/>
                      </a:pPr>
                      <a:r>
                        <a:rPr lang="en-US" altLang="zh-CN" sz="2800"/>
                        <a:t>96.0</a:t>
                      </a:r>
                    </a:p>
                    <a:p>
                      <a:pPr algn="ctr">
                        <a:buNone/>
                      </a:pPr>
                      <a:r>
                        <a:rPr lang="en-US" altLang="zh-CN" sz="2800"/>
                        <a:t>73.0</a:t>
                      </a:r>
                    </a:p>
                    <a:p>
                      <a:pPr algn="ctr">
                        <a:buNone/>
                      </a:pPr>
                      <a:r>
                        <a:rPr lang="en-US" altLang="zh-CN" sz="2800"/>
                        <a:t>79.0</a:t>
                      </a:r>
                    </a:p>
                    <a:p>
                      <a:pPr algn="ctr">
                        <a:buNone/>
                      </a:pPr>
                      <a:r>
                        <a:rPr lang="en-US" altLang="zh-CN" sz="2800"/>
                        <a:t>66.0</a:t>
                      </a:r>
                    </a:p>
                    <a:p>
                      <a:pPr algn="ctr">
                        <a:buNone/>
                      </a:pPr>
                      <a:r>
                        <a:rPr lang="en-US" altLang="zh-CN" sz="2800"/>
                        <a:t>71.0</a:t>
                      </a:r>
                    </a:p>
                  </a:txBody>
                  <a:tcPr/>
                </a:tc>
                <a:extLst>
                  <a:ext uri="{0D108BD9-81ED-4DB2-BD59-A6C34878D82A}">
                    <a16:rowId xmlns:a16="http://schemas.microsoft.com/office/drawing/2014/main" val="10001"/>
                  </a:ext>
                </a:extLst>
              </a:tr>
            </a:tbl>
          </a:graphicData>
        </a:graphic>
      </p:graphicFrame>
      <p:sp>
        <p:nvSpPr>
          <p:cNvPr id="5" name="标题 8"/>
          <p:cNvSpPr>
            <a:spLocks noGrp="1"/>
          </p:cNvSpPr>
          <p:nvPr/>
        </p:nvSpPr>
        <p:spPr>
          <a:xfrm>
            <a:off x="2607310" y="1197610"/>
            <a:ext cx="4227830" cy="760095"/>
          </a:xfrm>
          <a:prstGeom prst="rect">
            <a:avLst/>
          </a:prstGeom>
          <a:noFill/>
          <a:ln w="9525">
            <a:noFill/>
          </a:ln>
        </p:spPr>
        <p:txBody>
          <a:bodyPr vert="horz" lIns="91440" tIns="45720" rIns="91440" bIns="45720" anchor="b">
            <a:normAutofit fontScale="65000"/>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ctr" fontAlgn="auto"/>
            <a:r>
              <a:rPr lang="zh-CN" altLang="en-US" sz="40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实  验  结  果</a:t>
            </a:r>
            <a:endParaRPr lang="zh-CN" altLang="en-US" sz="60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algn="just" fontAlgn="auto"/>
            <a:r>
              <a:rPr lang="zh-CN" altLang="en-US" sz="28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a:t>
            </a: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0" y="6435725"/>
            <a:ext cx="90932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4"/>
          <a:stretch>
            <a:fillRect/>
          </a:stretch>
        </p:blipFill>
        <p:spPr>
          <a:xfrm>
            <a:off x="5437492" y="357493"/>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7455" y="90233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64520" name="图片 4" descr="135686248"/>
          <p:cNvPicPr>
            <a:picLocks noChangeAspect="1"/>
          </p:cNvPicPr>
          <p:nvPr/>
        </p:nvPicPr>
        <p:blipFill>
          <a:blip r:embed="rId5"/>
          <a:stretch>
            <a:fillRect/>
          </a:stretch>
        </p:blipFill>
        <p:spPr>
          <a:xfrm>
            <a:off x="211138" y="369888"/>
            <a:ext cx="1016000" cy="573087"/>
          </a:xfrm>
          <a:prstGeom prst="rect">
            <a:avLst/>
          </a:prstGeom>
          <a:noFill/>
          <a:ln w="9525">
            <a:noFill/>
          </a:ln>
        </p:spPr>
      </p:pic>
      <p:sp>
        <p:nvSpPr>
          <p:cNvPr id="9" name="标题 8"/>
          <p:cNvSpPr>
            <a:spLocks noGrp="1"/>
          </p:cNvSpPr>
          <p:nvPr>
            <p:ph type="ctrTitle"/>
          </p:nvPr>
        </p:nvSpPr>
        <p:spPr>
          <a:xfrm>
            <a:off x="428625" y="1073150"/>
            <a:ext cx="5788025" cy="885190"/>
          </a:xfrm>
        </p:spPr>
        <p:txBody>
          <a:bodyPr anchor="b">
            <a:normAutofit fontScale="90000"/>
          </a:bodyPr>
          <a:lstStyle/>
          <a:p>
            <a:pPr fontAlgn="auto"/>
            <a:r>
              <a:rPr lang="zh-CN" altLang="en-US" sz="6000" strike="noStrike" noProof="1">
                <a:ln w="13462">
                  <a:solidFill>
                    <a:schemeClr val="bg1"/>
                  </a:solidFill>
                  <a:prstDash val="solid"/>
                </a:ln>
                <a:solidFill>
                  <a:srgbClr val="FF0000"/>
                </a:solidFill>
                <a:effectLst>
                  <a:outerShdw dist="38100" dir="2700000" algn="bl" rotWithShape="0">
                    <a:schemeClr val="accent5"/>
                  </a:outerShdw>
                </a:effectLst>
                <a:latin typeface="隶书" panose="02010509060101010101" pitchFamily="49" charset="-122"/>
                <a:ea typeface="隶书" panose="02010509060101010101" pitchFamily="49" charset="-122"/>
                <a:sym typeface="+mn-ea"/>
              </a:rPr>
              <a:t>两独立样本</a:t>
            </a:r>
            <a:r>
              <a:rPr lang="en-US" altLang="zh-CN" sz="6000" strike="noStrike" noProof="1">
                <a:ln w="13462">
                  <a:solidFill>
                    <a:schemeClr val="bg1"/>
                  </a:solidFill>
                  <a:prstDash val="solid"/>
                </a:ln>
                <a:solidFill>
                  <a:srgbClr val="FF0000"/>
                </a:solidFill>
                <a:effectLst>
                  <a:outerShdw dist="38100" dir="2700000" algn="bl" rotWithShape="0">
                    <a:schemeClr val="accent5"/>
                  </a:outerShdw>
                </a:effectLst>
                <a:latin typeface="隶书" panose="02010509060101010101" pitchFamily="49" charset="-122"/>
                <a:ea typeface="隶书" panose="02010509060101010101" pitchFamily="49" charset="-122"/>
                <a:sym typeface="+mn-ea"/>
              </a:rPr>
              <a:t>T</a:t>
            </a:r>
            <a:r>
              <a:rPr lang="zh-CN" altLang="en-US" sz="6000" strike="noStrike" noProof="1">
                <a:ln w="13462">
                  <a:solidFill>
                    <a:schemeClr val="bg1"/>
                  </a:solidFill>
                  <a:prstDash val="solid"/>
                </a:ln>
                <a:solidFill>
                  <a:srgbClr val="FF0000"/>
                </a:solidFill>
                <a:effectLst>
                  <a:outerShdw dist="38100" dir="2700000" algn="bl" rotWithShape="0">
                    <a:schemeClr val="accent5"/>
                  </a:outerShdw>
                </a:effectLst>
                <a:latin typeface="隶书" panose="02010509060101010101" pitchFamily="49" charset="-122"/>
                <a:ea typeface="隶书" panose="02010509060101010101" pitchFamily="49" charset="-122"/>
                <a:sym typeface="+mn-ea"/>
              </a:rPr>
              <a:t>检验</a:t>
            </a:r>
          </a:p>
        </p:txBody>
      </p:sp>
      <p:sp>
        <p:nvSpPr>
          <p:cNvPr id="8" name="标题 8"/>
          <p:cNvSpPr>
            <a:spLocks noGrp="1"/>
          </p:cNvSpPr>
          <p:nvPr/>
        </p:nvSpPr>
        <p:spPr>
          <a:xfrm>
            <a:off x="505460" y="2444115"/>
            <a:ext cx="5600065" cy="678815"/>
          </a:xfrm>
          <a:prstGeom prst="rect">
            <a:avLst/>
          </a:prstGeom>
          <a:noFill/>
          <a:ln w="9525">
            <a:noFill/>
          </a:ln>
        </p:spPr>
        <p:txBody>
          <a:bodyPr vert="horz" lIns="91440" tIns="45720" rIns="91440" bIns="45720" anchor="b">
            <a:normAutofit fontScale="70000"/>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l" fontAlgn="auto">
              <a:buClrTx/>
              <a:buSzTx/>
            </a:pPr>
            <a:r>
              <a:rPr lang="zh-CN" altLang="en-US" sz="4800" strike="noStrike" noProof="1">
                <a:ln w="13462">
                  <a:solidFill>
                    <a:schemeClr val="bg1"/>
                  </a:solidFill>
                  <a:prstDash val="solid"/>
                </a:ln>
                <a:solidFill>
                  <a:srgbClr val="FF0000"/>
                </a:solidFill>
                <a:effectLst>
                  <a:outerShdw dist="38100" dir="2700000" algn="bl" rotWithShape="0">
                    <a:schemeClr val="accent5"/>
                  </a:outerShdw>
                </a:effectLst>
                <a:latin typeface="隶书" panose="02010509060101010101" pitchFamily="49" charset="-122"/>
                <a:ea typeface="隶书" panose="02010509060101010101" pitchFamily="49" charset="-122"/>
                <a:sym typeface="+mn-ea"/>
              </a:rPr>
              <a:t>统计学上的定义和计算公式</a:t>
            </a:r>
            <a:r>
              <a:rPr lang="en-US" altLang="zh-CN" sz="4800" strike="noStrike" noProof="1">
                <a:ln w="13462">
                  <a:solidFill>
                    <a:schemeClr val="bg1"/>
                  </a:solidFill>
                  <a:prstDash val="solid"/>
                </a:ln>
                <a:solidFill>
                  <a:srgbClr val="FF0000"/>
                </a:solidFill>
                <a:effectLst>
                  <a:outerShdw dist="38100" dir="2700000" algn="bl" rotWithShape="0">
                    <a:schemeClr val="accent5"/>
                  </a:outerShdw>
                </a:effectLst>
                <a:latin typeface="隶书" panose="02010509060101010101" pitchFamily="49" charset="-122"/>
                <a:ea typeface="隶书" panose="02010509060101010101" pitchFamily="49" charset="-122"/>
                <a:sym typeface="+mn-ea"/>
              </a:rPr>
              <a:t>:</a:t>
            </a:r>
          </a:p>
        </p:txBody>
      </p:sp>
      <p:sp>
        <p:nvSpPr>
          <p:cNvPr id="11" name="标题 8"/>
          <p:cNvSpPr>
            <a:spLocks noGrp="1"/>
          </p:cNvSpPr>
          <p:nvPr/>
        </p:nvSpPr>
        <p:spPr>
          <a:xfrm>
            <a:off x="527050" y="2959100"/>
            <a:ext cx="7599680" cy="2960370"/>
          </a:xfrm>
          <a:prstGeom prst="rect">
            <a:avLst/>
          </a:prstGeom>
          <a:noFill/>
          <a:ln w="9525">
            <a:noFill/>
          </a:ln>
        </p:spPr>
        <p:txBody>
          <a:bodyPr vert="horz" lIns="91440" tIns="45720" rIns="91440" bIns="45720" anchor="b">
            <a:normAutofit fontScale="90000"/>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lnSpc>
                <a:spcPct val="120000"/>
              </a:lnSpc>
            </a:pPr>
            <a:r>
              <a:rPr lang="en-US" altLang="zh-CN" sz="60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  </a:t>
            </a:r>
            <a:r>
              <a:rPr lang="zh-CN" altLang="en-US" sz="36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定义:所谓独立样本是指两个样本之间彼此独立没有任何关联，两个独立样本各自接受相同的测量，研究者的主要目的是了解两个样本之间是否有显著差异存在。</a:t>
            </a:r>
          </a:p>
        </p:txBody>
      </p:sp>
      <p:sp>
        <p:nvSpPr>
          <p:cNvPr id="5" name="文本框 4"/>
          <p:cNvSpPr txBox="1"/>
          <p:nvPr/>
        </p:nvSpPr>
        <p:spPr>
          <a:xfrm>
            <a:off x="617855" y="1826895"/>
            <a:ext cx="6295390" cy="521970"/>
          </a:xfrm>
          <a:prstGeom prst="rect">
            <a:avLst/>
          </a:prstGeom>
          <a:noFill/>
        </p:spPr>
        <p:txBody>
          <a:bodyPr wrap="square" rtlCol="0" anchor="t">
            <a:spAutoFit/>
          </a:bodyPr>
          <a:lstStyle/>
          <a:p>
            <a:r>
              <a:rPr lang="en-US" altLang="zh-CN" sz="2800" dirty="0">
                <a:latin typeface="+mj-lt"/>
                <a:cs typeface="+mj-cs"/>
                <a:sym typeface="+mn-ea"/>
              </a:rPr>
              <a:t>(Independent Samples T test)</a:t>
            </a:r>
            <a:endParaRPr lang="zh-CN" altLang="en-US" sz="2800" b="1" dirty="0">
              <a:ln w="13462">
                <a:solidFill>
                  <a:schemeClr val="bg1"/>
                </a:solidFill>
                <a:prstDash val="solid"/>
              </a:ln>
              <a:solidFill>
                <a:srgbClr val="FF0000"/>
              </a:solidFill>
              <a:effectLst>
                <a:outerShdw dist="38100" dir="2700000" algn="bl" rotWithShape="0">
                  <a:schemeClr val="accent5"/>
                </a:outerShdw>
              </a:effectLst>
              <a:latin typeface="+mj-lt"/>
              <a:ea typeface="隶书" panose="02010509060101010101" pitchFamily="49" charset="-122"/>
              <a:cs typeface="+mj-cs"/>
              <a:sym typeface="+mn-ea"/>
            </a:endParaRP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12700" y="6413500"/>
            <a:ext cx="91186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3"/>
          <a:stretch>
            <a:fillRect/>
          </a:stretch>
        </p:blipFill>
        <p:spPr>
          <a:xfrm>
            <a:off x="5437491" y="382892"/>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6185" y="90868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71688" name="图片 4" descr="135686248"/>
          <p:cNvPicPr>
            <a:picLocks noChangeAspect="1"/>
          </p:cNvPicPr>
          <p:nvPr/>
        </p:nvPicPr>
        <p:blipFill>
          <a:blip r:embed="rId4"/>
          <a:stretch>
            <a:fillRect/>
          </a:stretch>
        </p:blipFill>
        <p:spPr>
          <a:xfrm>
            <a:off x="211138" y="369888"/>
            <a:ext cx="1016000" cy="573087"/>
          </a:xfrm>
          <a:prstGeom prst="rect">
            <a:avLst/>
          </a:prstGeom>
          <a:noFill/>
          <a:ln w="9525">
            <a:noFill/>
          </a:ln>
        </p:spPr>
      </p:pic>
      <p:sp>
        <p:nvSpPr>
          <p:cNvPr id="11" name="标题 8"/>
          <p:cNvSpPr>
            <a:spLocks noGrp="1"/>
          </p:cNvSpPr>
          <p:nvPr/>
        </p:nvSpPr>
        <p:spPr>
          <a:xfrm>
            <a:off x="527050" y="1706880"/>
            <a:ext cx="7599680" cy="740410"/>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lnSpc>
                <a:spcPct val="120000"/>
              </a:lnSpc>
            </a:pPr>
            <a:r>
              <a:rPr lang="zh-CN" altLang="en-US"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两独立样本</a:t>
            </a:r>
            <a:r>
              <a:rPr lang="en-US" altLang="zh-CN"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T</a:t>
            </a:r>
            <a:r>
              <a:rPr lang="zh-CN" altLang="en-US"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检验的前提条件：</a:t>
            </a:r>
          </a:p>
        </p:txBody>
      </p:sp>
      <p:sp>
        <p:nvSpPr>
          <p:cNvPr id="5" name="标题 8"/>
          <p:cNvSpPr>
            <a:spLocks noGrp="1"/>
          </p:cNvSpPr>
          <p:nvPr/>
        </p:nvSpPr>
        <p:spPr>
          <a:xfrm>
            <a:off x="497205" y="2447290"/>
            <a:ext cx="8148955" cy="2818130"/>
          </a:xfrm>
          <a:prstGeom prst="rect">
            <a:avLst/>
          </a:prstGeom>
          <a:noFill/>
          <a:ln w="9525">
            <a:noFill/>
          </a:ln>
        </p:spPr>
        <p:txBody>
          <a:bodyPr vert="horz" lIns="91440" tIns="45720" rIns="91440" bIns="45720" anchor="b">
            <a:normAutofit fontScale="90000"/>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lnSpc>
                <a:spcPct val="120000"/>
              </a:lnSpc>
            </a:pPr>
            <a:r>
              <a:rPr lang="en-US"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1.</a:t>
            </a:r>
            <a:r>
              <a:rPr lang="zh-CN" altLang="en-US"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两样本应该是</a:t>
            </a:r>
            <a:r>
              <a:rPr lang="zh-CN" altLang="en-US" strike="noStrike" noProof="1">
                <a:solidFill>
                  <a:srgbClr val="FF0000"/>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互相独立的</a:t>
            </a:r>
            <a:r>
              <a:rPr lang="zh-CN" altLang="en-US"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a:t>
            </a:r>
          </a:p>
          <a:p>
            <a:pPr algn="just" fontAlgn="auto">
              <a:lnSpc>
                <a:spcPct val="120000"/>
              </a:lnSpc>
            </a:pPr>
            <a:r>
              <a:rPr lang="zh-CN" altLang="en-US" strike="noStrike" noProof="1">
                <a:solidFill>
                  <a:srgbClr val="FF0000"/>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（从一总体中抽取的一批样本对另一总体中抽取的样本没有任何影响，两组样本的观察值数目可以不同，两样本的观察值的顺序可以随意调整）</a:t>
            </a:r>
            <a:endParaRPr lang="zh-CN" altLang="en-US"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a:p>
            <a:pPr algn="just" fontAlgn="auto">
              <a:lnSpc>
                <a:spcPct val="120000"/>
              </a:lnSpc>
            </a:pPr>
            <a:r>
              <a:rPr lang="en-US" altLang="zh-CN"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2.</a:t>
            </a:r>
            <a:r>
              <a:rPr lang="zh-CN" altLang="en-US"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样本来自的两个总体应该服从</a:t>
            </a:r>
            <a:r>
              <a:rPr lang="zh-CN" altLang="en-US" strike="noStrike" noProof="1">
                <a:solidFill>
                  <a:srgbClr val="FF0000"/>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正态分布</a:t>
            </a:r>
            <a:r>
              <a:rPr lang="zh-CN" altLang="en-US"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a:t>
            </a:r>
            <a:endParaRPr lang="en-US" altLang="zh-CN"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8"/>
          <p:cNvSpPr>
            <a:spLocks noGrp="1"/>
          </p:cNvSpPr>
          <p:nvPr/>
        </p:nvSpPr>
        <p:spPr>
          <a:xfrm>
            <a:off x="567690" y="1614805"/>
            <a:ext cx="7599680" cy="2423795"/>
          </a:xfrm>
          <a:prstGeom prst="rect">
            <a:avLst/>
          </a:prstGeom>
          <a:noFill/>
          <a:ln w="9525">
            <a:noFill/>
          </a:ln>
        </p:spPr>
        <p:txBody>
          <a:bodyPr vert="horz" lIns="91440" tIns="45720" rIns="91440" bIns="45720" anchor="b">
            <a:noAutofit/>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lnSpc>
                <a:spcPct val="120000"/>
              </a:lnSpc>
            </a:pPr>
            <a:r>
              <a:rPr lang="zh-CN" altLang="en-US" sz="2800" strike="noStrike" noProof="1">
                <a:solidFill>
                  <a:schemeClr val="tx1"/>
                </a:solidFill>
                <a:effectLst>
                  <a:outerShdw blurRad="38100" dist="19050" dir="2700000" algn="tl" rotWithShape="0">
                    <a:schemeClr val="dk1">
                      <a:alpha val="40000"/>
                    </a:schemeClr>
                  </a:outerShdw>
                </a:effectLst>
                <a:latin typeface="+mn-ea"/>
                <a:ea typeface="+mn-ea"/>
                <a:cs typeface="+mn-ea"/>
                <a:sym typeface="+mn-ea"/>
              </a:rPr>
              <a:t>在具体的计算中需要通过两步来完成：</a:t>
            </a:r>
          </a:p>
          <a:p>
            <a:pPr algn="just" fontAlgn="auto">
              <a:lnSpc>
                <a:spcPct val="120000"/>
              </a:lnSpc>
            </a:pPr>
            <a:endParaRPr lang="zh-CN" altLang="en-US" sz="2800" strike="noStrike" noProof="1">
              <a:solidFill>
                <a:schemeClr val="tx1"/>
              </a:solidFill>
              <a:effectLst>
                <a:outerShdw blurRad="38100" dist="19050" dir="2700000" algn="tl" rotWithShape="0">
                  <a:schemeClr val="dk1">
                    <a:alpha val="40000"/>
                  </a:schemeClr>
                </a:outerShdw>
              </a:effectLst>
              <a:latin typeface="+mn-ea"/>
              <a:ea typeface="+mn-ea"/>
              <a:cs typeface="+mn-ea"/>
              <a:sym typeface="+mn-ea"/>
            </a:endParaRPr>
          </a:p>
          <a:p>
            <a:pPr algn="just" fontAlgn="auto">
              <a:lnSpc>
                <a:spcPct val="120000"/>
              </a:lnSpc>
            </a:pPr>
            <a:r>
              <a:rPr lang="zh-CN" altLang="en-US" sz="2800" strike="noStrike" noProof="1">
                <a:solidFill>
                  <a:schemeClr val="tx1"/>
                </a:solidFill>
                <a:effectLst>
                  <a:outerShdw blurRad="38100" dist="19050" dir="2700000" algn="tl" rotWithShape="0">
                    <a:schemeClr val="dk1">
                      <a:alpha val="40000"/>
                    </a:schemeClr>
                  </a:outerShdw>
                </a:effectLst>
                <a:latin typeface="+mn-ea"/>
                <a:ea typeface="+mn-ea"/>
                <a:cs typeface="+mn-ea"/>
                <a:sym typeface="+mn-ea"/>
              </a:rPr>
              <a:t>第一，利用</a:t>
            </a:r>
            <a:r>
              <a:rPr lang="en-US" altLang="zh-CN" sz="2800" strike="noStrike" noProof="1">
                <a:solidFill>
                  <a:schemeClr val="tx1"/>
                </a:solidFill>
                <a:effectLst>
                  <a:outerShdw blurRad="38100" dist="19050" dir="2700000" algn="tl" rotWithShape="0">
                    <a:schemeClr val="dk1">
                      <a:alpha val="40000"/>
                    </a:schemeClr>
                  </a:outerShdw>
                </a:effectLst>
                <a:latin typeface="+mn-ea"/>
                <a:ea typeface="+mn-ea"/>
                <a:cs typeface="+mn-ea"/>
                <a:sym typeface="+mn-ea"/>
              </a:rPr>
              <a:t>F</a:t>
            </a:r>
            <a:r>
              <a:rPr lang="zh-CN" altLang="en-US" sz="2800" strike="noStrike" noProof="1">
                <a:solidFill>
                  <a:schemeClr val="tx1"/>
                </a:solidFill>
                <a:effectLst>
                  <a:outerShdw blurRad="38100" dist="19050" dir="2700000" algn="tl" rotWithShape="0">
                    <a:schemeClr val="dk1">
                      <a:alpha val="40000"/>
                    </a:schemeClr>
                  </a:outerShdw>
                </a:effectLst>
                <a:latin typeface="+mn-ea"/>
                <a:ea typeface="+mn-ea"/>
                <a:cs typeface="+mn-ea"/>
                <a:sym typeface="+mn-ea"/>
              </a:rPr>
              <a:t>检验判断两总体的方差是否相同；第二，根据第一步的结果，决定</a:t>
            </a:r>
            <a:r>
              <a:rPr lang="en-US" altLang="zh-CN" sz="2800" strike="noStrike" noProof="1">
                <a:solidFill>
                  <a:schemeClr val="tx1"/>
                </a:solidFill>
                <a:effectLst>
                  <a:outerShdw blurRad="38100" dist="19050" dir="2700000" algn="tl" rotWithShape="0">
                    <a:schemeClr val="dk1">
                      <a:alpha val="40000"/>
                    </a:schemeClr>
                  </a:outerShdw>
                </a:effectLst>
                <a:latin typeface="+mn-ea"/>
                <a:ea typeface="+mn-ea"/>
                <a:cs typeface="+mn-ea"/>
                <a:sym typeface="+mn-ea"/>
              </a:rPr>
              <a:t>T</a:t>
            </a:r>
            <a:r>
              <a:rPr lang="zh-CN" altLang="en-US" sz="2800" strike="noStrike" noProof="1">
                <a:solidFill>
                  <a:schemeClr val="tx1"/>
                </a:solidFill>
                <a:effectLst>
                  <a:outerShdw blurRad="38100" dist="19050" dir="2700000" algn="tl" rotWithShape="0">
                    <a:schemeClr val="dk1">
                      <a:alpha val="40000"/>
                    </a:schemeClr>
                  </a:outerShdw>
                </a:effectLst>
                <a:latin typeface="+mn-ea"/>
                <a:ea typeface="+mn-ea"/>
                <a:cs typeface="+mn-ea"/>
                <a:sym typeface="+mn-ea"/>
              </a:rPr>
              <a:t>统计量和自由度计算公式，进而对</a:t>
            </a:r>
            <a:r>
              <a:rPr lang="en-US" altLang="zh-CN" sz="2800" strike="noStrike" noProof="1">
                <a:solidFill>
                  <a:schemeClr val="tx1"/>
                </a:solidFill>
                <a:effectLst>
                  <a:outerShdw blurRad="38100" dist="19050" dir="2700000" algn="tl" rotWithShape="0">
                    <a:schemeClr val="dk1">
                      <a:alpha val="40000"/>
                    </a:schemeClr>
                  </a:outerShdw>
                </a:effectLst>
                <a:latin typeface="+mn-ea"/>
                <a:ea typeface="+mn-ea"/>
                <a:cs typeface="+mn-ea"/>
                <a:sym typeface="+mn-ea"/>
              </a:rPr>
              <a:t>T</a:t>
            </a:r>
            <a:r>
              <a:rPr lang="zh-CN" altLang="en-US" sz="2800" strike="noStrike" noProof="1">
                <a:solidFill>
                  <a:schemeClr val="tx1"/>
                </a:solidFill>
                <a:effectLst>
                  <a:outerShdw blurRad="38100" dist="19050" dir="2700000" algn="tl" rotWithShape="0">
                    <a:schemeClr val="dk1">
                      <a:alpha val="40000"/>
                    </a:schemeClr>
                  </a:outerShdw>
                </a:effectLst>
                <a:latin typeface="+mn-ea"/>
                <a:ea typeface="+mn-ea"/>
                <a:cs typeface="+mn-ea"/>
                <a:sym typeface="+mn-ea"/>
              </a:rPr>
              <a:t>检验的结论作出判断。</a:t>
            </a: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0" y="6435725"/>
            <a:ext cx="91186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3"/>
          <a:stretch>
            <a:fillRect/>
          </a:stretch>
        </p:blipFill>
        <p:spPr>
          <a:xfrm>
            <a:off x="5437491" y="382892"/>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6185" y="90868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71688" name="图片 4" descr="135686248"/>
          <p:cNvPicPr>
            <a:picLocks noChangeAspect="1"/>
          </p:cNvPicPr>
          <p:nvPr/>
        </p:nvPicPr>
        <p:blipFill>
          <a:blip r:embed="rId4"/>
          <a:stretch>
            <a:fillRect/>
          </a:stretch>
        </p:blipFill>
        <p:spPr>
          <a:xfrm>
            <a:off x="211138" y="369888"/>
            <a:ext cx="1016000" cy="573087"/>
          </a:xfrm>
          <a:prstGeom prst="rect">
            <a:avLst/>
          </a:prstGeom>
          <a:noFill/>
          <a:ln w="9525">
            <a:noFill/>
          </a:ln>
        </p:spPr>
      </p:pic>
      <p:sp>
        <p:nvSpPr>
          <p:cNvPr id="11" name="标题 8"/>
          <p:cNvSpPr>
            <a:spLocks noGrp="1"/>
          </p:cNvSpPr>
          <p:nvPr/>
        </p:nvSpPr>
        <p:spPr>
          <a:xfrm>
            <a:off x="513080" y="2437130"/>
            <a:ext cx="7599680" cy="987425"/>
          </a:xfrm>
          <a:prstGeom prst="rect">
            <a:avLst/>
          </a:prstGeom>
          <a:noFill/>
          <a:ln w="9525">
            <a:noFill/>
          </a:ln>
        </p:spPr>
        <p:txBody>
          <a:bodyPr vert="horz" lIns="91440" tIns="45720" rIns="91440" bIns="45720" anchor="b">
            <a:noAutofit/>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lnSpc>
                <a:spcPct val="120000"/>
              </a:lnSpc>
            </a:pPr>
            <a:r>
              <a:rPr lang="zh-CN" altLang="en-US" sz="2800" strike="noStrike" noProof="1">
                <a:solidFill>
                  <a:schemeClr val="tx1"/>
                </a:solidFill>
                <a:effectLst>
                  <a:outerShdw blurRad="38100" dist="19050" dir="2700000" algn="tl" rotWithShape="0">
                    <a:schemeClr val="dk1">
                      <a:alpha val="40000"/>
                    </a:schemeClr>
                  </a:outerShdw>
                </a:effectLst>
                <a:latin typeface="+mn-ea"/>
                <a:ea typeface="+mn-ea"/>
                <a:cs typeface="+mn-ea"/>
                <a:sym typeface="+mn-ea"/>
              </a:rPr>
              <a:t>例</a:t>
            </a:r>
            <a:r>
              <a:rPr lang="en-US" altLang="zh-CN" sz="2800" strike="noStrike" noProof="1">
                <a:solidFill>
                  <a:schemeClr val="tx1"/>
                </a:solidFill>
                <a:effectLst>
                  <a:outerShdw blurRad="38100" dist="19050" dir="2700000" algn="tl" rotWithShape="0">
                    <a:schemeClr val="dk1">
                      <a:alpha val="40000"/>
                    </a:schemeClr>
                  </a:outerShdw>
                </a:effectLst>
                <a:latin typeface="+mn-ea"/>
                <a:ea typeface="+mn-ea"/>
                <a:cs typeface="+mn-ea"/>
                <a:sym typeface="+mn-ea"/>
              </a:rPr>
              <a:t>3</a:t>
            </a:r>
            <a:r>
              <a:rPr lang="zh-CN" altLang="en-US" sz="2800" strike="noStrike" noProof="1">
                <a:solidFill>
                  <a:schemeClr val="tx1"/>
                </a:solidFill>
                <a:effectLst>
                  <a:outerShdw blurRad="38100" dist="19050" dir="2700000" algn="tl" rotWithShape="0">
                    <a:schemeClr val="dk1">
                      <a:alpha val="40000"/>
                    </a:schemeClr>
                  </a:outerShdw>
                </a:effectLst>
                <a:latin typeface="+mn-ea"/>
                <a:ea typeface="+mn-ea"/>
                <a:cs typeface="+mn-ea"/>
                <a:sym typeface="+mn-ea"/>
              </a:rPr>
              <a:t>：分析清华、北大两所高校大一学生的高考数学成绩之间是否存在显著性差异（</a:t>
            </a:r>
            <a:r>
              <a:rPr lang="en-US" altLang="zh-CN" sz="2800" strike="noStrike" noProof="1">
                <a:solidFill>
                  <a:schemeClr val="tx1"/>
                </a:solidFill>
                <a:effectLst>
                  <a:outerShdw blurRad="38100" dist="19050" dir="2700000" algn="tl" rotWithShape="0">
                    <a:schemeClr val="dk1">
                      <a:alpha val="40000"/>
                    </a:schemeClr>
                  </a:outerShdw>
                </a:effectLst>
                <a:latin typeface="+mn-ea"/>
                <a:ea typeface="+mn-ea"/>
                <a:cs typeface="+mn-ea"/>
                <a:sym typeface="+mn-ea"/>
              </a:rPr>
              <a:t>data4</a:t>
            </a:r>
            <a:r>
              <a:rPr lang="zh-CN" altLang="en-US" sz="2800" strike="noStrike" noProof="1">
                <a:solidFill>
                  <a:schemeClr val="tx1"/>
                </a:solidFill>
                <a:effectLst>
                  <a:outerShdw blurRad="38100" dist="19050" dir="2700000" algn="tl" rotWithShape="0">
                    <a:schemeClr val="dk1">
                      <a:alpha val="40000"/>
                    </a:schemeClr>
                  </a:outerShdw>
                </a:effectLst>
                <a:latin typeface="+mn-ea"/>
                <a:ea typeface="+mn-ea"/>
                <a:cs typeface="+mn-ea"/>
                <a:sym typeface="+mn-ea"/>
              </a:rPr>
              <a:t>）？</a:t>
            </a:r>
          </a:p>
        </p:txBody>
      </p:sp>
      <p:pic>
        <p:nvPicPr>
          <p:cNvPr id="17" name="图片 16"/>
          <p:cNvPicPr>
            <a:picLocks noChangeAspect="1"/>
          </p:cNvPicPr>
          <p:nvPr/>
        </p:nvPicPr>
        <p:blipFill>
          <a:blip r:embed="rId5"/>
          <a:stretch>
            <a:fillRect/>
          </a:stretch>
        </p:blipFill>
        <p:spPr>
          <a:xfrm>
            <a:off x="628650" y="1738630"/>
            <a:ext cx="603250" cy="441325"/>
          </a:xfrm>
          <a:prstGeom prst="rect">
            <a:avLst/>
          </a:prstGeom>
        </p:spPr>
      </p:pic>
      <p:sp>
        <p:nvSpPr>
          <p:cNvPr id="13" name="标题 8"/>
          <p:cNvSpPr>
            <a:spLocks noGrp="1"/>
          </p:cNvSpPr>
          <p:nvPr/>
        </p:nvSpPr>
        <p:spPr>
          <a:xfrm>
            <a:off x="1387475" y="1537335"/>
            <a:ext cx="2157095" cy="923925"/>
          </a:xfrm>
          <a:prstGeom prst="rect">
            <a:avLst/>
          </a:prstGeom>
          <a:noFill/>
          <a:ln w="9525">
            <a:noFill/>
          </a:ln>
        </p:spPr>
        <p:txBody>
          <a:bodyPr vert="horz" lIns="91440" tIns="45720" rIns="91440" bIns="45720" anchor="b">
            <a:normAutofit fontScale="60000"/>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r>
              <a:rPr lang="zh-CN" altLang="en-US" sz="60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研究问题</a:t>
            </a:r>
          </a:p>
          <a:p>
            <a:pPr algn="just" fontAlgn="auto"/>
            <a:r>
              <a:rPr lang="zh-CN" altLang="en-US" sz="28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a:t>
            </a:r>
          </a:p>
        </p:txBody>
      </p:sp>
      <p:graphicFrame>
        <p:nvGraphicFramePr>
          <p:cNvPr id="15" name="表格 14"/>
          <p:cNvGraphicFramePr/>
          <p:nvPr/>
        </p:nvGraphicFramePr>
        <p:xfrm>
          <a:off x="416560" y="3864610"/>
          <a:ext cx="8310880" cy="1579880"/>
        </p:xfrm>
        <a:graphic>
          <a:graphicData uri="http://schemas.openxmlformats.org/drawingml/2006/table">
            <a:tbl>
              <a:tblPr firstRow="1" bandRow="1">
                <a:tableStyleId>{5C22544A-7EE6-4342-B048-85BDC9FD1C3A}</a:tableStyleId>
              </a:tblPr>
              <a:tblGrid>
                <a:gridCol w="2586990">
                  <a:extLst>
                    <a:ext uri="{9D8B030D-6E8A-4147-A177-3AD203B41FA5}">
                      <a16:colId xmlns:a16="http://schemas.microsoft.com/office/drawing/2014/main" val="20000"/>
                    </a:ext>
                  </a:extLst>
                </a:gridCol>
                <a:gridCol w="5723890">
                  <a:extLst>
                    <a:ext uri="{9D8B030D-6E8A-4147-A177-3AD203B41FA5}">
                      <a16:colId xmlns:a16="http://schemas.microsoft.com/office/drawing/2014/main" val="20001"/>
                    </a:ext>
                  </a:extLst>
                </a:gridCol>
              </a:tblGrid>
              <a:tr h="518160">
                <a:tc>
                  <a:txBody>
                    <a:bodyPr/>
                    <a:lstStyle/>
                    <a:p>
                      <a:pPr algn="ctr">
                        <a:buNone/>
                      </a:pPr>
                      <a:r>
                        <a:rPr lang="zh-CN" altLang="en-US" sz="2800"/>
                        <a:t>学  校</a:t>
                      </a:r>
                    </a:p>
                  </a:txBody>
                  <a:tcPr/>
                </a:tc>
                <a:tc>
                  <a:txBody>
                    <a:bodyPr/>
                    <a:lstStyle/>
                    <a:p>
                      <a:pPr algn="ctr">
                        <a:buNone/>
                      </a:pPr>
                      <a:r>
                        <a:rPr lang="zh-CN" altLang="en-US" sz="2800"/>
                        <a:t>数    学</a:t>
                      </a:r>
                    </a:p>
                  </a:txBody>
                  <a:tcPr/>
                </a:tc>
                <a:extLst>
                  <a:ext uri="{0D108BD9-81ED-4DB2-BD59-A6C34878D82A}">
                    <a16:rowId xmlns:a16="http://schemas.microsoft.com/office/drawing/2014/main" val="10000"/>
                  </a:ext>
                </a:extLst>
              </a:tr>
              <a:tr h="543560">
                <a:tc>
                  <a:txBody>
                    <a:bodyPr/>
                    <a:lstStyle/>
                    <a:p>
                      <a:pPr algn="ctr">
                        <a:buNone/>
                      </a:pPr>
                      <a:r>
                        <a:rPr lang="zh-CN" altLang="en-US" sz="2800"/>
                        <a:t>清华</a:t>
                      </a:r>
                    </a:p>
                  </a:txBody>
                  <a:tcPr/>
                </a:tc>
                <a:tc>
                  <a:txBody>
                    <a:bodyPr/>
                    <a:lstStyle/>
                    <a:p>
                      <a:pPr>
                        <a:buNone/>
                      </a:pPr>
                      <a:r>
                        <a:rPr lang="en-US" altLang="zh-CN" sz="2800"/>
                        <a:t>99  88  79  59  54  89  79  56  89</a:t>
                      </a:r>
                    </a:p>
                  </a:txBody>
                  <a:tcPr/>
                </a:tc>
                <a:extLst>
                  <a:ext uri="{0D108BD9-81ED-4DB2-BD59-A6C34878D82A}">
                    <a16:rowId xmlns:a16="http://schemas.microsoft.com/office/drawing/2014/main" val="10001"/>
                  </a:ext>
                </a:extLst>
              </a:tr>
              <a:tr h="518160">
                <a:tc>
                  <a:txBody>
                    <a:bodyPr/>
                    <a:lstStyle/>
                    <a:p>
                      <a:pPr algn="ctr">
                        <a:buNone/>
                      </a:pPr>
                      <a:r>
                        <a:rPr lang="zh-CN" altLang="en-US" sz="2800"/>
                        <a:t>北大</a:t>
                      </a:r>
                    </a:p>
                  </a:txBody>
                  <a:tcPr/>
                </a:tc>
                <a:tc>
                  <a:txBody>
                    <a:bodyPr/>
                    <a:lstStyle/>
                    <a:p>
                      <a:pPr>
                        <a:buNone/>
                      </a:pPr>
                      <a:r>
                        <a:rPr lang="en-US" altLang="zh-CN" sz="2800"/>
                        <a:t>99  23  89  70  50  67  78  89  56 </a:t>
                      </a:r>
                    </a:p>
                  </a:txBody>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0" y="6435725"/>
            <a:ext cx="90932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4"/>
          <a:stretch>
            <a:fillRect/>
          </a:stretch>
        </p:blipFill>
        <p:spPr>
          <a:xfrm>
            <a:off x="5437492" y="357493"/>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7455" y="90233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64520" name="图片 4" descr="135686248"/>
          <p:cNvPicPr>
            <a:picLocks noChangeAspect="1"/>
          </p:cNvPicPr>
          <p:nvPr/>
        </p:nvPicPr>
        <p:blipFill>
          <a:blip r:embed="rId5"/>
          <a:stretch>
            <a:fillRect/>
          </a:stretch>
        </p:blipFill>
        <p:spPr>
          <a:xfrm>
            <a:off x="211138" y="369888"/>
            <a:ext cx="1016000" cy="573087"/>
          </a:xfrm>
          <a:prstGeom prst="rect">
            <a:avLst/>
          </a:prstGeom>
          <a:noFill/>
          <a:ln w="9525">
            <a:noFill/>
          </a:ln>
        </p:spPr>
      </p:pic>
      <p:pic>
        <p:nvPicPr>
          <p:cNvPr id="8" name="图片 7"/>
          <p:cNvPicPr>
            <a:picLocks noChangeAspect="1"/>
          </p:cNvPicPr>
          <p:nvPr/>
        </p:nvPicPr>
        <p:blipFill>
          <a:blip r:embed="rId6"/>
          <a:stretch>
            <a:fillRect/>
          </a:stretch>
        </p:blipFill>
        <p:spPr>
          <a:xfrm>
            <a:off x="1946275" y="968375"/>
            <a:ext cx="3054985" cy="5467350"/>
          </a:xfrm>
          <a:prstGeom prst="rect">
            <a:avLst/>
          </a:prstGeom>
        </p:spPr>
      </p:pic>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0" y="6435725"/>
            <a:ext cx="90932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4"/>
          <a:stretch>
            <a:fillRect/>
          </a:stretch>
        </p:blipFill>
        <p:spPr>
          <a:xfrm>
            <a:off x="5437492" y="357493"/>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7455" y="90233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64520" name="图片 4" descr="135686248"/>
          <p:cNvPicPr>
            <a:picLocks noChangeAspect="1"/>
          </p:cNvPicPr>
          <p:nvPr/>
        </p:nvPicPr>
        <p:blipFill>
          <a:blip r:embed="rId5"/>
          <a:stretch>
            <a:fillRect/>
          </a:stretch>
        </p:blipFill>
        <p:spPr>
          <a:xfrm>
            <a:off x="211138" y="369888"/>
            <a:ext cx="1016000" cy="573087"/>
          </a:xfrm>
          <a:prstGeom prst="rect">
            <a:avLst/>
          </a:prstGeom>
          <a:noFill/>
          <a:ln w="9525">
            <a:noFill/>
          </a:ln>
        </p:spPr>
      </p:pic>
      <p:pic>
        <p:nvPicPr>
          <p:cNvPr id="5" name="图片 4"/>
          <p:cNvPicPr>
            <a:picLocks noChangeAspect="1"/>
          </p:cNvPicPr>
          <p:nvPr/>
        </p:nvPicPr>
        <p:blipFill>
          <a:blip r:embed="rId6"/>
          <a:stretch>
            <a:fillRect/>
          </a:stretch>
        </p:blipFill>
        <p:spPr>
          <a:xfrm>
            <a:off x="425450" y="2289810"/>
            <a:ext cx="8293735" cy="2637155"/>
          </a:xfrm>
          <a:prstGeom prst="rect">
            <a:avLst/>
          </a:prstGeom>
        </p:spPr>
      </p:pic>
      <p:sp>
        <p:nvSpPr>
          <p:cNvPr id="9" name="标题 8"/>
          <p:cNvSpPr>
            <a:spLocks noGrp="1"/>
          </p:cNvSpPr>
          <p:nvPr>
            <p:ph type="ctrTitle"/>
          </p:nvPr>
        </p:nvSpPr>
        <p:spPr>
          <a:xfrm>
            <a:off x="425450" y="1331595"/>
            <a:ext cx="3310890" cy="651510"/>
          </a:xfrm>
        </p:spPr>
        <p:txBody>
          <a:bodyPr anchor="b">
            <a:noAutofit/>
          </a:bodyPr>
          <a:lstStyle/>
          <a:p>
            <a:pPr fontAlgn="auto"/>
            <a:r>
              <a:rPr lang="zh-CN" altLang="en-US" sz="4800" strike="noStrike" noProof="1">
                <a:ln w="13462">
                  <a:solidFill>
                    <a:schemeClr val="bg1"/>
                  </a:solidFill>
                  <a:prstDash val="solid"/>
                </a:ln>
                <a:solidFill>
                  <a:srgbClr val="FF0000"/>
                </a:solidFill>
                <a:effectLst>
                  <a:outerShdw dist="38100" dir="2700000" algn="bl" rotWithShape="0">
                    <a:schemeClr val="accent5"/>
                  </a:outerShdw>
                </a:effectLst>
                <a:latin typeface="隶书" panose="02010509060101010101" pitchFamily="49" charset="-122"/>
                <a:ea typeface="隶书" panose="02010509060101010101" pitchFamily="49" charset="-122"/>
                <a:sym typeface="+mn-ea"/>
              </a:rPr>
              <a:t>结果和讨论</a:t>
            </a: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0" y="6435725"/>
            <a:ext cx="90932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3"/>
          <a:stretch>
            <a:fillRect/>
          </a:stretch>
        </p:blipFill>
        <p:spPr>
          <a:xfrm>
            <a:off x="5437492" y="357493"/>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7455" y="90233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62472" name="图片 4" descr="135686248"/>
          <p:cNvPicPr>
            <a:picLocks noChangeAspect="1"/>
          </p:cNvPicPr>
          <p:nvPr/>
        </p:nvPicPr>
        <p:blipFill>
          <a:blip r:embed="rId4"/>
          <a:stretch>
            <a:fillRect/>
          </a:stretch>
        </p:blipFill>
        <p:spPr>
          <a:xfrm>
            <a:off x="211138" y="369888"/>
            <a:ext cx="1016000" cy="573087"/>
          </a:xfrm>
          <a:prstGeom prst="rect">
            <a:avLst/>
          </a:prstGeom>
          <a:noFill/>
          <a:ln w="9525">
            <a:noFill/>
          </a:ln>
        </p:spPr>
      </p:pic>
      <p:sp>
        <p:nvSpPr>
          <p:cNvPr id="13" name="标题 8"/>
          <p:cNvSpPr>
            <a:spLocks noGrp="1"/>
          </p:cNvSpPr>
          <p:nvPr/>
        </p:nvSpPr>
        <p:spPr>
          <a:xfrm>
            <a:off x="1523365" y="1359535"/>
            <a:ext cx="2994025" cy="923925"/>
          </a:xfrm>
          <a:prstGeom prst="rect">
            <a:avLst/>
          </a:prstGeom>
          <a:noFill/>
          <a:ln w="9525">
            <a:noFill/>
          </a:ln>
        </p:spPr>
        <p:txBody>
          <a:bodyPr vert="horz" lIns="91440" tIns="45720" rIns="91440" bIns="45720" anchor="b">
            <a:normAutofit lnSpcReduction="20000"/>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r>
              <a:rPr lang="zh-CN" altLang="en-US" sz="3600" dirty="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课堂练习</a:t>
            </a:r>
            <a:endParaRPr lang="zh-CN" altLang="en-US" sz="60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algn="just" fontAlgn="auto"/>
            <a:r>
              <a:rPr lang="zh-CN" altLang="en-US" sz="28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a:t>
            </a:r>
          </a:p>
        </p:txBody>
      </p:sp>
      <p:sp>
        <p:nvSpPr>
          <p:cNvPr id="14" name="文本框 13"/>
          <p:cNvSpPr txBox="1"/>
          <p:nvPr/>
        </p:nvSpPr>
        <p:spPr>
          <a:xfrm>
            <a:off x="876935" y="2011680"/>
            <a:ext cx="7679690" cy="2245360"/>
          </a:xfrm>
          <a:prstGeom prst="rect">
            <a:avLst/>
          </a:prstGeom>
          <a:noFill/>
        </p:spPr>
        <p:txBody>
          <a:bodyPr wrap="square" rtlCol="0" anchor="t">
            <a:spAutoFit/>
          </a:bodyPr>
          <a:lstStyle/>
          <a:p>
            <a:pPr algn="just" fontAlgn="auto"/>
            <a:r>
              <a:rPr lang="zh-CN" altLang="en-US" sz="2800"/>
              <a:t>公路损失数据研究机构的伤害和碰撞损失实验报告根据事故后的保险索赔数字对型号进行评分。接近</a:t>
            </a:r>
            <a:r>
              <a:rPr lang="en-US" altLang="zh-CN" sz="2800"/>
              <a:t>100</a:t>
            </a:r>
            <a:r>
              <a:rPr lang="zh-CN" altLang="en-US" sz="2800"/>
              <a:t>的指数得分被认为是平均水平，较低的得分意味着更好、更安全的轿车型号。下表所示数据是</a:t>
            </a:r>
            <a:r>
              <a:rPr lang="en-US" altLang="zh-CN" sz="2800"/>
              <a:t>20</a:t>
            </a:r>
            <a:r>
              <a:rPr lang="zh-CN" altLang="en-US" sz="2800"/>
              <a:t>款中型轿车和</a:t>
            </a:r>
            <a:r>
              <a:rPr lang="en-US" altLang="zh-CN" sz="2800"/>
              <a:t>20</a:t>
            </a:r>
            <a:r>
              <a:rPr lang="zh-CN" altLang="en-US" sz="2800"/>
              <a:t>款小型轿车的得分：</a:t>
            </a:r>
          </a:p>
        </p:txBody>
      </p:sp>
      <p:pic>
        <p:nvPicPr>
          <p:cNvPr id="17" name="图片 16"/>
          <p:cNvPicPr>
            <a:picLocks noChangeAspect="1"/>
          </p:cNvPicPr>
          <p:nvPr/>
        </p:nvPicPr>
        <p:blipFill>
          <a:blip r:embed="rId5"/>
          <a:stretch>
            <a:fillRect/>
          </a:stretch>
        </p:blipFill>
        <p:spPr>
          <a:xfrm>
            <a:off x="920115" y="1359535"/>
            <a:ext cx="603250" cy="441325"/>
          </a:xfrm>
          <a:prstGeom prst="rect">
            <a:avLst/>
          </a:prstGeom>
        </p:spPr>
      </p:pic>
      <p:graphicFrame>
        <p:nvGraphicFramePr>
          <p:cNvPr id="5" name="表格 4"/>
          <p:cNvGraphicFramePr/>
          <p:nvPr/>
        </p:nvGraphicFramePr>
        <p:xfrm>
          <a:off x="58420" y="4310380"/>
          <a:ext cx="9157335" cy="2103120"/>
        </p:xfrm>
        <a:graphic>
          <a:graphicData uri="http://schemas.openxmlformats.org/drawingml/2006/table">
            <a:tbl>
              <a:tblPr firstRow="1" bandRow="1">
                <a:tableStyleId>{5C22544A-7EE6-4342-B048-85BDC9FD1C3A}</a:tableStyleId>
              </a:tblPr>
              <a:tblGrid>
                <a:gridCol w="1445260">
                  <a:extLst>
                    <a:ext uri="{9D8B030D-6E8A-4147-A177-3AD203B41FA5}">
                      <a16:colId xmlns:a16="http://schemas.microsoft.com/office/drawing/2014/main" val="20000"/>
                    </a:ext>
                  </a:extLst>
                </a:gridCol>
                <a:gridCol w="7712075">
                  <a:extLst>
                    <a:ext uri="{9D8B030D-6E8A-4147-A177-3AD203B41FA5}">
                      <a16:colId xmlns:a16="http://schemas.microsoft.com/office/drawing/2014/main" val="20001"/>
                    </a:ext>
                  </a:extLst>
                </a:gridCol>
              </a:tblGrid>
              <a:tr h="457200">
                <a:tc>
                  <a:txBody>
                    <a:bodyPr/>
                    <a:lstStyle/>
                    <a:p>
                      <a:pPr algn="ctr">
                        <a:buNone/>
                      </a:pPr>
                      <a:r>
                        <a:rPr lang="zh-CN" altLang="en-US" sz="2400">
                          <a:solidFill>
                            <a:schemeClr val="tx1"/>
                          </a:solidFill>
                        </a:rPr>
                        <a:t>车    型</a:t>
                      </a:r>
                    </a:p>
                  </a:txBody>
                  <a:tcPr/>
                </a:tc>
                <a:tc>
                  <a:txBody>
                    <a:bodyPr/>
                    <a:lstStyle/>
                    <a:p>
                      <a:pPr algn="ctr">
                        <a:buNone/>
                      </a:pPr>
                      <a:r>
                        <a:rPr lang="zh-CN" altLang="en-US" sz="2400">
                          <a:solidFill>
                            <a:schemeClr val="tx1"/>
                          </a:solidFill>
                        </a:rPr>
                        <a:t>得      分</a:t>
                      </a:r>
                    </a:p>
                  </a:txBody>
                  <a:tcPr/>
                </a:tc>
                <a:extLst>
                  <a:ext uri="{0D108BD9-81ED-4DB2-BD59-A6C34878D82A}">
                    <a16:rowId xmlns:a16="http://schemas.microsoft.com/office/drawing/2014/main" val="10000"/>
                  </a:ext>
                </a:extLst>
              </a:tr>
              <a:tr h="381000">
                <a:tc>
                  <a:txBody>
                    <a:bodyPr/>
                    <a:lstStyle/>
                    <a:p>
                      <a:pPr algn="ctr" fontAlgn="auto">
                        <a:lnSpc>
                          <a:spcPct val="150000"/>
                        </a:lnSpc>
                        <a:buNone/>
                      </a:pPr>
                      <a:r>
                        <a:rPr lang="zh-CN" altLang="en-US" sz="2400"/>
                        <a:t>中型轿车</a:t>
                      </a:r>
                    </a:p>
                  </a:txBody>
                  <a:tcPr/>
                </a:tc>
                <a:tc>
                  <a:txBody>
                    <a:bodyPr/>
                    <a:lstStyle/>
                    <a:p>
                      <a:pPr algn="l">
                        <a:buNone/>
                      </a:pPr>
                      <a:r>
                        <a:rPr lang="en-US" altLang="zh-CN" sz="2400"/>
                        <a:t>81      91    93    127    68     81     60     51      58     75</a:t>
                      </a:r>
                    </a:p>
                    <a:p>
                      <a:pPr algn="l">
                        <a:buNone/>
                      </a:pPr>
                      <a:r>
                        <a:rPr lang="en-US" altLang="zh-CN" sz="2400"/>
                        <a:t>100   103  119    82    128    76     68     81      91     82</a:t>
                      </a:r>
                    </a:p>
                  </a:txBody>
                  <a:tcPr/>
                </a:tc>
                <a:extLst>
                  <a:ext uri="{0D108BD9-81ED-4DB2-BD59-A6C34878D82A}">
                    <a16:rowId xmlns:a16="http://schemas.microsoft.com/office/drawing/2014/main" val="10001"/>
                  </a:ext>
                </a:extLst>
              </a:tr>
              <a:tr h="381000">
                <a:tc>
                  <a:txBody>
                    <a:bodyPr/>
                    <a:lstStyle/>
                    <a:p>
                      <a:pPr algn="ctr" fontAlgn="auto">
                        <a:lnSpc>
                          <a:spcPct val="150000"/>
                        </a:lnSpc>
                        <a:buNone/>
                      </a:pPr>
                      <a:r>
                        <a:rPr lang="zh-CN" altLang="en-US" sz="2400"/>
                        <a:t>小型轿车</a:t>
                      </a:r>
                    </a:p>
                  </a:txBody>
                  <a:tcPr/>
                </a:tc>
                <a:tc>
                  <a:txBody>
                    <a:bodyPr/>
                    <a:lstStyle/>
                    <a:p>
                      <a:pPr algn="ctr">
                        <a:buNone/>
                      </a:pPr>
                      <a:r>
                        <a:rPr lang="en-US" altLang="zh-CN" sz="2400"/>
                        <a:t>73   100   127   100   124   103   119   108    109    113</a:t>
                      </a:r>
                    </a:p>
                    <a:p>
                      <a:pPr algn="ctr">
                        <a:buNone/>
                      </a:pPr>
                      <a:r>
                        <a:rPr lang="en-US" altLang="zh-CN" sz="2400"/>
                        <a:t>108  118   103   120   102   122   96    133     80     140</a:t>
                      </a:r>
                    </a:p>
                  </a:txBody>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0" y="6435725"/>
            <a:ext cx="90932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3"/>
          <a:stretch>
            <a:fillRect/>
          </a:stretch>
        </p:blipFill>
        <p:spPr>
          <a:xfrm>
            <a:off x="5437492" y="357493"/>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7455" y="90233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62472" name="图片 4" descr="135686248"/>
          <p:cNvPicPr>
            <a:picLocks noChangeAspect="1"/>
          </p:cNvPicPr>
          <p:nvPr/>
        </p:nvPicPr>
        <p:blipFill>
          <a:blip r:embed="rId4"/>
          <a:stretch>
            <a:fillRect/>
          </a:stretch>
        </p:blipFill>
        <p:spPr>
          <a:xfrm>
            <a:off x="211138" y="369888"/>
            <a:ext cx="1016000" cy="573087"/>
          </a:xfrm>
          <a:prstGeom prst="rect">
            <a:avLst/>
          </a:prstGeom>
          <a:noFill/>
          <a:ln w="9525">
            <a:noFill/>
          </a:ln>
        </p:spPr>
      </p:pic>
      <p:sp>
        <p:nvSpPr>
          <p:cNvPr id="13" name="标题 8"/>
          <p:cNvSpPr>
            <a:spLocks noGrp="1"/>
          </p:cNvSpPr>
          <p:nvPr/>
        </p:nvSpPr>
        <p:spPr>
          <a:xfrm>
            <a:off x="1523365" y="1359535"/>
            <a:ext cx="2994025" cy="923925"/>
          </a:xfrm>
          <a:prstGeom prst="rect">
            <a:avLst/>
          </a:prstGeom>
          <a:noFill/>
          <a:ln w="9525">
            <a:noFill/>
          </a:ln>
        </p:spPr>
        <p:txBody>
          <a:bodyPr vert="horz" lIns="91440" tIns="45720" rIns="91440" bIns="45720" anchor="b">
            <a:normAutofit lnSpcReduction="20000"/>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r>
              <a:rPr lang="zh-CN" altLang="en-US" sz="3600" dirty="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课堂练习</a:t>
            </a:r>
            <a:endParaRPr lang="zh-CN" altLang="en-US" sz="60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algn="just" fontAlgn="auto"/>
            <a:r>
              <a:rPr lang="zh-CN" altLang="en-US" sz="28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a:t>
            </a:r>
          </a:p>
        </p:txBody>
      </p:sp>
      <p:sp>
        <p:nvSpPr>
          <p:cNvPr id="14" name="文本框 13"/>
          <p:cNvSpPr txBox="1"/>
          <p:nvPr/>
        </p:nvSpPr>
        <p:spPr>
          <a:xfrm>
            <a:off x="876935" y="2011680"/>
            <a:ext cx="6583680" cy="953135"/>
          </a:xfrm>
          <a:prstGeom prst="rect">
            <a:avLst/>
          </a:prstGeom>
          <a:noFill/>
        </p:spPr>
        <p:txBody>
          <a:bodyPr wrap="square" rtlCol="0" anchor="t">
            <a:spAutoFit/>
          </a:bodyPr>
          <a:lstStyle/>
          <a:p>
            <a:pPr algn="just" fontAlgn="auto"/>
            <a:r>
              <a:rPr lang="zh-CN" altLang="en-US" sz="2800" dirty="0">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比较不同性别同学的数学成绩平均值和方差。数据如下表所示</a:t>
            </a:r>
            <a:r>
              <a:rPr lang="en-US" altLang="zh-CN" sz="2800" dirty="0">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(data1)</a:t>
            </a:r>
            <a:r>
              <a:rPr lang="zh-CN" altLang="en-US" sz="2800" dirty="0">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endParaRPr lang="zh-CN" altLang="en-US" sz="2800"/>
          </a:p>
        </p:txBody>
      </p:sp>
      <p:graphicFrame>
        <p:nvGraphicFramePr>
          <p:cNvPr id="15" name="表格 14"/>
          <p:cNvGraphicFramePr/>
          <p:nvPr/>
        </p:nvGraphicFramePr>
        <p:xfrm>
          <a:off x="434975" y="3315970"/>
          <a:ext cx="8310880" cy="1579880"/>
        </p:xfrm>
        <a:graphic>
          <a:graphicData uri="http://schemas.openxmlformats.org/drawingml/2006/table">
            <a:tbl>
              <a:tblPr firstRow="1" bandRow="1">
                <a:tableStyleId>{5C22544A-7EE6-4342-B048-85BDC9FD1C3A}</a:tableStyleId>
              </a:tblPr>
              <a:tblGrid>
                <a:gridCol w="2586990">
                  <a:extLst>
                    <a:ext uri="{9D8B030D-6E8A-4147-A177-3AD203B41FA5}">
                      <a16:colId xmlns:a16="http://schemas.microsoft.com/office/drawing/2014/main" val="20000"/>
                    </a:ext>
                  </a:extLst>
                </a:gridCol>
                <a:gridCol w="5723890">
                  <a:extLst>
                    <a:ext uri="{9D8B030D-6E8A-4147-A177-3AD203B41FA5}">
                      <a16:colId xmlns:a16="http://schemas.microsoft.com/office/drawing/2014/main" val="20001"/>
                    </a:ext>
                  </a:extLst>
                </a:gridCol>
              </a:tblGrid>
              <a:tr h="518160">
                <a:tc>
                  <a:txBody>
                    <a:bodyPr/>
                    <a:lstStyle/>
                    <a:p>
                      <a:pPr algn="ctr">
                        <a:buNone/>
                      </a:pPr>
                      <a:r>
                        <a:rPr lang="zh-CN" altLang="en-US" sz="2800"/>
                        <a:t>性    别</a:t>
                      </a:r>
                    </a:p>
                  </a:txBody>
                  <a:tcPr/>
                </a:tc>
                <a:tc>
                  <a:txBody>
                    <a:bodyPr/>
                    <a:lstStyle/>
                    <a:p>
                      <a:pPr algn="ctr">
                        <a:buNone/>
                      </a:pPr>
                      <a:r>
                        <a:rPr lang="zh-CN" altLang="en-US" sz="2800"/>
                        <a:t>数    学</a:t>
                      </a:r>
                    </a:p>
                  </a:txBody>
                  <a:tcPr/>
                </a:tc>
                <a:extLst>
                  <a:ext uri="{0D108BD9-81ED-4DB2-BD59-A6C34878D82A}">
                    <a16:rowId xmlns:a16="http://schemas.microsoft.com/office/drawing/2014/main" val="10000"/>
                  </a:ext>
                </a:extLst>
              </a:tr>
              <a:tr h="543560">
                <a:tc>
                  <a:txBody>
                    <a:bodyPr/>
                    <a:lstStyle/>
                    <a:p>
                      <a:pPr algn="ctr">
                        <a:buNone/>
                      </a:pPr>
                      <a:r>
                        <a:rPr lang="en-US" altLang="zh-CN" sz="2800"/>
                        <a:t>Male</a:t>
                      </a:r>
                    </a:p>
                  </a:txBody>
                  <a:tcPr/>
                </a:tc>
                <a:tc>
                  <a:txBody>
                    <a:bodyPr/>
                    <a:lstStyle/>
                    <a:p>
                      <a:pPr>
                        <a:buNone/>
                      </a:pPr>
                      <a:r>
                        <a:rPr lang="en-US" altLang="zh-CN" sz="2800"/>
                        <a:t>99   79   59   89   79   89   99</a:t>
                      </a:r>
                    </a:p>
                  </a:txBody>
                  <a:tcPr/>
                </a:tc>
                <a:extLst>
                  <a:ext uri="{0D108BD9-81ED-4DB2-BD59-A6C34878D82A}">
                    <a16:rowId xmlns:a16="http://schemas.microsoft.com/office/drawing/2014/main" val="10001"/>
                  </a:ext>
                </a:extLst>
              </a:tr>
              <a:tr h="518160">
                <a:tc>
                  <a:txBody>
                    <a:bodyPr/>
                    <a:lstStyle/>
                    <a:p>
                      <a:pPr algn="ctr">
                        <a:buNone/>
                      </a:pPr>
                      <a:r>
                        <a:rPr lang="en-US" altLang="zh-CN" sz="2800"/>
                        <a:t>Female</a:t>
                      </a:r>
                    </a:p>
                  </a:txBody>
                  <a:tcPr/>
                </a:tc>
                <a:tc>
                  <a:txBody>
                    <a:bodyPr/>
                    <a:lstStyle/>
                    <a:p>
                      <a:pPr>
                        <a:buNone/>
                      </a:pPr>
                      <a:r>
                        <a:rPr lang="en-US" altLang="zh-CN" sz="2800"/>
                        <a:t>88   54   56   23</a:t>
                      </a:r>
                    </a:p>
                  </a:txBody>
                  <a:tcPr/>
                </a:tc>
                <a:extLst>
                  <a:ext uri="{0D108BD9-81ED-4DB2-BD59-A6C34878D82A}">
                    <a16:rowId xmlns:a16="http://schemas.microsoft.com/office/drawing/2014/main" val="10002"/>
                  </a:ext>
                </a:extLst>
              </a:tr>
            </a:tbl>
          </a:graphicData>
        </a:graphic>
      </p:graphicFrame>
      <p:pic>
        <p:nvPicPr>
          <p:cNvPr id="17" name="图片 16"/>
          <p:cNvPicPr>
            <a:picLocks noChangeAspect="1"/>
          </p:cNvPicPr>
          <p:nvPr/>
        </p:nvPicPr>
        <p:blipFill>
          <a:blip r:embed="rId5"/>
          <a:stretch>
            <a:fillRect/>
          </a:stretch>
        </p:blipFill>
        <p:spPr>
          <a:xfrm>
            <a:off x="920115" y="1359535"/>
            <a:ext cx="603250" cy="441325"/>
          </a:xfrm>
          <a:prstGeom prst="rect">
            <a:avLst/>
          </a:prstGeom>
        </p:spPr>
      </p:pic>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0" y="6435725"/>
            <a:ext cx="90932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4"/>
          <a:stretch>
            <a:fillRect/>
          </a:stretch>
        </p:blipFill>
        <p:spPr>
          <a:xfrm>
            <a:off x="5437492" y="357493"/>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7455" y="90233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64520" name="图片 4" descr="135686248"/>
          <p:cNvPicPr>
            <a:picLocks noChangeAspect="1"/>
          </p:cNvPicPr>
          <p:nvPr/>
        </p:nvPicPr>
        <p:blipFill>
          <a:blip r:embed="rId5"/>
          <a:stretch>
            <a:fillRect/>
          </a:stretch>
        </p:blipFill>
        <p:spPr>
          <a:xfrm>
            <a:off x="211138" y="369888"/>
            <a:ext cx="1016000" cy="573087"/>
          </a:xfrm>
          <a:prstGeom prst="rect">
            <a:avLst/>
          </a:prstGeom>
          <a:noFill/>
          <a:ln w="9525">
            <a:noFill/>
          </a:ln>
        </p:spPr>
      </p:pic>
      <p:pic>
        <p:nvPicPr>
          <p:cNvPr id="6" name="图片 5"/>
          <p:cNvPicPr>
            <a:picLocks noChangeAspect="1"/>
          </p:cNvPicPr>
          <p:nvPr/>
        </p:nvPicPr>
        <p:blipFill>
          <a:blip r:embed="rId6"/>
          <a:stretch>
            <a:fillRect/>
          </a:stretch>
        </p:blipFill>
        <p:spPr>
          <a:xfrm>
            <a:off x="334645" y="1794510"/>
            <a:ext cx="8320405" cy="3767455"/>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502920" y="970915"/>
            <a:ext cx="7747000" cy="4747260"/>
          </a:xfrm>
          <a:prstGeom prst="rect">
            <a:avLst/>
          </a:prstGeom>
        </p:spPr>
      </p:pic>
      <p:sp>
        <p:nvSpPr>
          <p:cNvPr id="13" name="标题 8"/>
          <p:cNvSpPr>
            <a:spLocks noGrp="1"/>
          </p:cNvSpPr>
          <p:nvPr/>
        </p:nvSpPr>
        <p:spPr>
          <a:xfrm>
            <a:off x="502920" y="240030"/>
            <a:ext cx="2994025" cy="1040765"/>
          </a:xfrm>
          <a:prstGeom prst="rect">
            <a:avLst/>
          </a:prstGeom>
          <a:noFill/>
          <a:ln w="9525">
            <a:noFill/>
          </a:ln>
        </p:spPr>
        <p:txBody>
          <a:bodyPr vert="horz" lIns="91440" tIns="45720" rIns="91440" bIns="45720" anchor="b">
            <a:normAutofit fontScale="90000"/>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r>
              <a:rPr lang="en-US" altLang="zh-CN" sz="4000" dirty="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SPSS</a:t>
            </a:r>
            <a:r>
              <a:rPr lang="zh-CN" altLang="en-US" sz="4000" dirty="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实现步骤</a:t>
            </a:r>
            <a:endParaRPr lang="zh-CN" altLang="en-US" sz="60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algn="just" fontAlgn="auto"/>
            <a:r>
              <a:rPr lang="zh-CN" altLang="en-US" sz="28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a:t>
            </a:r>
          </a:p>
        </p:txBody>
      </p:sp>
      <p:sp>
        <p:nvSpPr>
          <p:cNvPr id="5" name="标题 8"/>
          <p:cNvSpPr>
            <a:spLocks noGrp="1"/>
          </p:cNvSpPr>
          <p:nvPr/>
        </p:nvSpPr>
        <p:spPr>
          <a:xfrm>
            <a:off x="1524635" y="5828030"/>
            <a:ext cx="5429885" cy="734060"/>
          </a:xfrm>
          <a:prstGeom prst="rect">
            <a:avLst/>
          </a:prstGeom>
          <a:noFill/>
          <a:ln w="9525">
            <a:noFill/>
          </a:ln>
        </p:spPr>
        <p:txBody>
          <a:bodyPr vert="horz" lIns="91440" tIns="45720" rIns="91440" bIns="45720" anchor="b">
            <a:normAutofit lnSpcReduction="10000"/>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ctr" fontAlgn="auto"/>
            <a:r>
              <a:rPr lang="zh-CN" altLang="en-US" sz="2000" strike="noStrike" noProof="1">
                <a:solidFill>
                  <a:srgbClr val="002060"/>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图</a:t>
            </a:r>
            <a:r>
              <a:rPr lang="en-US" altLang="zh-CN" sz="2000" strike="noStrike" noProof="1">
                <a:solidFill>
                  <a:srgbClr val="002060"/>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1-1 </a:t>
            </a:r>
            <a:r>
              <a:rPr lang="zh-CN" altLang="en-US" sz="2000" strike="noStrike" noProof="1">
                <a:solidFill>
                  <a:srgbClr val="002060"/>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在菜单中选择</a:t>
            </a:r>
            <a:r>
              <a:rPr lang="en-US" altLang="zh-CN" sz="2000" strike="noStrike" noProof="1">
                <a:solidFill>
                  <a:srgbClr val="002060"/>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sz="2000" dirty="0">
                <a:solidFill>
                  <a:srgbClr val="002060"/>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比较均值</a:t>
            </a:r>
            <a:r>
              <a:rPr lang="en-US" altLang="zh-CN" sz="2000" strike="noStrike" noProof="1">
                <a:solidFill>
                  <a:srgbClr val="002060"/>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endParaRPr lang="zh-CN" altLang="en-US" sz="60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algn="just" fontAlgn="auto"/>
            <a:r>
              <a:rPr lang="zh-CN" altLang="en-US" sz="28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8"/>
          <p:cNvSpPr>
            <a:spLocks noGrp="1"/>
          </p:cNvSpPr>
          <p:nvPr/>
        </p:nvSpPr>
        <p:spPr>
          <a:xfrm>
            <a:off x="1524635" y="5828030"/>
            <a:ext cx="5429885" cy="734060"/>
          </a:xfrm>
          <a:prstGeom prst="rect">
            <a:avLst/>
          </a:prstGeom>
          <a:noFill/>
          <a:ln w="9525">
            <a:noFill/>
          </a:ln>
        </p:spPr>
        <p:txBody>
          <a:bodyPr vert="horz" lIns="91440" tIns="45720" rIns="91440" bIns="45720" anchor="b">
            <a:normAutofit lnSpcReduction="10000"/>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ctr" fontAlgn="auto"/>
            <a:r>
              <a:rPr lang="zh-CN" altLang="en-US" sz="2000" strike="noStrike" noProof="1">
                <a:solidFill>
                  <a:srgbClr val="002060"/>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图</a:t>
            </a:r>
            <a:r>
              <a:rPr lang="en-US" altLang="zh-CN" sz="2000" strike="noStrike" noProof="1">
                <a:solidFill>
                  <a:srgbClr val="002060"/>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1-2 </a:t>
            </a:r>
            <a:r>
              <a:rPr lang="zh-CN" altLang="en-US" sz="2000" strike="noStrike" noProof="1">
                <a:solidFill>
                  <a:srgbClr val="002060"/>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均值对话框</a:t>
            </a:r>
            <a:endParaRPr lang="zh-CN" altLang="en-US" sz="60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algn="just" fontAlgn="auto"/>
            <a:r>
              <a:rPr lang="zh-CN" altLang="en-US" sz="28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a:t>
            </a:r>
          </a:p>
        </p:txBody>
      </p:sp>
      <p:pic>
        <p:nvPicPr>
          <p:cNvPr id="2" name="图片 1"/>
          <p:cNvPicPr>
            <a:picLocks noChangeAspect="1"/>
          </p:cNvPicPr>
          <p:nvPr/>
        </p:nvPicPr>
        <p:blipFill>
          <a:blip r:embed="rId3"/>
          <a:stretch>
            <a:fillRect/>
          </a:stretch>
        </p:blipFill>
        <p:spPr>
          <a:xfrm>
            <a:off x="513715" y="1053465"/>
            <a:ext cx="7957185" cy="4614545"/>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8"/>
          <p:cNvSpPr>
            <a:spLocks noGrp="1"/>
          </p:cNvSpPr>
          <p:nvPr/>
        </p:nvSpPr>
        <p:spPr>
          <a:xfrm>
            <a:off x="1524635" y="5828030"/>
            <a:ext cx="5429885" cy="734060"/>
          </a:xfrm>
          <a:prstGeom prst="rect">
            <a:avLst/>
          </a:prstGeom>
          <a:noFill/>
          <a:ln w="9525">
            <a:noFill/>
          </a:ln>
        </p:spPr>
        <p:txBody>
          <a:bodyPr vert="horz" lIns="91440" tIns="45720" rIns="91440" bIns="45720" anchor="b">
            <a:normAutofit lnSpcReduction="10000"/>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ctr" fontAlgn="auto"/>
            <a:r>
              <a:rPr lang="zh-CN" altLang="en-US" sz="2000" strike="noStrike" noProof="1">
                <a:solidFill>
                  <a:srgbClr val="002060"/>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图</a:t>
            </a:r>
            <a:r>
              <a:rPr lang="en-US" altLang="zh-CN" sz="2000" strike="noStrike" noProof="1">
                <a:solidFill>
                  <a:srgbClr val="002060"/>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1-3 “</a:t>
            </a:r>
            <a:r>
              <a:rPr lang="zh-CN" altLang="en-US" sz="2000" strike="noStrike" noProof="1">
                <a:solidFill>
                  <a:srgbClr val="002060"/>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均值：选项</a:t>
            </a:r>
            <a:r>
              <a:rPr lang="en-US" altLang="zh-CN" sz="2000" strike="noStrike" noProof="1">
                <a:solidFill>
                  <a:srgbClr val="002060"/>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sz="2000" strike="noStrike" noProof="1">
                <a:solidFill>
                  <a:srgbClr val="002060"/>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对话框</a:t>
            </a:r>
            <a:endParaRPr lang="zh-CN" altLang="en-US" sz="60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algn="just" fontAlgn="auto"/>
            <a:r>
              <a:rPr lang="zh-CN" altLang="en-US" sz="2800" strike="noStrike"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a:t>
            </a:r>
          </a:p>
        </p:txBody>
      </p:sp>
      <p:pic>
        <p:nvPicPr>
          <p:cNvPr id="3" name="图片 2"/>
          <p:cNvPicPr>
            <a:picLocks noChangeAspect="1"/>
          </p:cNvPicPr>
          <p:nvPr/>
        </p:nvPicPr>
        <p:blipFill>
          <a:blip r:embed="rId3"/>
          <a:stretch>
            <a:fillRect/>
          </a:stretch>
        </p:blipFill>
        <p:spPr>
          <a:xfrm>
            <a:off x="570865" y="988060"/>
            <a:ext cx="7811770" cy="4561205"/>
          </a:xfrm>
          <a:prstGeom prst="rect">
            <a:avLst/>
          </a:pr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0" y="6435725"/>
            <a:ext cx="90932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3"/>
          <a:stretch>
            <a:fillRect/>
          </a:stretch>
        </p:blipFill>
        <p:spPr>
          <a:xfrm>
            <a:off x="5437493" y="357494"/>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7455" y="90233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63496" name="图片 4" descr="135686248"/>
          <p:cNvPicPr>
            <a:picLocks noChangeAspect="1"/>
          </p:cNvPicPr>
          <p:nvPr/>
        </p:nvPicPr>
        <p:blipFill>
          <a:blip r:embed="rId4"/>
          <a:stretch>
            <a:fillRect/>
          </a:stretch>
        </p:blipFill>
        <p:spPr>
          <a:xfrm>
            <a:off x="211138" y="369888"/>
            <a:ext cx="1016000" cy="573087"/>
          </a:xfrm>
          <a:prstGeom prst="rect">
            <a:avLst/>
          </a:prstGeom>
          <a:noFill/>
          <a:ln w="9525">
            <a:noFill/>
          </a:ln>
        </p:spPr>
      </p:pic>
      <p:pic>
        <p:nvPicPr>
          <p:cNvPr id="6" name="图片 5"/>
          <p:cNvPicPr>
            <a:picLocks noChangeAspect="1"/>
          </p:cNvPicPr>
          <p:nvPr/>
        </p:nvPicPr>
        <p:blipFill>
          <a:blip r:embed="rId5"/>
          <a:stretch>
            <a:fillRect/>
          </a:stretch>
        </p:blipFill>
        <p:spPr>
          <a:xfrm>
            <a:off x="565150" y="1713865"/>
            <a:ext cx="6579235" cy="3564255"/>
          </a:xfrm>
          <a:prstGeom prst="rect">
            <a:avLst/>
          </a:prstGeom>
        </p:spPr>
      </p:pic>
      <p:sp>
        <p:nvSpPr>
          <p:cNvPr id="14" name="文本框 13"/>
          <p:cNvSpPr txBox="1"/>
          <p:nvPr/>
        </p:nvSpPr>
        <p:spPr>
          <a:xfrm>
            <a:off x="489585" y="5430520"/>
            <a:ext cx="8278495" cy="829945"/>
          </a:xfrm>
          <a:prstGeom prst="rect">
            <a:avLst/>
          </a:prstGeom>
          <a:noFill/>
        </p:spPr>
        <p:txBody>
          <a:bodyPr wrap="square" rtlCol="0" anchor="t">
            <a:spAutoFit/>
          </a:bodyPr>
          <a:lstStyle/>
          <a:p>
            <a:pPr algn="just" fontAlgn="auto"/>
            <a:r>
              <a:rPr lang="zh-CN" altLang="en-US" sz="2400" b="1"/>
              <a:t>上表表明，男性的数学成绩优于女性。均值高于女性均值于总体平均值。</a:t>
            </a:r>
          </a:p>
        </p:txBody>
      </p:sp>
      <p:sp>
        <p:nvSpPr>
          <p:cNvPr id="9" name="标题 8"/>
          <p:cNvSpPr>
            <a:spLocks noGrp="1"/>
          </p:cNvSpPr>
          <p:nvPr>
            <p:ph type="ctrTitle"/>
          </p:nvPr>
        </p:nvSpPr>
        <p:spPr>
          <a:xfrm>
            <a:off x="489585" y="942975"/>
            <a:ext cx="3310890" cy="651510"/>
          </a:xfrm>
        </p:spPr>
        <p:txBody>
          <a:bodyPr anchor="b">
            <a:normAutofit fontScale="90000"/>
          </a:bodyPr>
          <a:lstStyle/>
          <a:p>
            <a:pPr fontAlgn="auto"/>
            <a:r>
              <a:rPr lang="en-US" altLang="zh-CN" sz="3600" strike="noStrike" noProof="1">
                <a:ln w="13462">
                  <a:solidFill>
                    <a:schemeClr val="bg1"/>
                  </a:solidFill>
                  <a:prstDash val="solid"/>
                </a:ln>
                <a:solidFill>
                  <a:srgbClr val="FF0000"/>
                </a:solidFill>
                <a:effectLst>
                  <a:outerShdw dist="38100" dir="2700000" algn="bl" rotWithShape="0">
                    <a:schemeClr val="accent5"/>
                  </a:outerShdw>
                </a:effectLst>
                <a:latin typeface="隶书" panose="02010509060101010101" pitchFamily="49" charset="-122"/>
                <a:ea typeface="隶书" panose="02010509060101010101" pitchFamily="49" charset="-122"/>
                <a:sym typeface="+mn-ea"/>
              </a:rPr>
              <a:t>Means</a:t>
            </a:r>
            <a:r>
              <a:rPr lang="zh-CN" altLang="en-US" sz="3600" strike="noStrike" noProof="1">
                <a:ln w="13462">
                  <a:solidFill>
                    <a:schemeClr val="bg1"/>
                  </a:solidFill>
                  <a:prstDash val="solid"/>
                </a:ln>
                <a:solidFill>
                  <a:srgbClr val="FF0000"/>
                </a:solidFill>
                <a:effectLst>
                  <a:outerShdw dist="38100" dir="2700000" algn="bl" rotWithShape="0">
                    <a:schemeClr val="accent5"/>
                  </a:outerShdw>
                </a:effectLst>
                <a:latin typeface="隶书" panose="02010509060101010101" pitchFamily="49" charset="-122"/>
                <a:ea typeface="隶书" panose="02010509060101010101" pitchFamily="49" charset="-122"/>
                <a:sym typeface="+mn-ea"/>
              </a:rPr>
              <a:t>结果和讨论</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CF4">
                <a:alpha val="100000"/>
              </a:srgbClr>
            </a:gs>
            <a:gs pos="74001">
              <a:srgbClr val="D4E69F">
                <a:alpha val="100000"/>
              </a:srgbClr>
            </a:gs>
            <a:gs pos="83000">
              <a:srgbClr val="D4E69F">
                <a:alpha val="100000"/>
              </a:srgbClr>
            </a:gs>
            <a:gs pos="100000">
              <a:srgbClr val="E2EEBF">
                <a:alpha val="100000"/>
              </a:srgbClr>
            </a:gs>
          </a:gsLst>
          <a:lin ang="5400000"/>
          <a:tileRect/>
        </a:gradFill>
        <a:effectLst/>
      </p:bgPr>
    </p:bg>
    <p:spTree>
      <p:nvGrpSpPr>
        <p:cNvPr id="1" name=""/>
        <p:cNvGrpSpPr/>
        <p:nvPr/>
      </p:nvGrpSpPr>
      <p:grpSpPr>
        <a:xfrm>
          <a:off x="0" y="0"/>
          <a:ext cx="0" cy="0"/>
          <a:chOff x="0" y="0"/>
          <a:chExt cx="0" cy="0"/>
        </a:xfrm>
      </p:grpSpPr>
      <p:sp>
        <p:nvSpPr>
          <p:cNvPr id="22" name="Rectangle 23"/>
          <p:cNvSpPr txBox="1">
            <a:spLocks noGrp="1"/>
          </p:cNvSpPr>
          <p:nvPr>
            <p:ph type="dt" sz="half" idx="14"/>
          </p:nvPr>
        </p:nvSpPr>
        <p:spPr/>
        <p:txBody>
          <a:bodyPr vert="horz" lIns="91440" tIns="45720" rIns="91440" bIns="45720" rtlCol="0" anchor="ctr">
            <a:normAutofit fontScale="90000" lnSpcReduction="10000"/>
          </a:bodyPr>
          <a:lstStyle>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000" b="0" i="0" u="none" kern="1200" baseline="0">
                <a:solidFill>
                  <a:schemeClr val="tx1"/>
                </a:solidFill>
                <a:latin typeface="Arial" panose="020B0604020202020204" pitchFamily="34" charset="0"/>
                <a:ea typeface="宋体" panose="02010600030101010101" pitchFamily="2" charset="-122"/>
                <a:cs typeface="+mn-cs"/>
              </a:defRPr>
            </a:lvl5pPr>
          </a:lstStyle>
          <a:p>
            <a:pPr lvl="0" fontAlgn="base"/>
            <a:fld id="{BB962C8B-B14F-4D97-AF65-F5344CB8AC3E}" type="datetime1">
              <a:rPr lang="zh-CN" altLang="en-US" sz="2000" b="1" strike="noStrike" noProof="1" dirty="0">
                <a:solidFill>
                  <a:schemeClr val="bg1"/>
                </a:solidFill>
                <a:latin typeface="Arial" panose="020B0604020202020204" pitchFamily="34" charset="0"/>
                <a:ea typeface="宋体" panose="02010600030101010101" pitchFamily="2" charset="-122"/>
                <a:cs typeface="+mn-cs"/>
              </a:rPr>
              <a:t>2019/4/26</a:t>
            </a:fld>
            <a:endParaRPr lang="zh-CN" altLang="en-US" sz="2000" b="1" strike="noStrike" noProof="1">
              <a:solidFill>
                <a:schemeClr val="bg1"/>
              </a:solidFill>
            </a:endParaRPr>
          </a:p>
        </p:txBody>
      </p:sp>
      <p:sp>
        <p:nvSpPr>
          <p:cNvPr id="16" name="矩形 15"/>
          <p:cNvSpPr/>
          <p:nvPr/>
        </p:nvSpPr>
        <p:spPr bwMode="auto">
          <a:xfrm>
            <a:off x="0" y="6435725"/>
            <a:ext cx="9093200" cy="422275"/>
          </a:xfrm>
          <a:prstGeom prst="rect">
            <a:avLst/>
          </a:prstGeom>
          <a:gradFill flip="none" rotWithShape="1">
            <a:gsLst>
              <a:gs pos="0">
                <a:schemeClr val="accent1"/>
              </a:gs>
              <a:gs pos="75000">
                <a:schemeClr val="accent6">
                  <a:tint val="37000"/>
                  <a:satMod val="300000"/>
                </a:schemeClr>
              </a:gs>
              <a:gs pos="100000">
                <a:schemeClr val="accent6">
                  <a:tint val="15000"/>
                  <a:satMod val="350000"/>
                </a:schemeClr>
              </a:gs>
            </a:gsLst>
            <a:lin ang="0" scaled="1"/>
            <a:tileRect/>
          </a:gradFill>
          <a:ln w="12700">
            <a:solidFill>
              <a:schemeClr val="accent6">
                <a:lumMod val="60000"/>
                <a:lumOff val="40000"/>
              </a:schemeClr>
            </a:solidFill>
            <a:prstDash val="dash"/>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dk1"/>
              </a:solidFill>
              <a:effectLst/>
              <a:uLnTx/>
              <a:uFillTx/>
              <a:latin typeface="+mn-lt"/>
              <a:ea typeface="+mn-ea"/>
              <a:cs typeface="+mn-cs"/>
            </a:endParaRPr>
          </a:p>
        </p:txBody>
      </p:sp>
      <p:sp>
        <p:nvSpPr>
          <p:cNvPr id="4" name="标题 8"/>
          <p:cNvSpPr>
            <a:spLocks noGrp="1"/>
          </p:cNvSpPr>
          <p:nvPr/>
        </p:nvSpPr>
        <p:spPr>
          <a:xfrm>
            <a:off x="5918200" y="641350"/>
            <a:ext cx="3297238" cy="301625"/>
          </a:xfrm>
          <a:prstGeom prst="rect">
            <a:avLst/>
          </a:prstGeom>
          <a:noFill/>
          <a:ln w="9525">
            <a:noFill/>
          </a:ln>
        </p:spPr>
        <p:txBody>
          <a:bodyPr vert="horz" lIns="91440" tIns="45720" rIns="91440" bIns="45720" anchor="b">
            <a:normAutofit/>
          </a:bodyPr>
          <a:lstStyle>
            <a:lvl1pPr algn="l" defTabSz="685800" rtl="0" eaLnBrk="1" latinLnBrk="0" hangingPunct="1">
              <a:lnSpc>
                <a:spcPct val="90000"/>
              </a:lnSpc>
              <a:spcBef>
                <a:spcPct val="0"/>
              </a:spcBef>
              <a:buNone/>
              <a:defRPr sz="4500" b="1" kern="1200">
                <a:solidFill>
                  <a:schemeClr val="accent1"/>
                </a:solidFill>
                <a:latin typeface="+mj-lt"/>
                <a:ea typeface="+mj-ea"/>
                <a:cs typeface="+mj-cs"/>
              </a:defRPr>
            </a:lvl1pPr>
          </a:lstStyle>
          <a:p>
            <a:pPr fontAlgn="auto"/>
            <a:r>
              <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j-cs"/>
                <a:sym typeface="+mn-ea"/>
              </a:rPr>
              <a:t>Shaanxi University of Science &amp; Technology</a:t>
            </a:r>
            <a:endParaRPr sz="9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endParaRPr>
          </a:p>
        </p:txBody>
      </p:sp>
      <p:sp>
        <p:nvSpPr>
          <p:cNvPr id="2" name="标题 1"/>
          <p:cNvSpPr>
            <a:spLocks noGrp="1"/>
          </p:cNvSpPr>
          <p:nvPr/>
        </p:nvSpPr>
        <p:spPr>
          <a:xfrm>
            <a:off x="5791200" y="280988"/>
            <a:ext cx="2863850" cy="5222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zh-CN" altLang="en-US" sz="2000" dirty="0">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rPr>
              <a:t>陕西科技大学</a:t>
            </a:r>
            <a:endParaRPr lang="zh-CN" altLang="en-US" sz="2000" strike="noStrike" noProof="1">
              <a:solidFill>
                <a:schemeClr val="tx1"/>
              </a:solidFill>
              <a:effectLst>
                <a:outerShdw blurRad="38100" dist="19050" dir="2700000" algn="tl" rotWithShape="0">
                  <a:schemeClr val="dk1">
                    <a:alpha val="40000"/>
                  </a:schemeClr>
                </a:outerShdw>
              </a:effectLst>
              <a:latin typeface="汉仪旗黑-55" panose="00020600040101010101" charset="-122"/>
              <a:ea typeface="汉仪旗黑-55" panose="00020600040101010101" charset="-122"/>
              <a:cs typeface="汉仪旗黑-55" panose="00020600040101010101" charset="-122"/>
              <a:sym typeface="+mn-ea"/>
            </a:endParaRPr>
          </a:p>
        </p:txBody>
      </p:sp>
      <p:pic>
        <p:nvPicPr>
          <p:cNvPr id="7" name="图片 6" descr="t013db08e2f944b59b0"/>
          <p:cNvPicPr>
            <a:picLocks noChangeAspect="1"/>
          </p:cNvPicPr>
          <p:nvPr/>
        </p:nvPicPr>
        <p:blipFill>
          <a:blip r:embed="rId4"/>
          <a:stretch>
            <a:fillRect/>
          </a:stretch>
        </p:blipFill>
        <p:spPr>
          <a:xfrm>
            <a:off x="5437492" y="357493"/>
            <a:ext cx="517525" cy="519430"/>
          </a:xfrm>
          <a:prstGeom prst="rect">
            <a:avLst/>
          </a:prstGeom>
          <a:solidFill>
            <a:schemeClr val="accent1"/>
          </a:solidFill>
          <a:effectLst>
            <a:outerShdw blurRad="50800" dist="50800" dir="5400000" sx="1000" sy="1000" algn="ctr" rotWithShape="0">
              <a:schemeClr val="bg1">
                <a:alpha val="100000"/>
              </a:schemeClr>
            </a:outerShdw>
            <a:reflection stA="0" endPos="65000" dist="50800" dir="5400000" sy="-100000" algn="bl" rotWithShape="0"/>
          </a:effectLst>
        </p:spPr>
      </p:pic>
      <p:cxnSp>
        <p:nvCxnSpPr>
          <p:cNvPr id="3" name="直接连接符 2"/>
          <p:cNvCxnSpPr/>
          <p:nvPr/>
        </p:nvCxnSpPr>
        <p:spPr>
          <a:xfrm>
            <a:off x="1227455" y="902335"/>
            <a:ext cx="7328535" cy="34290"/>
          </a:xfrm>
          <a:prstGeom prst="line">
            <a:avLst/>
          </a:prstGeom>
          <a:ln w="63500">
            <a:gradFill flip="none" rotWithShape="1">
              <a:gsLst>
                <a:gs pos="0">
                  <a:schemeClr val="accent6"/>
                </a:gs>
                <a:gs pos="73000">
                  <a:schemeClr val="accent1">
                    <a:tint val="44500"/>
                    <a:satMod val="160000"/>
                    <a:lumMod val="98000"/>
                  </a:schemeClr>
                </a:gs>
                <a:gs pos="100000">
                  <a:schemeClr val="accent1">
                    <a:tint val="23500"/>
                    <a:satMod val="160000"/>
                  </a:schemeClr>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64520" name="图片 4" descr="135686248"/>
          <p:cNvPicPr>
            <a:picLocks noChangeAspect="1"/>
          </p:cNvPicPr>
          <p:nvPr/>
        </p:nvPicPr>
        <p:blipFill>
          <a:blip r:embed="rId5"/>
          <a:stretch>
            <a:fillRect/>
          </a:stretch>
        </p:blipFill>
        <p:spPr>
          <a:xfrm>
            <a:off x="211138" y="369888"/>
            <a:ext cx="1016000" cy="573087"/>
          </a:xfrm>
          <a:prstGeom prst="rect">
            <a:avLst/>
          </a:prstGeom>
          <a:noFill/>
          <a:ln w="9525">
            <a:noFill/>
          </a:ln>
        </p:spPr>
      </p:pic>
      <p:sp>
        <p:nvSpPr>
          <p:cNvPr id="9" name="标题 8"/>
          <p:cNvSpPr>
            <a:spLocks noGrp="1"/>
          </p:cNvSpPr>
          <p:nvPr>
            <p:ph type="ctrTitle"/>
          </p:nvPr>
        </p:nvSpPr>
        <p:spPr>
          <a:xfrm>
            <a:off x="428625" y="1073150"/>
            <a:ext cx="4809490" cy="885190"/>
          </a:xfrm>
        </p:spPr>
        <p:txBody>
          <a:bodyPr anchor="b">
            <a:normAutofit fontScale="90000"/>
          </a:bodyPr>
          <a:lstStyle/>
          <a:p>
            <a:pPr fontAlgn="auto"/>
            <a:r>
              <a:rPr lang="zh-CN" altLang="en-US" sz="6000" strike="noStrike" noProof="1">
                <a:ln w="13462">
                  <a:solidFill>
                    <a:schemeClr val="bg1"/>
                  </a:solidFill>
                  <a:prstDash val="solid"/>
                </a:ln>
                <a:solidFill>
                  <a:srgbClr val="FF0000"/>
                </a:solidFill>
                <a:effectLst>
                  <a:outerShdw dist="38100" dir="2700000" algn="bl" rotWithShape="0">
                    <a:schemeClr val="accent5"/>
                  </a:outerShdw>
                </a:effectLst>
                <a:latin typeface="隶书" panose="02010509060101010101" pitchFamily="49" charset="-122"/>
                <a:ea typeface="隶书" panose="02010509060101010101" pitchFamily="49" charset="-122"/>
                <a:sym typeface="+mn-ea"/>
              </a:rPr>
              <a:t>单一样本</a:t>
            </a:r>
            <a:r>
              <a:rPr lang="en-US" altLang="zh-CN" sz="6000" strike="noStrike" noProof="1">
                <a:ln w="13462">
                  <a:solidFill>
                    <a:schemeClr val="bg1"/>
                  </a:solidFill>
                  <a:prstDash val="solid"/>
                </a:ln>
                <a:solidFill>
                  <a:srgbClr val="FF0000"/>
                </a:solidFill>
                <a:effectLst>
                  <a:outerShdw dist="38100" dir="2700000" algn="bl" rotWithShape="0">
                    <a:schemeClr val="accent5"/>
                  </a:outerShdw>
                </a:effectLst>
                <a:latin typeface="隶书" panose="02010509060101010101" pitchFamily="49" charset="-122"/>
                <a:ea typeface="隶书" panose="02010509060101010101" pitchFamily="49" charset="-122"/>
                <a:sym typeface="+mn-ea"/>
              </a:rPr>
              <a:t>T</a:t>
            </a:r>
            <a:r>
              <a:rPr lang="zh-CN" altLang="en-US" sz="6000" strike="noStrike" noProof="1">
                <a:ln w="13462">
                  <a:solidFill>
                    <a:schemeClr val="bg1"/>
                  </a:solidFill>
                  <a:prstDash val="solid"/>
                </a:ln>
                <a:solidFill>
                  <a:srgbClr val="FF0000"/>
                </a:solidFill>
                <a:effectLst>
                  <a:outerShdw dist="38100" dir="2700000" algn="bl" rotWithShape="0">
                    <a:schemeClr val="accent5"/>
                  </a:outerShdw>
                </a:effectLst>
                <a:latin typeface="隶书" panose="02010509060101010101" pitchFamily="49" charset="-122"/>
                <a:ea typeface="隶书" panose="02010509060101010101" pitchFamily="49" charset="-122"/>
                <a:sym typeface="+mn-ea"/>
              </a:rPr>
              <a:t>检验</a:t>
            </a:r>
          </a:p>
        </p:txBody>
      </p:sp>
      <p:sp>
        <p:nvSpPr>
          <p:cNvPr id="8" name="标题 8"/>
          <p:cNvSpPr>
            <a:spLocks noGrp="1"/>
          </p:cNvSpPr>
          <p:nvPr/>
        </p:nvSpPr>
        <p:spPr>
          <a:xfrm>
            <a:off x="450215" y="2159000"/>
            <a:ext cx="5600065" cy="678815"/>
          </a:xfrm>
          <a:prstGeom prst="rect">
            <a:avLst/>
          </a:prstGeom>
          <a:noFill/>
          <a:ln w="9525">
            <a:noFill/>
          </a:ln>
        </p:spPr>
        <p:txBody>
          <a:bodyPr vert="horz" lIns="91440" tIns="45720" rIns="91440" bIns="45720" anchor="b">
            <a:normAutofit fontScale="70000"/>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l" fontAlgn="auto">
              <a:buClrTx/>
              <a:buSzTx/>
            </a:pPr>
            <a:r>
              <a:rPr lang="zh-CN" altLang="en-US" sz="4800" strike="noStrike" noProof="1">
                <a:ln w="13462">
                  <a:solidFill>
                    <a:schemeClr val="bg1"/>
                  </a:solidFill>
                  <a:prstDash val="solid"/>
                </a:ln>
                <a:solidFill>
                  <a:srgbClr val="FF0000"/>
                </a:solidFill>
                <a:effectLst>
                  <a:outerShdw dist="38100" dir="2700000" algn="bl" rotWithShape="0">
                    <a:schemeClr val="accent5"/>
                  </a:outerShdw>
                </a:effectLst>
                <a:latin typeface="隶书" panose="02010509060101010101" pitchFamily="49" charset="-122"/>
                <a:ea typeface="隶书" panose="02010509060101010101" pitchFamily="49" charset="-122"/>
                <a:sym typeface="+mn-ea"/>
              </a:rPr>
              <a:t>统计学上的定义和计算公式</a:t>
            </a:r>
            <a:r>
              <a:rPr lang="en-US" altLang="zh-CN" sz="4800" strike="noStrike" noProof="1">
                <a:ln w="13462">
                  <a:solidFill>
                    <a:schemeClr val="bg1"/>
                  </a:solidFill>
                  <a:prstDash val="solid"/>
                </a:ln>
                <a:solidFill>
                  <a:srgbClr val="FF0000"/>
                </a:solidFill>
                <a:effectLst>
                  <a:outerShdw dist="38100" dir="2700000" algn="bl" rotWithShape="0">
                    <a:schemeClr val="accent5"/>
                  </a:outerShdw>
                </a:effectLst>
                <a:latin typeface="隶书" panose="02010509060101010101" pitchFamily="49" charset="-122"/>
                <a:ea typeface="隶书" panose="02010509060101010101" pitchFamily="49" charset="-122"/>
                <a:sym typeface="+mn-ea"/>
              </a:rPr>
              <a:t>:</a:t>
            </a:r>
          </a:p>
        </p:txBody>
      </p:sp>
      <p:sp>
        <p:nvSpPr>
          <p:cNvPr id="11" name="标题 8"/>
          <p:cNvSpPr>
            <a:spLocks noGrp="1"/>
          </p:cNvSpPr>
          <p:nvPr/>
        </p:nvSpPr>
        <p:spPr>
          <a:xfrm>
            <a:off x="428625" y="2966085"/>
            <a:ext cx="7585710" cy="2658745"/>
          </a:xfrm>
          <a:prstGeom prst="rect">
            <a:avLst/>
          </a:prstGeom>
          <a:noFill/>
          <a:ln w="9525">
            <a:noFill/>
          </a:ln>
        </p:spPr>
        <p:txBody>
          <a:bodyPr vert="horz" lIns="91440" tIns="45720" rIns="91440" bIns="45720" anchor="b">
            <a:normAutofit fontScale="90000"/>
          </a:bodyPr>
          <a:lstStyle>
            <a:lvl1pPr algn="l" defTabSz="685800" rtl="0" eaLnBrk="1" latinLnBrk="0" hangingPunct="1">
              <a:lnSpc>
                <a:spcPct val="90000"/>
              </a:lnSpc>
              <a:spcBef>
                <a:spcPct val="0"/>
              </a:spcBef>
              <a:buNone/>
              <a:defRPr sz="3200" b="1" kern="1200">
                <a:solidFill>
                  <a:schemeClr val="accent1"/>
                </a:solidFill>
                <a:latin typeface="+mj-lt"/>
                <a:ea typeface="+mj-ea"/>
                <a:cs typeface="+mj-cs"/>
              </a:defRPr>
            </a:lvl1pPr>
          </a:lstStyle>
          <a:p>
            <a:pPr algn="just" fontAlgn="auto">
              <a:lnSpc>
                <a:spcPct val="130000"/>
              </a:lnSpc>
            </a:pPr>
            <a:r>
              <a:rPr lang="en-US" altLang="zh-CN" sz="36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    </a:t>
            </a:r>
            <a:r>
              <a:rPr lang="zh-CN" altLang="en-US" sz="36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定义:</a:t>
            </a:r>
            <a:r>
              <a:rPr lang="en-US" altLang="zh-CN" sz="36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SPSS</a:t>
            </a:r>
            <a:r>
              <a:rPr lang="zh-CN" altLang="en-US" sz="36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单一样本</a:t>
            </a:r>
            <a:r>
              <a:rPr lang="en-US" altLang="zh-CN" sz="36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T</a:t>
            </a:r>
            <a:r>
              <a:rPr lang="zh-CN" altLang="en-US" sz="36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检验是检验某个变量的总体均值和某指定值之间是否存在显著差异。</a:t>
            </a:r>
            <a:r>
              <a:rPr lang="en-US" altLang="zh-CN" sz="36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T</a:t>
            </a:r>
            <a:r>
              <a:rPr lang="zh-CN" altLang="en-US" sz="3600" strike="noStrike" noProof="1">
                <a:solidFill>
                  <a:schemeClr val="tx1"/>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统计检验的前提是样本总体服从正态分布。</a:t>
            </a:r>
          </a:p>
        </p:txBody>
      </p:sp>
      <p:sp>
        <p:nvSpPr>
          <p:cNvPr id="5" name="文本框 4"/>
          <p:cNvSpPr txBox="1"/>
          <p:nvPr/>
        </p:nvSpPr>
        <p:spPr>
          <a:xfrm>
            <a:off x="4952365" y="1223645"/>
            <a:ext cx="3926205" cy="583565"/>
          </a:xfrm>
          <a:prstGeom prst="rect">
            <a:avLst/>
          </a:prstGeom>
          <a:noFill/>
        </p:spPr>
        <p:txBody>
          <a:bodyPr wrap="square" rtlCol="0" anchor="t">
            <a:spAutoFit/>
          </a:bodyPr>
          <a:lstStyle/>
          <a:p>
            <a:r>
              <a:rPr lang="zh-CN" altLang="en-US" sz="3200" b="1" dirty="0">
                <a:ln w="13462">
                  <a:solidFill>
                    <a:schemeClr val="bg1"/>
                  </a:solidFill>
                  <a:prstDash val="solid"/>
                </a:ln>
                <a:solidFill>
                  <a:srgbClr val="FF0000"/>
                </a:solidFill>
                <a:effectLst>
                  <a:outerShdw dist="38100" dir="2700000" algn="bl" rotWithShape="0">
                    <a:schemeClr val="accent5"/>
                  </a:outerShdw>
                </a:effectLst>
                <a:latin typeface="隶书" panose="02010509060101010101" pitchFamily="49" charset="-122"/>
                <a:ea typeface="隶书" panose="02010509060101010101" pitchFamily="49" charset="-122"/>
                <a:cs typeface="+mj-cs"/>
                <a:sym typeface="+mn-ea"/>
              </a:rPr>
              <a:t>(One sample T test)</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b07332f8-ede6-4a46-a0bc-7425433c188c}"/>
</p:tagLst>
</file>

<file path=ppt/tags/tag10.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3"/>
</p:tagLst>
</file>

<file path=ppt/tags/tag100.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101.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102.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103.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104.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105.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106.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107.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60"/>
</p:tagLst>
</file>

<file path=ppt/tags/tag109.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60"/>
</p:tagLst>
</file>

<file path=ppt/tags/tag110.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111.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112.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113.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60"/>
</p:tagLst>
</file>

<file path=ppt/tags/tag13.xml><?xml version="1.0" encoding="utf-8"?>
<p:tagLst xmlns:a="http://schemas.openxmlformats.org/drawingml/2006/main" xmlns:r="http://schemas.openxmlformats.org/officeDocument/2006/relationships" xmlns:p="http://schemas.openxmlformats.org/presentationml/2006/main">
  <p:tag name="MH" val="20151210172630"/>
  <p:tag name="MH_LIBRARY" val="GRAPHIC"/>
  <p:tag name="MH_ORDER" val="Chevron 47"/>
</p:tagLst>
</file>

<file path=ppt/tags/tag14.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2"/>
</p:tagLst>
</file>

<file path=ppt/tags/tag15.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4"/>
</p:tagLst>
</file>

<file path=ppt/tags/tag16.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5"/>
</p:tagLst>
</file>

<file path=ppt/tags/tag17.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6"/>
</p:tagLst>
</file>

<file path=ppt/tags/tag18.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7"/>
</p:tagLst>
</file>

<file path=ppt/tags/tag19.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60"/>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60"/>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60"/>
</p:tagLst>
</file>

<file path=ppt/tags/tag22.xml><?xml version="1.0" encoding="utf-8"?>
<p:tagLst xmlns:a="http://schemas.openxmlformats.org/drawingml/2006/main" xmlns:r="http://schemas.openxmlformats.org/officeDocument/2006/relationships" xmlns:p="http://schemas.openxmlformats.org/presentationml/2006/main">
  <p:tag name="MH" val="20151210172630"/>
  <p:tag name="MH_LIBRARY" val="GRAPHIC"/>
  <p:tag name="MH_ORDER" val="Chevron 47"/>
</p:tagLst>
</file>

<file path=ppt/tags/tag23.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2"/>
</p:tagLst>
</file>

<file path=ppt/tags/tag24.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4"/>
</p:tagLst>
</file>

<file path=ppt/tags/tag25.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5"/>
</p:tagLst>
</file>

<file path=ppt/tags/tag26.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6"/>
</p:tagLst>
</file>

<file path=ppt/tags/tag27.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7"/>
</p:tagLst>
</file>

<file path=ppt/tags/tag28.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3"/>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60"/>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60"/>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60"/>
</p:tagLst>
</file>

<file path=ppt/tags/tag31.xml><?xml version="1.0" encoding="utf-8"?>
<p:tagLst xmlns:a="http://schemas.openxmlformats.org/drawingml/2006/main" xmlns:r="http://schemas.openxmlformats.org/officeDocument/2006/relationships" xmlns:p="http://schemas.openxmlformats.org/presentationml/2006/main">
  <p:tag name="MH" val="20151210172630"/>
  <p:tag name="MH_LIBRARY" val="GRAPHIC"/>
  <p:tag name="MH_ORDER" val="Chevron 47"/>
</p:tagLst>
</file>

<file path=ppt/tags/tag32.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2"/>
</p:tagLst>
</file>

<file path=ppt/tags/tag33.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4"/>
</p:tagLst>
</file>

<file path=ppt/tags/tag34.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5"/>
</p:tagLst>
</file>

<file path=ppt/tags/tag35.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6"/>
</p:tagLst>
</file>

<file path=ppt/tags/tag36.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7"/>
</p:tagLst>
</file>

<file path=ppt/tags/tag37.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3"/>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60"/>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60"/>
</p:tagLst>
</file>

<file path=ppt/tags/tag4.xml><?xml version="1.0" encoding="utf-8"?>
<p:tagLst xmlns:a="http://schemas.openxmlformats.org/drawingml/2006/main" xmlns:r="http://schemas.openxmlformats.org/officeDocument/2006/relationships" xmlns:p="http://schemas.openxmlformats.org/presentationml/2006/main">
  <p:tag name="MH" val="20151210172630"/>
  <p:tag name="MH_LIBRARY" val="GRAPHIC"/>
  <p:tag name="MH_ORDER" val="Chevron 47"/>
</p:tagLst>
</file>

<file path=ppt/tags/tag40.xml><?xml version="1.0" encoding="utf-8"?>
<p:tagLst xmlns:a="http://schemas.openxmlformats.org/drawingml/2006/main" xmlns:r="http://schemas.openxmlformats.org/officeDocument/2006/relationships" xmlns:p="http://schemas.openxmlformats.org/presentationml/2006/main">
  <p:tag name="MH" val="20151210172630"/>
  <p:tag name="MH_LIBRARY" val="GRAPHIC"/>
  <p:tag name="MH_ORDER" val="Chevron 47"/>
</p:tagLst>
</file>

<file path=ppt/tags/tag41.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2"/>
</p:tagLst>
</file>

<file path=ppt/tags/tag42.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4"/>
</p:tagLst>
</file>

<file path=ppt/tags/tag43.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5"/>
</p:tagLst>
</file>

<file path=ppt/tags/tag44.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6"/>
</p:tagLst>
</file>

<file path=ppt/tags/tag45.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7"/>
</p:tagLst>
</file>

<file path=ppt/tags/tag46.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3"/>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60"/>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60"/>
</p:tagLst>
</file>

<file path=ppt/tags/tag49.xml><?xml version="1.0" encoding="utf-8"?>
<p:tagLst xmlns:a="http://schemas.openxmlformats.org/drawingml/2006/main" xmlns:r="http://schemas.openxmlformats.org/officeDocument/2006/relationships" xmlns:p="http://schemas.openxmlformats.org/presentationml/2006/main">
  <p:tag name="MH" val="20151210172630"/>
  <p:tag name="MH_LIBRARY" val="GRAPHIC"/>
  <p:tag name="MH_ORDER" val="Chevron 47"/>
</p:tagLst>
</file>

<file path=ppt/tags/tag5.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2"/>
</p:tagLst>
</file>

<file path=ppt/tags/tag50.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2"/>
</p:tagLst>
</file>

<file path=ppt/tags/tag51.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4"/>
</p:tagLst>
</file>

<file path=ppt/tags/tag52.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5"/>
</p:tagLst>
</file>

<file path=ppt/tags/tag53.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6"/>
</p:tagLst>
</file>

<file path=ppt/tags/tag54.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7"/>
</p:tagLst>
</file>

<file path=ppt/tags/tag55.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3"/>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60"/>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60"/>
</p:tagLst>
</file>

<file path=ppt/tags/tag58.xml><?xml version="1.0" encoding="utf-8"?>
<p:tagLst xmlns:a="http://schemas.openxmlformats.org/drawingml/2006/main" xmlns:r="http://schemas.openxmlformats.org/officeDocument/2006/relationships" xmlns:p="http://schemas.openxmlformats.org/presentationml/2006/main">
  <p:tag name="MH" val="20151210172630"/>
  <p:tag name="MH_LIBRARY" val="GRAPHIC"/>
  <p:tag name="MH_ORDER" val="Chevron 47"/>
</p:tagLst>
</file>

<file path=ppt/tags/tag59.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2"/>
</p:tagLst>
</file>

<file path=ppt/tags/tag6.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4"/>
</p:tagLst>
</file>

<file path=ppt/tags/tag60.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4"/>
</p:tagLst>
</file>

<file path=ppt/tags/tag61.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5"/>
</p:tagLst>
</file>

<file path=ppt/tags/tag62.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6"/>
</p:tagLst>
</file>

<file path=ppt/tags/tag63.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7"/>
</p:tagLst>
</file>

<file path=ppt/tags/tag64.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3"/>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60"/>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60"/>
</p:tagLst>
</file>

<file path=ppt/tags/tag67.xml><?xml version="1.0" encoding="utf-8"?>
<p:tagLst xmlns:a="http://schemas.openxmlformats.org/drawingml/2006/main" xmlns:r="http://schemas.openxmlformats.org/officeDocument/2006/relationships" xmlns:p="http://schemas.openxmlformats.org/presentationml/2006/main">
  <p:tag name="MH" val="20151210172630"/>
  <p:tag name="MH_LIBRARY" val="GRAPHIC"/>
  <p:tag name="MH_ORDER" val="Chevron 47"/>
</p:tagLst>
</file>

<file path=ppt/tags/tag68.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2"/>
</p:tagLst>
</file>

<file path=ppt/tags/tag69.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4"/>
</p:tagLst>
</file>

<file path=ppt/tags/tag7.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5"/>
</p:tagLst>
</file>

<file path=ppt/tags/tag70.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5"/>
</p:tagLst>
</file>

<file path=ppt/tags/tag71.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6"/>
</p:tagLst>
</file>

<file path=ppt/tags/tag72.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7"/>
</p:tagLst>
</file>

<file path=ppt/tags/tag73.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3"/>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60"/>
  <p:tag name="KSO_WM_TAG_VERSION" val="1.0"/>
  <p:tag name="KSO_WM_SLIDE_ID" val="custom20186845_1"/>
  <p:tag name="KSO_WM_SLIDE_INDEX" val="1"/>
  <p:tag name="KSO_WM_SLIDE_ITEM_CNT" val="2"/>
  <p:tag name="KSO_WM_SLIDE_LAYOUT" val="a_b_c"/>
  <p:tag name="KSO_WM_SLIDE_LAYOUT_CNT" val="1_1_1"/>
  <p:tag name="KSO_WM_SLIDE_TYPE" val="title"/>
  <p:tag name="KSO_WM_TEMPLATE_THUMBS_INDEX" val="1、6、10、17、19、22、"/>
  <p:tag name="KSO_WM_BEAUTIFY_FLAG" val="#wm#"/>
  <p:tag name="KSO_WM_SLIDE_SUBTYPE" val="pureTxt"/>
</p:tagLst>
</file>

<file path=ppt/tags/tag75.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76.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77.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60"/>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60"/>
</p:tagLst>
</file>

<file path=ppt/tags/tag8.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6"/>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60"/>
</p:tagLst>
</file>

<file path=ppt/tags/tag81.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82.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83.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84.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85.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86.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87.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88.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89.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9.xml><?xml version="1.0" encoding="utf-8"?>
<p:tagLst xmlns:a="http://schemas.openxmlformats.org/drawingml/2006/main" xmlns:r="http://schemas.openxmlformats.org/officeDocument/2006/relationships" xmlns:p="http://schemas.openxmlformats.org/presentationml/2006/main">
  <p:tag name="MH" val="20151210174046"/>
  <p:tag name="MH_LIBRARY" val="GRAPHIC"/>
  <p:tag name="MH_ORDER" val="Oval 7"/>
</p:tagLst>
</file>

<file path=ppt/tags/tag90.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91.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92.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93.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94.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95.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96.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97.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98.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ags/tag99.xml><?xml version="1.0" encoding="utf-8"?>
<p:tagLst xmlns:a="http://schemas.openxmlformats.org/drawingml/2006/main" xmlns:r="http://schemas.openxmlformats.org/officeDocument/2006/relationships" xmlns:p="http://schemas.openxmlformats.org/presentationml/2006/main">
  <p:tag name="KSO_WM_SLIDE_SIZE" val="621*438"/>
  <p:tag name="KSO_WM_SLIDE_POSITION" val="50*43"/>
  <p:tag name="KSO_WM_SLIDE_LAYOUT_CNT" val="1"/>
  <p:tag name="KSO_WM_SLIDE_LAYOUT" val="f"/>
  <p:tag name="KSO_WM_BEAUTIFY_FLAG" val="#wm#"/>
  <p:tag name="KSO_WM_SLIDE_TYPE" val="text"/>
  <p:tag name="KSO_WM_SLIDE_ITEM_CNT" val="1"/>
  <p:tag name="KSO_WM_SLIDE_INDEX" val="21"/>
  <p:tag name="KSO_WM_SLIDE_ID" val="custom20186845_21"/>
  <p:tag name="KSO_WM_TAG_VERSION" val="1.0"/>
  <p:tag name="KSO_WM_TEMPLATE_INDEX" val="260"/>
  <p:tag name="KSO_WM_TEMPLATE_CATEGORY" val="custom"/>
  <p:tag name="KSO_WM_SLIDE_SUBTYPE" val="pureTxt"/>
</p:tagLst>
</file>

<file path=ppt/theme/theme1.xml><?xml version="1.0" encoding="utf-8"?>
<a:theme xmlns:a="http://schemas.openxmlformats.org/drawingml/2006/main" name="2_Office 主题">
  <a:themeElements>
    <a:clrScheme name="自定义 224">
      <a:dk1>
        <a:sysClr val="windowText" lastClr="000000"/>
      </a:dk1>
      <a:lt1>
        <a:sysClr val="window" lastClr="FFFFFF"/>
      </a:lt1>
      <a:dk2>
        <a:srgbClr val="44546A"/>
      </a:dk2>
      <a:lt2>
        <a:srgbClr val="E7E6E6"/>
      </a:lt2>
      <a:accent1>
        <a:srgbClr val="9BC032"/>
      </a:accent1>
      <a:accent2>
        <a:srgbClr val="FFC000"/>
      </a:accent2>
      <a:accent3>
        <a:srgbClr val="00B0F0"/>
      </a:accent3>
      <a:accent4>
        <a:srgbClr val="CDA599"/>
      </a:accent4>
      <a:accent5>
        <a:srgbClr val="4472C4"/>
      </a:accent5>
      <a:accent6>
        <a:srgbClr val="70AD47"/>
      </a:accent6>
      <a:hlink>
        <a:srgbClr val="0563C1"/>
      </a:hlink>
      <a:folHlink>
        <a:srgbClr val="954F72"/>
      </a:folHlink>
    </a:clrScheme>
    <a:fontScheme name="自定义 64">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自定义 224">
      <a:dk1>
        <a:sysClr val="windowText" lastClr="000000"/>
      </a:dk1>
      <a:lt1>
        <a:sysClr val="window" lastClr="FFFFFF"/>
      </a:lt1>
      <a:dk2>
        <a:srgbClr val="44546A"/>
      </a:dk2>
      <a:lt2>
        <a:srgbClr val="E7E6E6"/>
      </a:lt2>
      <a:accent1>
        <a:srgbClr val="9BC032"/>
      </a:accent1>
      <a:accent2>
        <a:srgbClr val="FFC000"/>
      </a:accent2>
      <a:accent3>
        <a:srgbClr val="00B0F0"/>
      </a:accent3>
      <a:accent4>
        <a:srgbClr val="CDA599"/>
      </a:accent4>
      <a:accent5>
        <a:srgbClr val="4472C4"/>
      </a:accent5>
      <a:accent6>
        <a:srgbClr val="70AD47"/>
      </a:accent6>
      <a:hlink>
        <a:srgbClr val="0563C1"/>
      </a:hlink>
      <a:folHlink>
        <a:srgbClr val="954F72"/>
      </a:folHlink>
    </a:clrScheme>
    <a:fontScheme name="自定义 64">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Office 主题">
  <a:themeElements>
    <a:clrScheme name="自定义 224">
      <a:dk1>
        <a:sysClr val="windowText" lastClr="000000"/>
      </a:dk1>
      <a:lt1>
        <a:sysClr val="window" lastClr="FFFFFF"/>
      </a:lt1>
      <a:dk2>
        <a:srgbClr val="44546A"/>
      </a:dk2>
      <a:lt2>
        <a:srgbClr val="E7E6E6"/>
      </a:lt2>
      <a:accent1>
        <a:srgbClr val="9BC032"/>
      </a:accent1>
      <a:accent2>
        <a:srgbClr val="FFC000"/>
      </a:accent2>
      <a:accent3>
        <a:srgbClr val="00B0F0"/>
      </a:accent3>
      <a:accent4>
        <a:srgbClr val="CDA599"/>
      </a:accent4>
      <a:accent5>
        <a:srgbClr val="4472C4"/>
      </a:accent5>
      <a:accent6>
        <a:srgbClr val="70AD47"/>
      </a:accent6>
      <a:hlink>
        <a:srgbClr val="0563C1"/>
      </a:hlink>
      <a:folHlink>
        <a:srgbClr val="954F72"/>
      </a:folHlink>
    </a:clrScheme>
    <a:fontScheme name="自定义 64">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Office 主题">
  <a:themeElements>
    <a:clrScheme name="自定义 224">
      <a:dk1>
        <a:sysClr val="windowText" lastClr="000000"/>
      </a:dk1>
      <a:lt1>
        <a:sysClr val="window" lastClr="FFFFFF"/>
      </a:lt1>
      <a:dk2>
        <a:srgbClr val="44546A"/>
      </a:dk2>
      <a:lt2>
        <a:srgbClr val="E7E6E6"/>
      </a:lt2>
      <a:accent1>
        <a:srgbClr val="9BC032"/>
      </a:accent1>
      <a:accent2>
        <a:srgbClr val="FFC000"/>
      </a:accent2>
      <a:accent3>
        <a:srgbClr val="00B0F0"/>
      </a:accent3>
      <a:accent4>
        <a:srgbClr val="CDA599"/>
      </a:accent4>
      <a:accent5>
        <a:srgbClr val="4472C4"/>
      </a:accent5>
      <a:accent6>
        <a:srgbClr val="70AD47"/>
      </a:accent6>
      <a:hlink>
        <a:srgbClr val="0563C1"/>
      </a:hlink>
      <a:folHlink>
        <a:srgbClr val="954F72"/>
      </a:folHlink>
    </a:clrScheme>
    <a:fontScheme name="自定义 64">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6_Office 主题">
  <a:themeElements>
    <a:clrScheme name="自定义 224">
      <a:dk1>
        <a:sysClr val="windowText" lastClr="000000"/>
      </a:dk1>
      <a:lt1>
        <a:sysClr val="window" lastClr="FFFFFF"/>
      </a:lt1>
      <a:dk2>
        <a:srgbClr val="44546A"/>
      </a:dk2>
      <a:lt2>
        <a:srgbClr val="E7E6E6"/>
      </a:lt2>
      <a:accent1>
        <a:srgbClr val="9BC032"/>
      </a:accent1>
      <a:accent2>
        <a:srgbClr val="FFC000"/>
      </a:accent2>
      <a:accent3>
        <a:srgbClr val="00B0F0"/>
      </a:accent3>
      <a:accent4>
        <a:srgbClr val="CDA599"/>
      </a:accent4>
      <a:accent5>
        <a:srgbClr val="4472C4"/>
      </a:accent5>
      <a:accent6>
        <a:srgbClr val="70AD47"/>
      </a:accent6>
      <a:hlink>
        <a:srgbClr val="0563C1"/>
      </a:hlink>
      <a:folHlink>
        <a:srgbClr val="954F72"/>
      </a:folHlink>
    </a:clrScheme>
    <a:fontScheme name="自定义 64">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9_Office 主题">
  <a:themeElements>
    <a:clrScheme name="自定义 224">
      <a:dk1>
        <a:sysClr val="windowText" lastClr="000000"/>
      </a:dk1>
      <a:lt1>
        <a:sysClr val="window" lastClr="FFFFFF"/>
      </a:lt1>
      <a:dk2>
        <a:srgbClr val="44546A"/>
      </a:dk2>
      <a:lt2>
        <a:srgbClr val="E7E6E6"/>
      </a:lt2>
      <a:accent1>
        <a:srgbClr val="9BC032"/>
      </a:accent1>
      <a:accent2>
        <a:srgbClr val="FFC000"/>
      </a:accent2>
      <a:accent3>
        <a:srgbClr val="00B0F0"/>
      </a:accent3>
      <a:accent4>
        <a:srgbClr val="CDA599"/>
      </a:accent4>
      <a:accent5>
        <a:srgbClr val="4472C4"/>
      </a:accent5>
      <a:accent6>
        <a:srgbClr val="70AD47"/>
      </a:accent6>
      <a:hlink>
        <a:srgbClr val="0563C1"/>
      </a:hlink>
      <a:folHlink>
        <a:srgbClr val="954F72"/>
      </a:folHlink>
    </a:clrScheme>
    <a:fontScheme name="自定义 64">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0_Office 主题">
  <a:themeElements>
    <a:clrScheme name="自定义 224">
      <a:dk1>
        <a:sysClr val="windowText" lastClr="000000"/>
      </a:dk1>
      <a:lt1>
        <a:sysClr val="window" lastClr="FFFFFF"/>
      </a:lt1>
      <a:dk2>
        <a:srgbClr val="44546A"/>
      </a:dk2>
      <a:lt2>
        <a:srgbClr val="E7E6E6"/>
      </a:lt2>
      <a:accent1>
        <a:srgbClr val="9BC032"/>
      </a:accent1>
      <a:accent2>
        <a:srgbClr val="FFC000"/>
      </a:accent2>
      <a:accent3>
        <a:srgbClr val="00B0F0"/>
      </a:accent3>
      <a:accent4>
        <a:srgbClr val="CDA599"/>
      </a:accent4>
      <a:accent5>
        <a:srgbClr val="4472C4"/>
      </a:accent5>
      <a:accent6>
        <a:srgbClr val="70AD47"/>
      </a:accent6>
      <a:hlink>
        <a:srgbClr val="0563C1"/>
      </a:hlink>
      <a:folHlink>
        <a:srgbClr val="954F72"/>
      </a:folHlink>
    </a:clrScheme>
    <a:fontScheme name="自定义 64">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主题">
  <a:themeElements>
    <a:clrScheme name="自定义 224">
      <a:dk1>
        <a:sysClr val="windowText" lastClr="000000"/>
      </a:dk1>
      <a:lt1>
        <a:sysClr val="window" lastClr="FFFFFF"/>
      </a:lt1>
      <a:dk2>
        <a:srgbClr val="44546A"/>
      </a:dk2>
      <a:lt2>
        <a:srgbClr val="E7E6E6"/>
      </a:lt2>
      <a:accent1>
        <a:srgbClr val="9BC032"/>
      </a:accent1>
      <a:accent2>
        <a:srgbClr val="FFC000"/>
      </a:accent2>
      <a:accent3>
        <a:srgbClr val="00B0F0"/>
      </a:accent3>
      <a:accent4>
        <a:srgbClr val="CDA599"/>
      </a:accent4>
      <a:accent5>
        <a:srgbClr val="4472C4"/>
      </a:accent5>
      <a:accent6>
        <a:srgbClr val="70AD47"/>
      </a:accent6>
      <a:hlink>
        <a:srgbClr val="0563C1"/>
      </a:hlink>
      <a:folHlink>
        <a:srgbClr val="954F72"/>
      </a:folHlink>
    </a:clrScheme>
    <a:fontScheme name="自定义 64">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1511</Words>
  <Application>Microsoft Office PowerPoint</Application>
  <PresentationFormat>全屏显示(4:3)</PresentationFormat>
  <Paragraphs>255</Paragraphs>
  <Slides>40</Slides>
  <Notes>7</Notes>
  <HiddenSlides>0</HiddenSlides>
  <MMClips>0</MMClips>
  <ScaleCrop>false</ScaleCrop>
  <HeadingPairs>
    <vt:vector size="8" baseType="variant">
      <vt:variant>
        <vt:lpstr>已用的字体</vt:lpstr>
      </vt:variant>
      <vt:variant>
        <vt:i4>6</vt:i4>
      </vt:variant>
      <vt:variant>
        <vt:lpstr>主题</vt:lpstr>
      </vt:variant>
      <vt:variant>
        <vt:i4>8</vt:i4>
      </vt:variant>
      <vt:variant>
        <vt:lpstr>嵌入 OLE 服务器</vt:lpstr>
      </vt:variant>
      <vt:variant>
        <vt:i4>1</vt:i4>
      </vt:variant>
      <vt:variant>
        <vt:lpstr>幻灯片标题</vt:lpstr>
      </vt:variant>
      <vt:variant>
        <vt:i4>40</vt:i4>
      </vt:variant>
    </vt:vector>
  </HeadingPairs>
  <TitlesOfParts>
    <vt:vector size="55" baseType="lpstr">
      <vt:lpstr>汉仪旗黑-55</vt:lpstr>
      <vt:lpstr>黑体</vt:lpstr>
      <vt:lpstr>隶书</vt:lpstr>
      <vt:lpstr>微软雅黑</vt:lpstr>
      <vt:lpstr>Arial</vt:lpstr>
      <vt:lpstr>Calibri</vt:lpstr>
      <vt:lpstr>2_Office 主题</vt:lpstr>
      <vt:lpstr>3_Office 主题</vt:lpstr>
      <vt:lpstr>4_Office 主题</vt:lpstr>
      <vt:lpstr>5_Office 主题</vt:lpstr>
      <vt:lpstr>6_Office 主题</vt:lpstr>
      <vt:lpstr>9_Office 主题</vt:lpstr>
      <vt:lpstr>10_Office 主题</vt:lpstr>
      <vt:lpstr>7_Office 主题</vt:lpstr>
      <vt:lpstr>WPS 公式 3.0</vt:lpstr>
      <vt:lpstr>均值比较与T检验</vt:lpstr>
      <vt:lpstr>PowerPoint 演示文稿</vt:lpstr>
      <vt:lpstr>Means过程</vt:lpstr>
      <vt:lpstr>PowerPoint 演示文稿</vt:lpstr>
      <vt:lpstr>PowerPoint 演示文稿</vt:lpstr>
      <vt:lpstr>PowerPoint 演示文稿</vt:lpstr>
      <vt:lpstr>PowerPoint 演示文稿</vt:lpstr>
      <vt:lpstr>Means结果和讨论</vt:lpstr>
      <vt:lpstr>单一样本T检验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结果和讨论</vt:lpstr>
      <vt:lpstr>PowerPoint 演示文稿</vt:lpstr>
      <vt:lpstr>两配对样本T检验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结果和讨论</vt:lpstr>
      <vt:lpstr>PowerPoint 演示文稿</vt:lpstr>
      <vt:lpstr>PowerPoint 演示文稿</vt:lpstr>
      <vt:lpstr>两独立样本T检验</vt:lpstr>
      <vt:lpstr>PowerPoint 演示文稿</vt:lpstr>
      <vt:lpstr>PowerPoint 演示文稿</vt:lpstr>
      <vt:lpstr>PowerPoint 演示文稿</vt:lpstr>
      <vt:lpstr>PowerPoint 演示文稿</vt:lpstr>
      <vt:lpstr>结果和讨论</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两岸高校科学教育之比较</dc:title>
  <dc:creator/>
  <cp:lastModifiedBy>毛利欢</cp:lastModifiedBy>
  <cp:revision>347</cp:revision>
  <dcterms:created xsi:type="dcterms:W3CDTF">2018-10-07T10:31:00Z</dcterms:created>
  <dcterms:modified xsi:type="dcterms:W3CDTF">2019-04-26T02:11:25Z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