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8"/>
  </p:normalViewPr>
  <p:slideViewPr>
    <p:cSldViewPr snapToGrid="0">
      <p:cViewPr varScale="1">
        <p:scale>
          <a:sx n="91" d="100"/>
          <a:sy n="91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02087-B54E-92A9-89C5-C4A003F4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4F337E-7543-EE9B-3F56-9F9A346E5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45D613-1202-D2F6-AFF6-BA90A8D3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B24BF-ADD9-9A3C-72B0-4D15CC46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68423-6F1F-2C63-F0A4-351D509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940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E1A31-A265-94E9-FC6D-B63A824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C7B24-0449-F7C6-E0F2-E6D1E521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EA75-0EE7-BC9C-0A84-BA1E7FC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FCEB5-59A6-9F03-4BA2-A4D58AC0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7D576-D558-AF5A-3B2C-FBB831B9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3376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246AD9-2ACA-6CB7-9405-C563B0D95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50AF2D-41AF-4F40-4982-C851C3249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35D156-C370-10BD-9D55-C4B4F4ED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07B99-5F5E-6054-6600-87DFEF1F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B8B25-E7CF-2573-498C-7C3E68FF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6677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C8B12-1CDD-0057-744C-3D844FC4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0B105-FF71-B49A-73A3-5C53C5B9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E7D3F5-7D53-95C2-8B79-09E342DF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9CCE9D-1A2E-2920-2309-3CA2BEE4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7D35C-D861-B512-43A6-3A4B5BFF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9889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CD211-D70B-9947-ACFD-A9E65F57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ADBFD9-A089-6420-E221-0400E540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CE70C-A40C-72D1-3AF3-92120C64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A66C3-5572-3075-3453-CA840D0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A4A19-FD31-F0E6-81B6-D64026D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920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6BA7E-8596-A49D-772E-377105DB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2122C-2097-D818-E8FD-CB615795E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713B0A-A97F-0998-CAE2-97B9959AF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57CDB2-821B-A6E5-887A-2FDC55BB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651AF1-0FD2-5C6D-AC03-0DC703B7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363FE-C28C-CD65-998F-1DB4A02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74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07CDF-6F44-78F2-DB8D-77DC14A7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D70851-66BC-6CD5-59DB-B256AC25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C0CB6C-74F2-7646-956A-A4E8F36F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E8C4F6-6D2E-8DBF-73E5-BCFD17110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3240E7-DFE9-E716-934F-9D04363C1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FDF2A2-7ED9-6D2A-AAFF-D8D527DF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DA5745-C931-75FB-74DF-F61B30B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4A566-D1E4-39E5-70F0-A0F84946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19973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DD914-2535-7944-BBBA-CDD8C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A90372-E212-4EB8-9454-21AC2674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77CA64-9720-9C64-742A-76564512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E0857E-5121-6C7A-BC7D-44BB34D9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7416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E4CABF-E446-FF96-A7E2-6A578A11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6B9650-F747-14DE-32D4-84CE7455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C7F9F0-6E84-E817-6531-810A92CC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0644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FB906-8521-F1A1-E1E8-F09F4270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1A83A-F1B0-542A-98F1-4295F763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CCB7FA-2EF5-3936-4622-C7F821A2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B01C45-4F61-8AA4-3500-A7E1AA4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D07F0-6A0D-797F-47DD-06F32D7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2224B4-0793-6CDE-EB66-FC5D89EA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8515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E5CA8-9780-F0E0-ECFA-E1E2961B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0CCEFA-DC40-ACEB-2B68-7B0ADCD7F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F1B3C-788B-7DF5-6F1A-32E00F084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FD9074-568C-88D1-21AA-44AE71A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055F7F-C8FE-B0D6-F2DE-F6CB095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3AA18F-A12E-6050-03C3-7571AA22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225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0E7E9E-A391-51F0-BCEA-7569F8C0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E5E339-5267-BF71-DA36-3058D2450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78014-0E13-DD1D-3329-7C8CB4146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68DD-AE03-1249-AEFD-956521779F15}" type="datetimeFigureOut">
              <a:rPr kumimoji="1" lang="zh-HK" altLang="en-US" smtClean="0"/>
              <a:t>16/05/25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680027-ABBF-C70D-E49C-1E95A8327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D084C-D761-D865-6EF2-B9F2188A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309E5-D6FF-714B-8AEE-5BA10AFF7336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2224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04E8-80E9-C0FC-A6F4-61C00B33B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73E955-6090-1DC5-E566-1E02D032D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27754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KOO Kin Nam</dc:creator>
  <cp:lastModifiedBy>KOO Kin Nam</cp:lastModifiedBy>
  <cp:revision>1</cp:revision>
  <dcterms:created xsi:type="dcterms:W3CDTF">2025-05-16T09:01:33Z</dcterms:created>
  <dcterms:modified xsi:type="dcterms:W3CDTF">2025-05-16T09:02:38Z</dcterms:modified>
</cp:coreProperties>
</file>