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28" r:id="rId1"/>
  </p:sldMasterIdLst>
  <p:sldIdLst>
    <p:sldId id="256" r:id="rId2"/>
    <p:sldId id="257" r:id="rId3"/>
    <p:sldId id="259" r:id="rId4"/>
    <p:sldId id="260" r:id="rId5"/>
    <p:sldId id="258"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9" d="100"/>
          <a:sy n="69" d="100"/>
        </p:scale>
        <p:origin x="-140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2233D26B-DFC2-4248-8ED0-AD3E108CBDD7}" type="datetime1">
              <a:rPr lang="en-US" smtClean="0"/>
              <a:pPr/>
              <a:t>3/3/2015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94C003-38E8-486A-9BFD-47E55D87241C}" type="datetime1">
              <a:rPr lang="en-US" smtClean="0"/>
              <a:pPr/>
              <a:t>3/3/2015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59EAA3-934B-41DB-B3B1-806F4BE5CC37}" type="datetime1">
              <a:rPr lang="en-US" smtClean="0"/>
              <a:pPr/>
              <a:t>3/3/2015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8F97F932-D99A-4087-BFB1-EA42FAFC8D2C}" type="datetime1">
              <a:rPr lang="en-US" smtClean="0"/>
              <a:pPr/>
              <a:t>3/3/2015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
        <p:nvSpPr>
          <p:cNvPr id="8" name="Content Placeholder 7"/>
          <p:cNvSpPr>
            <a:spLocks noGrp="1"/>
          </p:cNvSpPr>
          <p:nvPr>
            <p:ph sz="quarter" idx="13"/>
          </p:nvPr>
        </p:nvSpPr>
        <p:spPr>
          <a:xfrm>
            <a:off x="609600" y="1600200"/>
            <a:ext cx="7924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C96367-2F2B-4F6E-ACF4-15FA13738E10}" type="datetime1">
              <a:rPr lang="en-US" smtClean="0"/>
              <a:pPr/>
              <a:t>3/3/2015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1523C92-45F4-4C30-810D-4886C1BA696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8FB3498D-21C7-408B-8EF5-5B55DEF0BFD5}" type="datetime1">
              <a:rPr lang="en-US" smtClean="0"/>
              <a:pPr/>
              <a:t>3/3/2015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84DB246E-8FD1-42FF-94A4-E4133095C37A}" type="datetime1">
              <a:rPr lang="en-US" smtClean="0"/>
              <a:pPr/>
              <a:t>3/3/2015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93939D4-B818-4372-B1EE-7CB6D5BBC74A}" type="datetime1">
              <a:rPr lang="en-US" smtClean="0"/>
              <a:pPr/>
              <a:t>3/3/2015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35E438-4D0D-4834-B658-A90420491D98}" type="datetime1">
              <a:rPr lang="en-US" smtClean="0"/>
              <a:pPr/>
              <a:t>3/3/2015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F8ADFA-7142-4015-85E6-1712F15FA709}" type="datetime1">
              <a:rPr lang="en-US" smtClean="0"/>
              <a:pPr/>
              <a:t>3/3/2015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A581E0-D653-4D78-A48F-41D80498BC7E}" type="datetime1">
              <a:rPr lang="en-US" smtClean="0"/>
              <a:pPr/>
              <a:t>3/3/2015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8B3AFFF1-9C47-49F0-AE12-AF188F3F4E82}" type="datetime1">
              <a:rPr lang="en-US" smtClean="0"/>
              <a:pPr/>
              <a:t>3/3/2015</a:t>
            </a:fld>
            <a:endParaRPr lang="en-US" dirty="0"/>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US" dirty="0"/>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38237106-F2ED-405E-BC33-CC3CF426205F}"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4729" r:id="rId1"/>
    <p:sldLayoutId id="2147484730" r:id="rId2"/>
    <p:sldLayoutId id="2147484731" r:id="rId3"/>
    <p:sldLayoutId id="2147484732" r:id="rId4"/>
    <p:sldLayoutId id="2147484733" r:id="rId5"/>
    <p:sldLayoutId id="2147484734" r:id="rId6"/>
    <p:sldLayoutId id="2147484735" r:id="rId7"/>
    <p:sldLayoutId id="2147484736" r:id="rId8"/>
    <p:sldLayoutId id="2147484737" r:id="rId9"/>
    <p:sldLayoutId id="2147484738" r:id="rId10"/>
    <p:sldLayoutId id="2147484739" r:id="rId11"/>
  </p:sldLayoutIdLst>
  <p:hf sldNum="0" hdr="0" ftr="0" dt="0"/>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STzvetkov/Troll-runner.gi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normAutofit/>
          </a:bodyPr>
          <a:lstStyle/>
          <a:p>
            <a:r>
              <a:rPr lang="en-US" sz="2800" dirty="0" smtClean="0">
                <a:latin typeface="American Typewriter"/>
                <a:cs typeface="American Typewriter"/>
              </a:rPr>
              <a:t>GAME</a:t>
            </a:r>
          </a:p>
          <a:p>
            <a:r>
              <a:rPr lang="en-US" sz="2800" dirty="0" smtClean="0">
                <a:latin typeface="American Typewriter"/>
                <a:cs typeface="American Typewriter"/>
              </a:rPr>
              <a:t>“TROLL RUNNER”</a:t>
            </a:r>
            <a:endParaRPr lang="en-US" sz="2800" dirty="0">
              <a:latin typeface="American Typewriter"/>
              <a:cs typeface="American Typewriter"/>
            </a:endParaRPr>
          </a:p>
        </p:txBody>
      </p:sp>
      <p:sp>
        <p:nvSpPr>
          <p:cNvPr id="3" name="Title 2"/>
          <p:cNvSpPr>
            <a:spLocks noGrp="1"/>
          </p:cNvSpPr>
          <p:nvPr>
            <p:ph type="ctrTitle"/>
          </p:nvPr>
        </p:nvSpPr>
        <p:spPr/>
        <p:txBody>
          <a:bodyPr/>
          <a:lstStyle/>
          <a:p>
            <a:r>
              <a:rPr lang="en-US" dirty="0" smtClean="0"/>
              <a:t>Team “troll”</a:t>
            </a:r>
            <a:endParaRPr lang="en-US" dirty="0"/>
          </a:p>
        </p:txBody>
      </p:sp>
      <p:pic>
        <p:nvPicPr>
          <p:cNvPr id="4" name="Picture 3" descr="10974420_937298146293970_3984928138569632443_o.jp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989825" y="0"/>
            <a:ext cx="5045670" cy="2838190"/>
          </a:xfrm>
          <a:prstGeom prst="rect">
            <a:avLst/>
          </a:prstGeom>
          <a:ln>
            <a:noFill/>
          </a:ln>
          <a:effectLst>
            <a:softEdge rad="112500"/>
          </a:effectLst>
        </p:spPr>
      </p:pic>
    </p:spTree>
    <p:extLst>
      <p:ext uri="{BB962C8B-B14F-4D97-AF65-F5344CB8AC3E}">
        <p14:creationId xmlns:p14="http://schemas.microsoft.com/office/powerpoint/2010/main" val="4640766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rPr>
              <a:t>team members</a:t>
            </a:r>
          </a:p>
        </p:txBody>
      </p:sp>
      <p:sp>
        <p:nvSpPr>
          <p:cNvPr id="3" name="Content Placeholder 2"/>
          <p:cNvSpPr>
            <a:spLocks noGrp="1"/>
          </p:cNvSpPr>
          <p:nvPr>
            <p:ph sz="quarter" idx="13"/>
          </p:nvPr>
        </p:nvSpPr>
        <p:spPr/>
        <p:txBody>
          <a:bodyPr/>
          <a:lstStyle/>
          <a:p>
            <a:r>
              <a:rPr lang="en-US" dirty="0" smtClean="0"/>
              <a:t>Nikola Bogomirov - loderunner</a:t>
            </a:r>
          </a:p>
          <a:p>
            <a:r>
              <a:rPr lang="en-US" dirty="0" smtClean="0"/>
              <a:t>Simeon Tzvetkov - STzvetkov</a:t>
            </a:r>
          </a:p>
          <a:p>
            <a:r>
              <a:rPr lang="en-US" smtClean="0"/>
              <a:t>Zlatimir Mihaylov - mihaylov</a:t>
            </a:r>
            <a:endParaRPr lang="en-US" dirty="0" smtClean="0"/>
          </a:p>
          <a:p>
            <a:r>
              <a:rPr lang="en-US" dirty="0" smtClean="0"/>
              <a:t>Krasimira-An Petrova - kavpetrova</a:t>
            </a:r>
          </a:p>
          <a:p>
            <a:r>
              <a:rPr lang="en-US" dirty="0" smtClean="0"/>
              <a:t>Kristian</a:t>
            </a:r>
            <a:r>
              <a:rPr lang="en-US" dirty="0"/>
              <a:t> </a:t>
            </a:r>
            <a:r>
              <a:rPr lang="en-US" dirty="0" smtClean="0"/>
              <a:t>Ivanov - Kristianc</a:t>
            </a:r>
          </a:p>
          <a:p>
            <a:r>
              <a:rPr lang="en-US" dirty="0"/>
              <a:t>Biser Sirakov </a:t>
            </a:r>
            <a:r>
              <a:rPr lang="en-US" dirty="0" smtClean="0"/>
              <a:t>- BiSirakov</a:t>
            </a:r>
          </a:p>
          <a:p>
            <a:r>
              <a:rPr lang="en-US" dirty="0"/>
              <a:t>Petko Hadjipetkov </a:t>
            </a:r>
            <a:r>
              <a:rPr lang="en-US" dirty="0" smtClean="0"/>
              <a:t>- petkoH</a:t>
            </a:r>
          </a:p>
          <a:p>
            <a:r>
              <a:rPr lang="en-US" dirty="0" smtClean="0"/>
              <a:t>Blagoy Shokov – Blagoy.Shokov</a:t>
            </a:r>
          </a:p>
          <a:p>
            <a:pPr marL="0" indent="0">
              <a:buNone/>
            </a:pPr>
            <a:r>
              <a:rPr lang="en-US" dirty="0" smtClean="0"/>
              <a:t> </a:t>
            </a:r>
          </a:p>
          <a:p>
            <a:endParaRPr lang="en-US" dirty="0"/>
          </a:p>
        </p:txBody>
      </p:sp>
      <p:pic>
        <p:nvPicPr>
          <p:cNvPr id="4" name="Picture 3" descr="Great-team-member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0338" y="1417638"/>
            <a:ext cx="2540000" cy="2540000"/>
          </a:xfrm>
          <a:prstGeom prst="rect">
            <a:avLst/>
          </a:prstGeom>
          <a:ln>
            <a:noFill/>
          </a:ln>
          <a:effectLst>
            <a:softEdge rad="112500"/>
          </a:effectLst>
        </p:spPr>
      </p:pic>
    </p:spTree>
    <p:extLst>
      <p:ext uri="{BB962C8B-B14F-4D97-AF65-F5344CB8AC3E}">
        <p14:creationId xmlns:p14="http://schemas.microsoft.com/office/powerpoint/2010/main" val="7500912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spcBef>
                <a:spcPct val="0"/>
              </a:spcBef>
            </a:pPr>
            <a:r>
              <a:rPr lang="en-US" sz="3000" kern="1200" cap="all" spc="50" dirty="0" smtClean="0">
                <a:solidFill>
                  <a:srgbClr val="DC9E1F"/>
                </a:solidFill>
                <a:latin typeface="Arial Narrow"/>
                <a:ea typeface="+mj-ea"/>
                <a:cs typeface="+mj-cs"/>
              </a:rPr>
              <a:t>General rules of the game</a:t>
            </a:r>
            <a:endParaRPr lang="en-US" sz="2800" dirty="0"/>
          </a:p>
        </p:txBody>
      </p:sp>
      <p:sp>
        <p:nvSpPr>
          <p:cNvPr id="3" name="Content Placeholder 2"/>
          <p:cNvSpPr>
            <a:spLocks noGrp="1"/>
          </p:cNvSpPr>
          <p:nvPr>
            <p:ph sz="quarter" idx="13"/>
          </p:nvPr>
        </p:nvSpPr>
        <p:spPr/>
        <p:txBody>
          <a:bodyPr>
            <a:normAutofit lnSpcReduction="10000"/>
          </a:bodyPr>
          <a:lstStyle/>
          <a:p>
            <a:pPr marL="0" indent="0">
              <a:buNone/>
            </a:pPr>
            <a:r>
              <a:rPr lang="en-US" dirty="0" smtClean="0"/>
              <a:t>After </a:t>
            </a:r>
            <a:r>
              <a:rPr lang="en-US" dirty="0"/>
              <a:t>a thorough investigation of the two games that inspired our one (hours and hours spent in “running”, jumping and shooting) we got the main playing concepts. Then we merged them and let our imagination go wild. The final result may cause a mild heart attack to the authors of the original games if they see what we have done with their ideas.</a:t>
            </a:r>
          </a:p>
          <a:p>
            <a:pPr marL="0" indent="0">
              <a:buNone/>
            </a:pPr>
            <a:r>
              <a:rPr lang="en-US" dirty="0"/>
              <a:t>These rules form the overall logic of our </a:t>
            </a:r>
            <a:r>
              <a:rPr lang="en-US" dirty="0" smtClean="0"/>
              <a:t>program</a:t>
            </a:r>
            <a:r>
              <a:rPr lang="en-US" dirty="0"/>
              <a:t>:</a:t>
            </a:r>
            <a:endParaRPr lang="en-US" dirty="0"/>
          </a:p>
          <a:p>
            <a:r>
              <a:rPr lang="en-US" dirty="0"/>
              <a:t>The game is a single player one. Adding a second “troll” to share the same keyboard could only lead to real life bloodsheds and even worse: unwanted damage of the input device</a:t>
            </a:r>
            <a:r>
              <a:rPr lang="en-US" dirty="0" smtClean="0"/>
              <a:t>.</a:t>
            </a:r>
          </a:p>
          <a:p>
            <a:r>
              <a:rPr lang="en-US" dirty="0" smtClean="0"/>
              <a:t>The playing figure is navigated over a two dimensional lane, performing movements in two possible directions.</a:t>
            </a:r>
          </a:p>
          <a:p>
            <a:r>
              <a:rPr lang="en-US" dirty="0" smtClean="0"/>
              <a:t>The objects on the lane are neutral (like clouds) or such that have impact over the “troll’s” behavior and the game as a whole in case of collision (obstacles, pickups)</a:t>
            </a:r>
            <a:endParaRPr lang="en-US" dirty="0"/>
          </a:p>
          <a:p>
            <a:r>
              <a:rPr lang="en-US" dirty="0"/>
              <a:t>The player uses </a:t>
            </a:r>
            <a:r>
              <a:rPr lang="en-US" b="1" dirty="0" smtClean="0"/>
              <a:t>space </a:t>
            </a:r>
            <a:r>
              <a:rPr lang="en-US" dirty="0" smtClean="0"/>
              <a:t>to </a:t>
            </a:r>
            <a:r>
              <a:rPr lang="en-US" dirty="0"/>
              <a:t>jump </a:t>
            </a:r>
            <a:r>
              <a:rPr lang="en-US" dirty="0" smtClean="0"/>
              <a:t>and </a:t>
            </a:r>
            <a:r>
              <a:rPr lang="en-US" b="1" dirty="0" smtClean="0"/>
              <a:t>ESC</a:t>
            </a:r>
            <a:r>
              <a:rPr lang="en-US" dirty="0" smtClean="0"/>
              <a:t> </a:t>
            </a:r>
            <a:r>
              <a:rPr lang="en-US" dirty="0"/>
              <a:t>is used </a:t>
            </a:r>
            <a:r>
              <a:rPr lang="en-US" dirty="0" smtClean="0"/>
              <a:t>to pause the game.</a:t>
            </a:r>
            <a:endParaRPr lang="en-US" dirty="0"/>
          </a:p>
          <a:p>
            <a:pPr marL="0" indent="0">
              <a:buNone/>
            </a:pPr>
            <a:endParaRPr lang="en-US" dirty="0"/>
          </a:p>
        </p:txBody>
      </p:sp>
    </p:spTree>
    <p:extLst>
      <p:ext uri="{BB962C8B-B14F-4D97-AF65-F5344CB8AC3E}">
        <p14:creationId xmlns:p14="http://schemas.microsoft.com/office/powerpoint/2010/main" val="42589926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solidFill>
                  <a:schemeClr val="tx2"/>
                </a:solidFill>
              </a:rPr>
              <a:t>Requirements fulfilled</a:t>
            </a:r>
            <a:endParaRPr lang="en-US" sz="2800" dirty="0">
              <a:solidFill>
                <a:schemeClr val="tx2"/>
              </a:solidFill>
            </a:endParaRPr>
          </a:p>
        </p:txBody>
      </p:sp>
      <p:sp>
        <p:nvSpPr>
          <p:cNvPr id="3" name="Content Placeholder 2"/>
          <p:cNvSpPr>
            <a:spLocks noGrp="1"/>
          </p:cNvSpPr>
          <p:nvPr>
            <p:ph sz="quarter" idx="13"/>
          </p:nvPr>
        </p:nvSpPr>
        <p:spPr>
          <a:xfrm>
            <a:off x="609600" y="1600199"/>
            <a:ext cx="7924800" cy="4592783"/>
          </a:xfrm>
        </p:spPr>
        <p:txBody>
          <a:bodyPr/>
          <a:lstStyle/>
          <a:p>
            <a:pPr marL="342900" lvl="1" indent="-342900"/>
            <a:r>
              <a:rPr lang="en-US" sz="2000" dirty="0" smtClean="0"/>
              <a:t>Classes and methods</a:t>
            </a:r>
          </a:p>
          <a:p>
            <a:pPr marL="742950" lvl="2" indent="-342900">
              <a:buFont typeface="Wingdings" pitchFamily="2" charset="2"/>
              <a:buChar char="ü"/>
            </a:pPr>
            <a:r>
              <a:rPr lang="en-US" sz="1800" dirty="0" smtClean="0"/>
              <a:t>The game’s architecture consists of 10 classes</a:t>
            </a:r>
          </a:p>
          <a:p>
            <a:pPr marL="742950" lvl="2" indent="-342900">
              <a:buFont typeface="Wingdings" pitchFamily="2" charset="2"/>
              <a:buChar char="ü"/>
            </a:pPr>
            <a:r>
              <a:rPr lang="en-US" sz="1800" dirty="0" smtClean="0"/>
              <a:t>The code is distributed between over 30 methods</a:t>
            </a:r>
          </a:p>
          <a:p>
            <a:pPr marL="342900" lvl="1" indent="-342900"/>
            <a:r>
              <a:rPr lang="en-US" sz="2000" dirty="0" smtClean="0"/>
              <a:t>Exceptions</a:t>
            </a:r>
          </a:p>
          <a:p>
            <a:pPr marL="742950" lvl="2" indent="-342900">
              <a:buFont typeface="Wingdings" pitchFamily="2" charset="2"/>
              <a:buChar char="ü"/>
            </a:pPr>
            <a:r>
              <a:rPr lang="en-US" sz="2000" dirty="0" smtClean="0"/>
              <a:t>There are implemented 2 user exceptions, which are handled along with several standard ones</a:t>
            </a:r>
          </a:p>
          <a:p>
            <a:pPr marL="342900" lvl="1" indent="-342900"/>
            <a:r>
              <a:rPr lang="en-US" sz="2000" dirty="0"/>
              <a:t>External text files serve for two purposes in the application:</a:t>
            </a:r>
          </a:p>
          <a:p>
            <a:pPr marL="742950" lvl="2" indent="-342900">
              <a:buFont typeface="Wingdings" pitchFamily="2" charset="2"/>
              <a:buChar char="ü"/>
            </a:pPr>
            <a:r>
              <a:rPr lang="en-US" sz="2000" dirty="0" smtClean="0"/>
              <a:t>Store ASCII graphics for the visualized object</a:t>
            </a:r>
          </a:p>
          <a:p>
            <a:pPr marL="742950" lvl="2" indent="-342900">
              <a:buFont typeface="Wingdings" pitchFamily="2" charset="2"/>
              <a:buChar char="ü"/>
            </a:pPr>
            <a:r>
              <a:rPr lang="en-US" sz="2000" dirty="0" smtClean="0"/>
              <a:t>Store (and update) the highest score achieved in the game</a:t>
            </a:r>
          </a:p>
          <a:p>
            <a:pPr marL="342900" lvl="1" indent="-342900"/>
            <a:r>
              <a:rPr lang="en-US" sz="2000" dirty="0" err="1" smtClean="0"/>
              <a:t>GitHub</a:t>
            </a:r>
            <a:r>
              <a:rPr lang="en-US" sz="2000" dirty="0" smtClean="0"/>
              <a:t> repository</a:t>
            </a:r>
            <a:r>
              <a:rPr lang="en-US" sz="2000" dirty="0"/>
              <a:t>: </a:t>
            </a:r>
            <a:r>
              <a:rPr lang="en-US" sz="2000" dirty="0" smtClean="0">
                <a:hlinkClick r:id="rId2"/>
              </a:rPr>
              <a:t>https://github.com/STzvetkov/Troll-runner.git</a:t>
            </a:r>
            <a:endParaRPr lang="en-US" sz="2000" dirty="0" smtClean="0"/>
          </a:p>
          <a:p>
            <a:pPr marL="0" lvl="1" indent="0">
              <a:buNone/>
            </a:pPr>
            <a:endParaRPr lang="en-US" sz="2000" dirty="0" smtClean="0"/>
          </a:p>
          <a:p>
            <a:pPr marL="342900" lvl="1" indent="-342900">
              <a:buFont typeface="Wingdings" pitchFamily="2" charset="2"/>
              <a:buChar char="Ø"/>
            </a:pPr>
            <a:endParaRPr lang="en-US" sz="2000" dirty="0"/>
          </a:p>
          <a:p>
            <a:pPr marL="0" indent="0">
              <a:buNone/>
            </a:pPr>
            <a:endParaRPr lang="en-US" dirty="0"/>
          </a:p>
        </p:txBody>
      </p:sp>
    </p:spTree>
    <p:extLst>
      <p:ext uri="{BB962C8B-B14F-4D97-AF65-F5344CB8AC3E}">
        <p14:creationId xmlns:p14="http://schemas.microsoft.com/office/powerpoint/2010/main" val="14126761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nachalenekran.JPG"/>
          <p:cNvPicPr>
            <a:picLocks noGrp="1" noChangeAspect="1"/>
          </p:cNvPicPr>
          <p:nvPr>
            <p:ph sz="quarter" idx="13"/>
          </p:nvPr>
        </p:nvPicPr>
        <p:blipFill>
          <a:blip r:embed="rId2" cstate="email">
            <a:extLst>
              <a:ext uri="{28A0092B-C50C-407E-A947-70E740481C1C}">
                <a14:useLocalDpi xmlns:a14="http://schemas.microsoft.com/office/drawing/2010/main" val="0"/>
              </a:ext>
            </a:extLst>
          </a:blip>
          <a:srcRect t="-27279" b="-27279"/>
          <a:stretch>
            <a:fillRect/>
          </a:stretch>
        </p:blipFill>
        <p:spPr>
          <a:xfrm>
            <a:off x="124394" y="-446158"/>
            <a:ext cx="6079826" cy="3156833"/>
          </a:xfrm>
        </p:spPr>
      </p:pic>
      <p:pic>
        <p:nvPicPr>
          <p:cNvPr id="5" name="Picture 4" descr="sreda.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711447" y="2189053"/>
            <a:ext cx="6189949" cy="2110210"/>
          </a:xfrm>
          <a:prstGeom prst="rect">
            <a:avLst/>
          </a:prstGeom>
        </p:spPr>
      </p:pic>
      <p:pic>
        <p:nvPicPr>
          <p:cNvPr id="6" name="Picture 5" descr="posledenekran.JP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24395" y="4414276"/>
            <a:ext cx="6079826" cy="1982422"/>
          </a:xfrm>
          <a:prstGeom prst="rect">
            <a:avLst/>
          </a:prstGeom>
        </p:spPr>
      </p:pic>
    </p:spTree>
    <p:extLst>
      <p:ext uri="{BB962C8B-B14F-4D97-AF65-F5344CB8AC3E}">
        <p14:creationId xmlns:p14="http://schemas.microsoft.com/office/powerpoint/2010/main" val="1338820973"/>
      </p:ext>
    </p:extLst>
  </p:cSld>
  <p:clrMapOvr>
    <a:masterClrMapping/>
  </p:clrMapOvr>
  <p:timing>
    <p:tnLst>
      <p:par>
        <p:cTn id="1" dur="indefinite" restart="never" nodeType="tmRoot"/>
      </p:par>
    </p:tnLst>
  </p:timing>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ＭＳ ゴシック"/>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ＭＳ ゴシック"/>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Horizon.thmx</Template>
  <TotalTime>82</TotalTime>
  <Words>308</Words>
  <Application>Microsoft Office PowerPoint</Application>
  <PresentationFormat>On-screen Show (4:3)</PresentationFormat>
  <Paragraphs>31</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Horizon</vt:lpstr>
      <vt:lpstr>Team “troll”</vt:lpstr>
      <vt:lpstr>team members</vt:lpstr>
      <vt:lpstr>General rules of the game</vt:lpstr>
      <vt:lpstr>Requirements fulfilled</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“troll”</dc:title>
  <dc:creator>Krasimira Petrova</dc:creator>
  <cp:lastModifiedBy>Simeon Tzvetkov</cp:lastModifiedBy>
  <cp:revision>11</cp:revision>
  <dcterms:created xsi:type="dcterms:W3CDTF">2015-03-03T12:18:24Z</dcterms:created>
  <dcterms:modified xsi:type="dcterms:W3CDTF">2015-03-03T19:13:46Z</dcterms:modified>
</cp:coreProperties>
</file>