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28" r:id="rId1"/>
  </p:sldMasterIdLst>
  <p:sldIdLst>
    <p:sldId id="256" r:id="rId2"/>
    <p:sldId id="257" r:id="rId3"/>
    <p:sldId id="259" r:id="rId4"/>
    <p:sldId id="258"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2233D26B-DFC2-4248-8ED0-AD3E108CBDD7}" type="datetime1">
              <a:rPr lang="en-US" smtClean="0"/>
              <a:pPr/>
              <a:t>3/3/2015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94C003-38E8-486A-9BFD-47E55D87241C}" type="datetime1">
              <a:rPr lang="en-US" smtClean="0"/>
              <a:pPr/>
              <a:t>3/3/2015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59EAA3-934B-41DB-B3B1-806F4BE5CC37}" type="datetime1">
              <a:rPr lang="en-US" smtClean="0"/>
              <a:pPr/>
              <a:t>3/3/2015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8F97F932-D99A-4087-BFB1-EA42FAFC8D2C}" type="datetime1">
              <a:rPr lang="en-US" smtClean="0"/>
              <a:pPr/>
              <a:t>3/3/2015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C96367-2F2B-4F6E-ACF4-15FA13738E10}" type="datetime1">
              <a:rPr lang="en-US" smtClean="0"/>
              <a:pPr/>
              <a:t>3/3/2015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523C92-45F4-4C30-810D-4886C1BA696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8FB3498D-21C7-408B-8EF5-5B55DEF0BFD5}" type="datetime1">
              <a:rPr lang="en-US" smtClean="0"/>
              <a:pPr/>
              <a:t>3/3/2015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84DB246E-8FD1-42FF-94A4-E4133095C37A}" type="datetime1">
              <a:rPr lang="en-US" smtClean="0"/>
              <a:pPr/>
              <a:t>3/3/2015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93939D4-B818-4372-B1EE-7CB6D5BBC74A}" type="datetime1">
              <a:rPr lang="en-US" smtClean="0"/>
              <a:pPr/>
              <a:t>3/3/2015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35E438-4D0D-4834-B658-A90420491D98}" type="datetime1">
              <a:rPr lang="en-US" smtClean="0"/>
              <a:pPr/>
              <a:t>3/3/2015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F8ADFA-7142-4015-85E6-1712F15FA709}" type="datetime1">
              <a:rPr lang="en-US" smtClean="0"/>
              <a:pPr/>
              <a:t>3/3/2015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A581E0-D653-4D78-A48F-41D80498BC7E}" type="datetime1">
              <a:rPr lang="en-US" smtClean="0"/>
              <a:pPr/>
              <a:t>3/3/2015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8B3AFFF1-9C47-49F0-AE12-AF188F3F4E82}" type="datetime1">
              <a:rPr lang="en-US" smtClean="0"/>
              <a:pPr/>
              <a:t>3/3/2015</a:t>
            </a:fld>
            <a:endParaRPr lang="en-US" dirty="0"/>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dirty="0"/>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38237106-F2ED-405E-BC33-CC3CF426205F}"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4729" r:id="rId1"/>
    <p:sldLayoutId id="2147484730" r:id="rId2"/>
    <p:sldLayoutId id="2147484731" r:id="rId3"/>
    <p:sldLayoutId id="2147484732" r:id="rId4"/>
    <p:sldLayoutId id="2147484733" r:id="rId5"/>
    <p:sldLayoutId id="2147484734" r:id="rId6"/>
    <p:sldLayoutId id="2147484735" r:id="rId7"/>
    <p:sldLayoutId id="2147484736" r:id="rId8"/>
    <p:sldLayoutId id="2147484737" r:id="rId9"/>
    <p:sldLayoutId id="2147484738" r:id="rId10"/>
    <p:sldLayoutId id="2147484739" r:id="rId11"/>
  </p:sldLayoutIdLst>
  <p:hf sldNum="0" hdr="0" ftr="0" dt="0"/>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normAutofit/>
          </a:bodyPr>
          <a:lstStyle/>
          <a:p>
            <a:r>
              <a:rPr lang="en-US" sz="2800" dirty="0" smtClean="0">
                <a:latin typeface="American Typewriter"/>
                <a:cs typeface="American Typewriter"/>
              </a:rPr>
              <a:t>GAME</a:t>
            </a:r>
          </a:p>
          <a:p>
            <a:r>
              <a:rPr lang="en-US" sz="2800" dirty="0" smtClean="0">
                <a:latin typeface="American Typewriter"/>
                <a:cs typeface="American Typewriter"/>
              </a:rPr>
              <a:t>“TROLL RUNNER”</a:t>
            </a:r>
            <a:endParaRPr lang="en-US" sz="2800" dirty="0">
              <a:latin typeface="American Typewriter"/>
              <a:cs typeface="American Typewriter"/>
            </a:endParaRPr>
          </a:p>
        </p:txBody>
      </p:sp>
      <p:sp>
        <p:nvSpPr>
          <p:cNvPr id="3" name="Title 2"/>
          <p:cNvSpPr>
            <a:spLocks noGrp="1"/>
          </p:cNvSpPr>
          <p:nvPr>
            <p:ph type="ctrTitle"/>
          </p:nvPr>
        </p:nvSpPr>
        <p:spPr/>
        <p:txBody>
          <a:bodyPr/>
          <a:lstStyle/>
          <a:p>
            <a:r>
              <a:rPr lang="en-US" dirty="0" smtClean="0"/>
              <a:t>Team “troll”</a:t>
            </a:r>
            <a:endParaRPr lang="en-US" dirty="0"/>
          </a:p>
        </p:txBody>
      </p:sp>
      <p:pic>
        <p:nvPicPr>
          <p:cNvPr id="4" name="Picture 3" descr="10974420_937298146293970_3984928138569632443_o.jp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989825" y="0"/>
            <a:ext cx="5045670" cy="2838190"/>
          </a:xfrm>
          <a:prstGeom prst="rect">
            <a:avLst/>
          </a:prstGeom>
          <a:ln>
            <a:noFill/>
          </a:ln>
          <a:effectLst>
            <a:softEdge rad="112500"/>
          </a:effectLst>
        </p:spPr>
      </p:pic>
    </p:spTree>
    <p:extLst>
      <p:ext uri="{BB962C8B-B14F-4D97-AF65-F5344CB8AC3E}">
        <p14:creationId xmlns:p14="http://schemas.microsoft.com/office/powerpoint/2010/main" val="464076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 members</a:t>
            </a:r>
          </a:p>
        </p:txBody>
      </p:sp>
      <p:sp>
        <p:nvSpPr>
          <p:cNvPr id="3" name="Content Placeholder 2"/>
          <p:cNvSpPr>
            <a:spLocks noGrp="1"/>
          </p:cNvSpPr>
          <p:nvPr>
            <p:ph sz="quarter" idx="13"/>
          </p:nvPr>
        </p:nvSpPr>
        <p:spPr/>
        <p:txBody>
          <a:bodyPr/>
          <a:lstStyle/>
          <a:p>
            <a:r>
              <a:rPr lang="en-US" dirty="0" smtClean="0"/>
              <a:t>Nikola Bogomirov - loderunner</a:t>
            </a:r>
          </a:p>
          <a:p>
            <a:r>
              <a:rPr lang="en-US" dirty="0" smtClean="0"/>
              <a:t>Simeon Tzvetkov - STzvetkov</a:t>
            </a:r>
          </a:p>
          <a:p>
            <a:r>
              <a:rPr lang="en-US" smtClean="0"/>
              <a:t>Zlatimir </a:t>
            </a:r>
            <a:r>
              <a:rPr lang="en-US" smtClean="0"/>
              <a:t>Mihaylov </a:t>
            </a:r>
            <a:r>
              <a:rPr lang="en-US" smtClean="0"/>
              <a:t>- </a:t>
            </a:r>
            <a:r>
              <a:rPr lang="en-US" smtClean="0"/>
              <a:t>mihaylov</a:t>
            </a:r>
            <a:endParaRPr lang="en-US" dirty="0" smtClean="0"/>
          </a:p>
          <a:p>
            <a:r>
              <a:rPr lang="en-US" dirty="0" smtClean="0"/>
              <a:t>Krasimira-An Petrova - kavpetrova</a:t>
            </a:r>
          </a:p>
          <a:p>
            <a:r>
              <a:rPr lang="en-US" dirty="0" smtClean="0"/>
              <a:t>Kristian</a:t>
            </a:r>
            <a:r>
              <a:rPr lang="en-US" dirty="0"/>
              <a:t> </a:t>
            </a:r>
            <a:r>
              <a:rPr lang="en-US" dirty="0" smtClean="0"/>
              <a:t>Ivanov - Kristianc</a:t>
            </a:r>
          </a:p>
          <a:p>
            <a:r>
              <a:rPr lang="en-US" dirty="0"/>
              <a:t>Biser Sirakov </a:t>
            </a:r>
            <a:r>
              <a:rPr lang="en-US" dirty="0" smtClean="0"/>
              <a:t>- BiSirakov</a:t>
            </a:r>
          </a:p>
          <a:p>
            <a:r>
              <a:rPr lang="en-US" dirty="0"/>
              <a:t>Petko Hadjipetkov </a:t>
            </a:r>
            <a:r>
              <a:rPr lang="en-US" dirty="0" smtClean="0"/>
              <a:t>- petkoH</a:t>
            </a:r>
          </a:p>
          <a:p>
            <a:r>
              <a:rPr lang="en-US" dirty="0" smtClean="0"/>
              <a:t>Blagoy Shokov – Blagoy.Shokov</a:t>
            </a:r>
          </a:p>
          <a:p>
            <a:pPr marL="0" indent="0">
              <a:buNone/>
            </a:pPr>
            <a:r>
              <a:rPr lang="en-US" dirty="0" smtClean="0"/>
              <a:t> </a:t>
            </a:r>
          </a:p>
          <a:p>
            <a:endParaRPr lang="en-US" dirty="0"/>
          </a:p>
        </p:txBody>
      </p:sp>
      <p:pic>
        <p:nvPicPr>
          <p:cNvPr id="4" name="Picture 3" descr="Great-team-member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0338" y="1417638"/>
            <a:ext cx="2540000" cy="2540000"/>
          </a:xfrm>
          <a:prstGeom prst="rect">
            <a:avLst/>
          </a:prstGeom>
          <a:ln>
            <a:noFill/>
          </a:ln>
          <a:effectLst>
            <a:softEdge rad="112500"/>
          </a:effectLst>
        </p:spPr>
      </p:pic>
    </p:spTree>
    <p:extLst>
      <p:ext uri="{BB962C8B-B14F-4D97-AF65-F5344CB8AC3E}">
        <p14:creationId xmlns:p14="http://schemas.microsoft.com/office/powerpoint/2010/main" val="750091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z="2800" dirty="0"/>
              <a:t>https://github.com/STzvetkov/Troll-runner</a:t>
            </a:r>
            <a:endParaRPr lang="en-US" sz="2800" dirty="0"/>
          </a:p>
        </p:txBody>
      </p:sp>
      <p:sp>
        <p:nvSpPr>
          <p:cNvPr id="3" name="Content Placeholder 2"/>
          <p:cNvSpPr>
            <a:spLocks noGrp="1"/>
          </p:cNvSpPr>
          <p:nvPr>
            <p:ph sz="quarter" idx="13"/>
          </p:nvPr>
        </p:nvSpPr>
        <p:spPr/>
        <p:txBody>
          <a:bodyPr/>
          <a:lstStyle/>
          <a:p>
            <a:pPr marL="342900" lvl="1" indent="-342900"/>
            <a:r>
              <a:rPr lang="en-US" sz="1800" dirty="0"/>
              <a:t>General rules of the game</a:t>
            </a:r>
            <a:endParaRPr lang="en-US" sz="1400" dirty="0"/>
          </a:p>
          <a:p>
            <a:pPr marL="0" indent="0">
              <a:buNone/>
            </a:pPr>
            <a:r>
              <a:rPr lang="en-US" dirty="0"/>
              <a:t>After a thorough investigation of the two games that inspired our one (hours and hours spent in “running”, jumping and shooting) we got the main playing concepts. Then we merged them and let our imagination go wild. The final result may cause a mild heart attack to the authors of the original games if they see what we have done with their ideas.</a:t>
            </a:r>
          </a:p>
          <a:p>
            <a:pPr marL="0" indent="0">
              <a:buNone/>
            </a:pPr>
            <a:r>
              <a:rPr lang="en-US" dirty="0"/>
              <a:t>These rules form the overall logic of our program.</a:t>
            </a:r>
          </a:p>
          <a:p>
            <a:pPr marL="0" indent="0">
              <a:buNone/>
            </a:pPr>
            <a:r>
              <a:rPr lang="en-US" dirty="0"/>
              <a:t> </a:t>
            </a:r>
          </a:p>
          <a:p>
            <a:pPr marL="0" lvl="0" indent="0">
              <a:buNone/>
            </a:pPr>
            <a:r>
              <a:rPr lang="en-US" dirty="0"/>
              <a:t>The game is a single player one. Adding a second “troll” to share the same keyboard could only lead to real life bloodsheds and even worse: unwanted damage of the input device.</a:t>
            </a:r>
          </a:p>
          <a:p>
            <a:pPr marL="0" lvl="0" indent="0">
              <a:buNone/>
            </a:pPr>
            <a:r>
              <a:rPr lang="en-US" dirty="0"/>
              <a:t>The player uses </a:t>
            </a:r>
            <a:r>
              <a:rPr lang="en-US" b="1" dirty="0" smtClean="0"/>
              <a:t>space </a:t>
            </a:r>
            <a:r>
              <a:rPr lang="en-US" dirty="0" smtClean="0"/>
              <a:t>to </a:t>
            </a:r>
            <a:r>
              <a:rPr lang="en-US" dirty="0"/>
              <a:t>jump and </a:t>
            </a:r>
            <a:r>
              <a:rPr lang="en-US" b="1" dirty="0"/>
              <a:t>right arrow</a:t>
            </a:r>
            <a:r>
              <a:rPr lang="en-US" dirty="0"/>
              <a:t> to increase movement speed. </a:t>
            </a:r>
            <a:r>
              <a:rPr lang="en-US" b="1" dirty="0" smtClean="0"/>
              <a:t>ESC</a:t>
            </a:r>
            <a:r>
              <a:rPr lang="en-US" dirty="0" smtClean="0"/>
              <a:t> </a:t>
            </a:r>
            <a:r>
              <a:rPr lang="en-US" dirty="0"/>
              <a:t>is used for </a:t>
            </a:r>
            <a:r>
              <a:rPr lang="en-US" dirty="0" smtClean="0"/>
              <a:t>pause.</a:t>
            </a:r>
            <a:endParaRPr lang="en-US" dirty="0"/>
          </a:p>
          <a:p>
            <a:pPr marL="0" indent="0">
              <a:buNone/>
            </a:pPr>
            <a:endParaRPr lang="en-US" dirty="0"/>
          </a:p>
        </p:txBody>
      </p:sp>
    </p:spTree>
    <p:extLst>
      <p:ext uri="{BB962C8B-B14F-4D97-AF65-F5344CB8AC3E}">
        <p14:creationId xmlns:p14="http://schemas.microsoft.com/office/powerpoint/2010/main" val="4258992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achalenekran.JPG"/>
          <p:cNvPicPr>
            <a:picLocks noGrp="1" noChangeAspect="1"/>
          </p:cNvPicPr>
          <p:nvPr>
            <p:ph sz="quarter" idx="13"/>
          </p:nvPr>
        </p:nvPicPr>
        <p:blipFill>
          <a:blip r:embed="rId2" cstate="email">
            <a:extLst>
              <a:ext uri="{28A0092B-C50C-407E-A947-70E740481C1C}">
                <a14:useLocalDpi xmlns:a14="http://schemas.microsoft.com/office/drawing/2010/main" val="0"/>
              </a:ext>
            </a:extLst>
          </a:blip>
          <a:srcRect t="-27279" b="-27279"/>
          <a:stretch>
            <a:fillRect/>
          </a:stretch>
        </p:blipFill>
        <p:spPr>
          <a:xfrm>
            <a:off x="124394" y="-446158"/>
            <a:ext cx="6079826" cy="3156833"/>
          </a:xfrm>
        </p:spPr>
      </p:pic>
      <p:pic>
        <p:nvPicPr>
          <p:cNvPr id="5" name="Picture 4" descr="sreda.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11447" y="2189053"/>
            <a:ext cx="6189949" cy="2110210"/>
          </a:xfrm>
          <a:prstGeom prst="rect">
            <a:avLst/>
          </a:prstGeom>
        </p:spPr>
      </p:pic>
      <p:pic>
        <p:nvPicPr>
          <p:cNvPr id="6" name="Picture 5" descr="posledenekran.JP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24395" y="4414276"/>
            <a:ext cx="6079826" cy="1982422"/>
          </a:xfrm>
          <a:prstGeom prst="rect">
            <a:avLst/>
          </a:prstGeom>
        </p:spPr>
      </p:pic>
    </p:spTree>
    <p:extLst>
      <p:ext uri="{BB962C8B-B14F-4D97-AF65-F5344CB8AC3E}">
        <p14:creationId xmlns:p14="http://schemas.microsoft.com/office/powerpoint/2010/main" val="1338820973"/>
      </p:ext>
    </p:extLst>
  </p:cSld>
  <p:clrMapOvr>
    <a:masterClrMapping/>
  </p:clrMapOvr>
  <p:timing>
    <p:tnLst>
      <p:par>
        <p:cTn id="1" dur="indefinite" restart="never" nodeType="tmRoot"/>
      </p:par>
    </p:tnLst>
  </p:timing>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ＭＳ ゴシック"/>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ＭＳ ゴシック"/>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Horizon.thmx</Template>
  <TotalTime>53</TotalTime>
  <Words>132</Words>
  <Application>Microsoft Office PowerPoint</Application>
  <PresentationFormat>On-screen Show (4:3)</PresentationFormat>
  <Paragraphs>20</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Horizon</vt:lpstr>
      <vt:lpstr>Team “troll”</vt:lpstr>
      <vt:lpstr>team members</vt:lpstr>
      <vt:lpstr>https://github.com/STzvetkov/Troll-runner</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“troll”</dc:title>
  <dc:creator>Krasimira Petrova</dc:creator>
  <cp:lastModifiedBy>mhlv</cp:lastModifiedBy>
  <cp:revision>6</cp:revision>
  <dcterms:created xsi:type="dcterms:W3CDTF">2015-03-03T12:18:24Z</dcterms:created>
  <dcterms:modified xsi:type="dcterms:W3CDTF">2015-03-03T14:59:28Z</dcterms:modified>
</cp:coreProperties>
</file>