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Relationship Id="rId16" Type="http://schemas.openxmlformats.org/officeDocument/2006/relationships/image" Target="../media/image66.png"/><Relationship Id="rId17" Type="http://schemas.openxmlformats.org/officeDocument/2006/relationships/image" Target="../media/image67.png"/><Relationship Id="rId18" Type="http://schemas.openxmlformats.org/officeDocument/2006/relationships/image" Target="../media/image6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Relationship Id="rId15" Type="http://schemas.openxmlformats.org/officeDocument/2006/relationships/image" Target="../media/image82.png"/><Relationship Id="rId16" Type="http://schemas.openxmlformats.org/officeDocument/2006/relationships/image" Target="../media/image83.png"/><Relationship Id="rId17" Type="http://schemas.openxmlformats.org/officeDocument/2006/relationships/image" Target="../media/image84.png"/><Relationship Id="rId18" Type="http://schemas.openxmlformats.org/officeDocument/2006/relationships/image" Target="../media/image8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Relationship Id="rId11" Type="http://schemas.openxmlformats.org/officeDocument/2006/relationships/image" Target="../media/image95.png"/><Relationship Id="rId12" Type="http://schemas.openxmlformats.org/officeDocument/2006/relationships/image" Target="../media/image96.png"/><Relationship Id="rId13" Type="http://schemas.openxmlformats.org/officeDocument/2006/relationships/image" Target="../media/image97.png"/><Relationship Id="rId14" Type="http://schemas.openxmlformats.org/officeDocument/2006/relationships/image" Target="../media/image98.png"/><Relationship Id="rId15" Type="http://schemas.openxmlformats.org/officeDocument/2006/relationships/image" Target="../media/image99.png"/><Relationship Id="rId16" Type="http://schemas.openxmlformats.org/officeDocument/2006/relationships/image" Target="../media/image100.png"/><Relationship Id="rId17" Type="http://schemas.openxmlformats.org/officeDocument/2006/relationships/image" Target="../media/image101.png"/><Relationship Id="rId18" Type="http://schemas.openxmlformats.org/officeDocument/2006/relationships/image" Target="../media/image102.png"/><Relationship Id="rId19" Type="http://schemas.openxmlformats.org/officeDocument/2006/relationships/image" Target="../media/image103.png"/><Relationship Id="rId20" Type="http://schemas.openxmlformats.org/officeDocument/2006/relationships/image" Target="../media/image104.png"/><Relationship Id="rId21" Type="http://schemas.openxmlformats.org/officeDocument/2006/relationships/image" Target="../media/image105.png"/><Relationship Id="rId22" Type="http://schemas.openxmlformats.org/officeDocument/2006/relationships/image" Target="../media/image106.png"/><Relationship Id="rId23" Type="http://schemas.openxmlformats.org/officeDocument/2006/relationships/image" Target="../media/image107.png"/><Relationship Id="rId24" Type="http://schemas.openxmlformats.org/officeDocument/2006/relationships/image" Target="../media/image108.png"/><Relationship Id="rId25" Type="http://schemas.openxmlformats.org/officeDocument/2006/relationships/image" Target="../media/image109.png"/><Relationship Id="rId26" Type="http://schemas.openxmlformats.org/officeDocument/2006/relationships/image" Target="../media/image110.png"/><Relationship Id="rId27" Type="http://schemas.openxmlformats.org/officeDocument/2006/relationships/image" Target="../media/image1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9704" y="671429"/>
            <a:ext cx="17123810" cy="8942857"/>
            <a:chOff x="609704" y="671429"/>
            <a:chExt cx="17123810" cy="89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704" y="671429"/>
              <a:ext cx="17123810" cy="894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4636" y="2956816"/>
            <a:ext cx="4767331" cy="24319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067" y="5429572"/>
            <a:ext cx="5811589" cy="5841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38114" y="2538143"/>
            <a:ext cx="1903999" cy="5306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709798" y="1218500"/>
            <a:ext cx="6589550" cy="7703998"/>
            <a:chOff x="10709798" y="1218500"/>
            <a:chExt cx="6589550" cy="770399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06697" y="1944052"/>
              <a:ext cx="747927" cy="643217"/>
              <a:chOff x="14606697" y="1944052"/>
              <a:chExt cx="747927" cy="64321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606697" y="1944052"/>
                <a:ext cx="747927" cy="64321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373168" y="4493960"/>
              <a:ext cx="472977" cy="406760"/>
              <a:chOff x="16373168" y="4493960"/>
              <a:chExt cx="472977" cy="40676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73168" y="4493960"/>
                <a:ext cx="472977" cy="40676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450157" y="7661582"/>
              <a:ext cx="812959" cy="812959"/>
              <a:chOff x="14450157" y="7661582"/>
              <a:chExt cx="812959" cy="81295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480000">
                <a:off x="14450157" y="7661582"/>
                <a:ext cx="812959" cy="81295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780292" y="3629997"/>
              <a:ext cx="958788" cy="958788"/>
              <a:chOff x="11780292" y="3629997"/>
              <a:chExt cx="958788" cy="95878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780292" y="3629997"/>
                <a:ext cx="958788" cy="95878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5870506" y="6206964"/>
              <a:ext cx="734414" cy="631596"/>
              <a:chOff x="15870506" y="6206964"/>
              <a:chExt cx="734414" cy="63159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900000">
                <a:off x="15870506" y="6206964"/>
                <a:ext cx="734414" cy="63159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0795513" y="3359141"/>
              <a:ext cx="1624651" cy="1324769"/>
              <a:chOff x="10795513" y="3359141"/>
              <a:chExt cx="1624651" cy="132476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795513" y="3359141"/>
                <a:ext cx="1624651" cy="132476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709798" y="2136999"/>
              <a:ext cx="411840" cy="640248"/>
              <a:chOff x="10709798" y="2136999"/>
              <a:chExt cx="411840" cy="640248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09798" y="2136999"/>
                <a:ext cx="411840" cy="64024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1497713" y="1218500"/>
              <a:ext cx="1955079" cy="1538348"/>
              <a:chOff x="11497713" y="1218500"/>
              <a:chExt cx="1955079" cy="1538348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497713" y="1218500"/>
                <a:ext cx="1955079" cy="153834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3960301" y="1218500"/>
              <a:ext cx="694014" cy="525840"/>
              <a:chOff x="13960301" y="1218500"/>
              <a:chExt cx="694014" cy="525840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960301" y="1218500"/>
                <a:ext cx="694014" cy="52584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138943" y="5761260"/>
              <a:ext cx="641349" cy="641677"/>
              <a:chOff x="11138943" y="5761260"/>
              <a:chExt cx="641349" cy="641677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1138943" y="5761260"/>
                <a:ext cx="641349" cy="64167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2594263" y="4352471"/>
              <a:ext cx="1645049" cy="1705358"/>
              <a:chOff x="12594263" y="4352471"/>
              <a:chExt cx="1645049" cy="1705358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594263" y="4352471"/>
                <a:ext cx="1645049" cy="170535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3400566" y="2269090"/>
              <a:ext cx="1692885" cy="1360907"/>
              <a:chOff x="13400566" y="2269090"/>
              <a:chExt cx="1692885" cy="1360907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400566" y="2269090"/>
                <a:ext cx="1692885" cy="1360907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1167514" y="7713053"/>
              <a:ext cx="660397" cy="875533"/>
              <a:chOff x="11167514" y="7713053"/>
              <a:chExt cx="660397" cy="875533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1167514" y="7713053"/>
                <a:ext cx="660397" cy="875533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5503663" y="1600048"/>
              <a:ext cx="1308840" cy="1050827"/>
              <a:chOff x="15503663" y="1600048"/>
              <a:chExt cx="1308840" cy="1050827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5503663" y="1600048"/>
                <a:ext cx="1308840" cy="1050827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5528234" y="3207477"/>
              <a:ext cx="817816" cy="1166648"/>
              <a:chOff x="15528234" y="3207477"/>
              <a:chExt cx="817816" cy="1166648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3660000">
                <a:off x="15528234" y="3207477"/>
                <a:ext cx="817816" cy="1166648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4973975" y="4705041"/>
              <a:ext cx="722397" cy="722397"/>
              <a:chOff x="14973975" y="4705041"/>
              <a:chExt cx="722397" cy="722397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4973975" y="4705041"/>
                <a:ext cx="722397" cy="722397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3915364" y="5888553"/>
              <a:ext cx="1268426" cy="1268418"/>
              <a:chOff x="13915364" y="5888553"/>
              <a:chExt cx="1268426" cy="1268418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3915364" y="5888553"/>
                <a:ext cx="1268426" cy="1268418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6884240" y="5369247"/>
              <a:ext cx="415108" cy="1061643"/>
              <a:chOff x="16884240" y="5369247"/>
              <a:chExt cx="415108" cy="1061643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6884240" y="5369247"/>
                <a:ext cx="415108" cy="1061643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6559229" y="7437100"/>
              <a:ext cx="727973" cy="1485398"/>
              <a:chOff x="16559229" y="7437100"/>
              <a:chExt cx="727973" cy="1485398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6559229" y="7437100"/>
                <a:ext cx="727973" cy="1485398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4771503" y="3638216"/>
              <a:ext cx="435438" cy="676933"/>
              <a:chOff x="14771503" y="3638216"/>
              <a:chExt cx="435438" cy="676933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-600000">
                <a:off x="14771503" y="3638216"/>
                <a:ext cx="435438" cy="676933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4583817" y="7741448"/>
              <a:ext cx="1187569" cy="953463"/>
              <a:chOff x="14583817" y="7741448"/>
              <a:chExt cx="1187569" cy="953463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5340000">
                <a:off x="14583817" y="7741448"/>
                <a:ext cx="1187569" cy="953463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1987850" y="6805142"/>
              <a:ext cx="1502460" cy="1207825"/>
              <a:chOff x="11987850" y="6805142"/>
              <a:chExt cx="1502460" cy="1207825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4260000">
                <a:off x="11987850" y="6805142"/>
                <a:ext cx="1502460" cy="120782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53" y="673611"/>
            <a:ext cx="17115238" cy="8917895"/>
            <a:chOff x="590453" y="673611"/>
            <a:chExt cx="17115238" cy="89178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53" y="673611"/>
              <a:ext cx="17115238" cy="89178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1882" y="1258503"/>
            <a:ext cx="17123810" cy="28571"/>
            <a:chOff x="581882" y="1258503"/>
            <a:chExt cx="17123810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882" y="1258503"/>
              <a:ext cx="17123810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0930" y="1263492"/>
            <a:ext cx="4686775" cy="8352976"/>
            <a:chOff x="580930" y="1263492"/>
            <a:chExt cx="4686775" cy="83529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930" y="1263492"/>
              <a:ext cx="4686775" cy="83529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3450" y="618003"/>
            <a:ext cx="17123810" cy="8942857"/>
            <a:chOff x="523450" y="618003"/>
            <a:chExt cx="17123810" cy="89428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450" y="618003"/>
              <a:ext cx="17123810" cy="8942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48657" y="1258172"/>
            <a:ext cx="28571" cy="8333333"/>
            <a:chOff x="5248657" y="1258172"/>
            <a:chExt cx="28571" cy="83333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8657" y="1258172"/>
              <a:ext cx="28571" cy="8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573663" y="854568"/>
            <a:ext cx="874116" cy="239597"/>
            <a:chOff x="16573663" y="854568"/>
            <a:chExt cx="874116" cy="23959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6573663" y="854568"/>
              <a:ext cx="239597" cy="239597"/>
              <a:chOff x="16573663" y="854568"/>
              <a:chExt cx="239597" cy="2395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573663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886276" y="854568"/>
              <a:ext cx="239597" cy="239597"/>
              <a:chOff x="16886276" y="854568"/>
              <a:chExt cx="239597" cy="23959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886276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7208181" y="854568"/>
              <a:ext cx="239597" cy="239597"/>
              <a:chOff x="17208181" y="854568"/>
              <a:chExt cx="239597" cy="23959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7208181" y="854568"/>
                <a:ext cx="239597" cy="239597"/>
              </a:xfrm>
              <a:prstGeom prst="rect">
                <a:avLst/>
              </a:prstGeom>
            </p:spPr>
          </p:pic>
        </p:grpSp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4218" y="1869618"/>
            <a:ext cx="2989060" cy="98741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76858" y="1498148"/>
            <a:ext cx="1708473" cy="197334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29477" y="2703534"/>
            <a:ext cx="1475101" cy="43163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64353" y="3590525"/>
            <a:ext cx="5874844" cy="4463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6971" y="661130"/>
            <a:ext cx="18285714" cy="10228571"/>
            <a:chOff x="556971" y="661130"/>
            <a:chExt cx="18285714" cy="102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971" y="661130"/>
              <a:ext cx="18285714" cy="102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18146" y="1253968"/>
            <a:ext cx="4686775" cy="8352976"/>
            <a:chOff x="13018146" y="1253968"/>
            <a:chExt cx="4686775" cy="83529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18146" y="1253968"/>
              <a:ext cx="4686775" cy="83529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7391" y="780086"/>
            <a:ext cx="2085901" cy="4599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1882" y="1258503"/>
            <a:ext cx="17123810" cy="28571"/>
            <a:chOff x="581882" y="1258503"/>
            <a:chExt cx="17123810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882" y="1258503"/>
              <a:ext cx="17123810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73663" y="854568"/>
            <a:ext cx="874116" cy="239597"/>
            <a:chOff x="16573663" y="854568"/>
            <a:chExt cx="874116" cy="23959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573663" y="854568"/>
              <a:ext cx="239597" cy="239597"/>
              <a:chOff x="16573663" y="854568"/>
              <a:chExt cx="239597" cy="23959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573663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886276" y="854568"/>
              <a:ext cx="239597" cy="239597"/>
              <a:chOff x="16886276" y="854568"/>
              <a:chExt cx="239597" cy="23959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886276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208181" y="854568"/>
              <a:ext cx="239597" cy="239597"/>
              <a:chOff x="17208181" y="854568"/>
              <a:chExt cx="239597" cy="23959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7208181" y="854568"/>
                <a:ext cx="239597" cy="239597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556971" y="1253968"/>
            <a:ext cx="17123810" cy="8942857"/>
            <a:chOff x="556971" y="1253968"/>
            <a:chExt cx="17123810" cy="894285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6971" y="1253968"/>
              <a:ext cx="17123810" cy="89428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027670" y="1258172"/>
            <a:ext cx="28571" cy="8333333"/>
            <a:chOff x="13027670" y="1258172"/>
            <a:chExt cx="28571" cy="833333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27670" y="1258172"/>
              <a:ext cx="28571" cy="833333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23552" y="1906037"/>
            <a:ext cx="6460755" cy="99693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97148" y="1542110"/>
            <a:ext cx="1898949" cy="196582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68810" y="2716744"/>
            <a:ext cx="3042549" cy="54319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35125" y="3308007"/>
            <a:ext cx="7030368" cy="60417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53" y="673611"/>
            <a:ext cx="17115238" cy="8917895"/>
            <a:chOff x="590453" y="673611"/>
            <a:chExt cx="17115238" cy="89178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53" y="673611"/>
              <a:ext cx="17115238" cy="89178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1882" y="1258503"/>
            <a:ext cx="17123810" cy="28571"/>
            <a:chOff x="581882" y="1258503"/>
            <a:chExt cx="17123810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882" y="1258503"/>
              <a:ext cx="17123810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0952" y="1244128"/>
            <a:ext cx="17123810" cy="8942857"/>
            <a:chOff x="580952" y="1244128"/>
            <a:chExt cx="17123810" cy="894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952" y="1244128"/>
              <a:ext cx="17123810" cy="8942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73663" y="854568"/>
            <a:ext cx="874116" cy="239597"/>
            <a:chOff x="16573663" y="854568"/>
            <a:chExt cx="874116" cy="23959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573663" y="854568"/>
              <a:ext cx="239597" cy="239597"/>
              <a:chOff x="16573663" y="854568"/>
              <a:chExt cx="239597" cy="23959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573663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886276" y="854568"/>
              <a:ext cx="239597" cy="239597"/>
              <a:chOff x="16886276" y="854568"/>
              <a:chExt cx="239597" cy="23959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886276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208181" y="854568"/>
              <a:ext cx="239597" cy="239597"/>
              <a:chOff x="17208181" y="854568"/>
              <a:chExt cx="239597" cy="2395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208181" y="854568"/>
                <a:ext cx="239597" cy="239597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27141" y="1586128"/>
            <a:ext cx="2384717" cy="99693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2900" y="1302219"/>
            <a:ext cx="1898949" cy="196582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72400" y="2416906"/>
            <a:ext cx="878578" cy="45798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56878" y="3105257"/>
            <a:ext cx="2234644" cy="3092933"/>
            <a:chOff x="1556878" y="3105257"/>
            <a:chExt cx="2234644" cy="30929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56878" y="3105257"/>
              <a:ext cx="2234644" cy="309293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6629" y="6395306"/>
            <a:ext cx="3282101" cy="71863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84410" y="6395306"/>
            <a:ext cx="3040644" cy="68625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318695" y="4416190"/>
            <a:ext cx="3085714" cy="1782000"/>
            <a:chOff x="5318695" y="4416190"/>
            <a:chExt cx="3085714" cy="178200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18695" y="4416190"/>
              <a:ext cx="3085714" cy="17820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192273" y="4416190"/>
            <a:ext cx="2205596" cy="1902327"/>
            <a:chOff x="10192273" y="4416190"/>
            <a:chExt cx="2205596" cy="190232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192273" y="4416190"/>
              <a:ext cx="2205596" cy="190232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465782" y="6424058"/>
            <a:ext cx="3233911" cy="67673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699859" y="4457358"/>
            <a:ext cx="1830677" cy="1819992"/>
            <a:chOff x="14699859" y="4457358"/>
            <a:chExt cx="1830677" cy="181999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699859" y="4457358"/>
              <a:ext cx="1830677" cy="1819992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785906" y="6424058"/>
            <a:ext cx="2815444" cy="718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53" y="673611"/>
            <a:ext cx="17115238" cy="8917895"/>
            <a:chOff x="590453" y="673611"/>
            <a:chExt cx="17115238" cy="89178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53" y="673611"/>
              <a:ext cx="17115238" cy="89178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1882" y="1258503"/>
            <a:ext cx="17123810" cy="28571"/>
            <a:chOff x="581882" y="1258503"/>
            <a:chExt cx="17123810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882" y="1258503"/>
              <a:ext cx="17123810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0952" y="1244128"/>
            <a:ext cx="17123810" cy="8942857"/>
            <a:chOff x="580952" y="1244128"/>
            <a:chExt cx="17123810" cy="894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952" y="1244128"/>
              <a:ext cx="17123810" cy="8942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73663" y="854568"/>
            <a:ext cx="874116" cy="239597"/>
            <a:chOff x="16573663" y="854568"/>
            <a:chExt cx="874116" cy="23959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573663" y="854568"/>
              <a:ext cx="239597" cy="239597"/>
              <a:chOff x="16573663" y="854568"/>
              <a:chExt cx="239597" cy="23959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573663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886276" y="854568"/>
              <a:ext cx="239597" cy="239597"/>
              <a:chOff x="16886276" y="854568"/>
              <a:chExt cx="239597" cy="23959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886276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208181" y="854568"/>
              <a:ext cx="239597" cy="239597"/>
              <a:chOff x="17208181" y="854568"/>
              <a:chExt cx="239597" cy="2395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208181" y="854568"/>
                <a:ext cx="239597" cy="239597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27141" y="1586128"/>
            <a:ext cx="2384717" cy="99693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2900" y="1302219"/>
            <a:ext cx="1898949" cy="196582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72400" y="2416906"/>
            <a:ext cx="878578" cy="45798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84991" y="6380944"/>
            <a:ext cx="2677349" cy="44442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19280" y="4395816"/>
            <a:ext cx="3723461" cy="1818498"/>
            <a:chOff x="1419280" y="4395816"/>
            <a:chExt cx="3723461" cy="181849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19280" y="4395816"/>
              <a:ext cx="3723461" cy="181849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95238" y="3849967"/>
            <a:ext cx="2837382" cy="2405890"/>
            <a:chOff x="6295238" y="3849967"/>
            <a:chExt cx="2837382" cy="24058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95238" y="3849967"/>
              <a:ext cx="2837382" cy="240589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899010" y="6375229"/>
            <a:ext cx="3005320" cy="68624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695099" y="4412398"/>
            <a:ext cx="2391702" cy="1843459"/>
            <a:chOff x="10695099" y="4412398"/>
            <a:chExt cx="2391702" cy="184345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95099" y="4412398"/>
              <a:ext cx="2391702" cy="184345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061620" y="6418087"/>
            <a:ext cx="2891035" cy="44442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810403" y="4091164"/>
            <a:ext cx="2200318" cy="2326598"/>
            <a:chOff x="14810403" y="4091164"/>
            <a:chExt cx="2200318" cy="232659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810403" y="4091164"/>
              <a:ext cx="2200318" cy="2326598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081429" y="6380944"/>
            <a:ext cx="2620206" cy="444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7056" y="1569504"/>
            <a:ext cx="3944822" cy="98011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2315" y="2391315"/>
            <a:ext cx="1652520" cy="50141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7391" y="780086"/>
            <a:ext cx="2085901" cy="4599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1882" y="1258503"/>
            <a:ext cx="17123810" cy="28571"/>
            <a:chOff x="581882" y="1258503"/>
            <a:chExt cx="17123810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882" y="1258503"/>
              <a:ext cx="17123810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73663" y="854568"/>
            <a:ext cx="874116" cy="239597"/>
            <a:chOff x="16573663" y="854568"/>
            <a:chExt cx="874116" cy="23959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6573663" y="854568"/>
              <a:ext cx="239597" cy="239597"/>
              <a:chOff x="16573663" y="854568"/>
              <a:chExt cx="239597" cy="23959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573663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886276" y="854568"/>
              <a:ext cx="239597" cy="239597"/>
              <a:chOff x="16886276" y="854568"/>
              <a:chExt cx="239597" cy="23959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886276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208181" y="854568"/>
              <a:ext cx="239597" cy="239597"/>
              <a:chOff x="17208181" y="854568"/>
              <a:chExt cx="239597" cy="23959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7208181" y="854568"/>
                <a:ext cx="239597" cy="239597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6573663" y="854568"/>
            <a:ext cx="874116" cy="239597"/>
            <a:chOff x="16573663" y="854568"/>
            <a:chExt cx="874116" cy="23959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6573663" y="854568"/>
              <a:ext cx="239597" cy="239597"/>
              <a:chOff x="16573663" y="854568"/>
              <a:chExt cx="239597" cy="23959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573663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886276" y="854568"/>
              <a:ext cx="239597" cy="239597"/>
              <a:chOff x="16886276" y="854568"/>
              <a:chExt cx="239597" cy="23959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6886276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7208181" y="854568"/>
              <a:ext cx="239597" cy="239597"/>
              <a:chOff x="17208181" y="854568"/>
              <a:chExt cx="239597" cy="23959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7208181" y="854568"/>
                <a:ext cx="239597" cy="239597"/>
              </a:xfrm>
              <a:prstGeom prst="rect">
                <a:avLst/>
              </a:prstGeom>
            </p:spPr>
          </p:pic>
        </p:grpSp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9825" y="1229396"/>
            <a:ext cx="1965616" cy="196582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261029" y="1966468"/>
            <a:ext cx="6954282" cy="723340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06639" y="3574097"/>
            <a:ext cx="6171420" cy="6171429"/>
            <a:chOff x="1306639" y="3574097"/>
            <a:chExt cx="6171420" cy="6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6639" y="3574097"/>
              <a:ext cx="6171420" cy="617142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28965" y="5718441"/>
            <a:ext cx="2301877" cy="110053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051416" y="2908433"/>
            <a:ext cx="946278" cy="66620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575222" y="8805615"/>
            <a:ext cx="867640" cy="66620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80485" y="3989266"/>
            <a:ext cx="971906" cy="66620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1532" y="5470570"/>
            <a:ext cx="1375602" cy="66620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79478" y="4649315"/>
            <a:ext cx="1844326" cy="81310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153663" y="8731852"/>
            <a:ext cx="1739680" cy="80751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847181" y="9649628"/>
            <a:ext cx="971906" cy="666202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154523" y="9649628"/>
            <a:ext cx="867640" cy="66620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749375" y="6867598"/>
            <a:ext cx="2183656" cy="193145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47910" y="5888927"/>
            <a:ext cx="2300889" cy="80751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663059" y="3768439"/>
            <a:ext cx="1763804" cy="131094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231173" y="8264468"/>
            <a:ext cx="1830003" cy="6864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2022-06-22T11:31:13Z</dcterms:created>
  <dcterms:modified xsi:type="dcterms:W3CDTF">2022-06-22T11:31:13Z</dcterms:modified>
</cp:coreProperties>
</file>