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9343" y="1857638"/>
            <a:ext cx="8364553" cy="67198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363" y="8608868"/>
            <a:ext cx="2783958" cy="501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5836" y="3932615"/>
            <a:ext cx="874058" cy="31134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3626" y="3751579"/>
            <a:ext cx="4364164" cy="18266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73420" y="4274239"/>
            <a:ext cx="1483491" cy="4920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3420" y="5277934"/>
            <a:ext cx="2867015" cy="492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3420" y="6255982"/>
            <a:ext cx="1241996" cy="5015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84317" y="5142857"/>
            <a:ext cx="3826087" cy="313458"/>
            <a:chOff x="2584317" y="5142857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317" y="5142857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8483" y="2934128"/>
            <a:ext cx="6629424" cy="30295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747632" cy="1845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8571" y="2356674"/>
            <a:ext cx="15199980" cy="43148"/>
            <a:chOff x="2628571" y="2356674"/>
            <a:chExt cx="15199980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571" y="2356674"/>
              <a:ext cx="1519998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8571" y="639654"/>
            <a:ext cx="15250158" cy="313458"/>
            <a:chOff x="2628571" y="639654"/>
            <a:chExt cx="1525015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571" y="639654"/>
              <a:ext cx="1525015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1470807" cy="313458"/>
            <a:chOff x="423354" y="2221684"/>
            <a:chExt cx="147080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1470807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230773" y="5393817"/>
            <a:ext cx="9271840" cy="43148"/>
            <a:chOff x="-2230773" y="5393817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2230773" y="5393817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28561" y="2798889"/>
            <a:ext cx="5147826" cy="6618955"/>
            <a:chOff x="11828561" y="2798889"/>
            <a:chExt cx="5147826" cy="66189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28561" y="2798889"/>
              <a:ext cx="5147826" cy="66189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32051" y="3333063"/>
            <a:ext cx="2848139" cy="1200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0051" y="4749949"/>
            <a:ext cx="3670987" cy="15909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60051" y="6518909"/>
            <a:ext cx="2848139" cy="8091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37768" y="7227005"/>
            <a:ext cx="6330849" cy="2266572"/>
            <a:chOff x="6037768" y="7227005"/>
            <a:chExt cx="6330849" cy="22665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7768" y="7227005"/>
              <a:ext cx="6330849" cy="226657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1514" y="8054663"/>
            <a:ext cx="5467614" cy="11326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16108" y="1202124"/>
            <a:ext cx="5891081" cy="1337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096" y="3141744"/>
            <a:ext cx="12742862" cy="6455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747632" cy="1845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8571" y="2356674"/>
            <a:ext cx="15199980" cy="43148"/>
            <a:chOff x="2628571" y="2356674"/>
            <a:chExt cx="15199980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571" y="2356674"/>
              <a:ext cx="1519998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8571" y="639654"/>
            <a:ext cx="15250158" cy="313458"/>
            <a:chOff x="2628571" y="639654"/>
            <a:chExt cx="1525015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571" y="639654"/>
              <a:ext cx="1525015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1470807" cy="313458"/>
            <a:chOff x="423354" y="2221684"/>
            <a:chExt cx="147080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1470807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230773" y="5393817"/>
            <a:ext cx="9271840" cy="43148"/>
            <a:chOff x="-2230773" y="5393817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2230773" y="5393817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6108" y="1202127"/>
            <a:ext cx="6493919" cy="1337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60" y="619186"/>
            <a:ext cx="1871442" cy="1845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8571" y="2356674"/>
            <a:ext cx="15199980" cy="43148"/>
            <a:chOff x="2628571" y="2356674"/>
            <a:chExt cx="15199980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571" y="2356674"/>
              <a:ext cx="1519998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8571" y="639654"/>
            <a:ext cx="15250158" cy="313458"/>
            <a:chOff x="2628571" y="639654"/>
            <a:chExt cx="15250158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571" y="639654"/>
              <a:ext cx="1525015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1470807" cy="313458"/>
            <a:chOff x="423354" y="2221684"/>
            <a:chExt cx="147080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1470807" cy="3134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6108" y="1202127"/>
            <a:ext cx="5713605" cy="13379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351" y="3830584"/>
            <a:ext cx="4247693" cy="1816916"/>
            <a:chOff x="926351" y="3830584"/>
            <a:chExt cx="4247693" cy="18169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351" y="3830584"/>
              <a:ext cx="4247693" cy="181691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733" y="8361360"/>
            <a:ext cx="4162205" cy="601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89036" y="5283000"/>
            <a:ext cx="638734" cy="1041318"/>
            <a:chOff x="6089036" y="5283000"/>
            <a:chExt cx="638734" cy="10413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9036" y="5283000"/>
              <a:ext cx="638734" cy="1041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3354" y="6324319"/>
            <a:ext cx="2397526" cy="1669794"/>
            <a:chOff x="423354" y="6324319"/>
            <a:chExt cx="2397526" cy="16697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6324319"/>
              <a:ext cx="2397526" cy="16697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95208" y="6261707"/>
            <a:ext cx="2522069" cy="1795017"/>
            <a:chOff x="3095208" y="6261707"/>
            <a:chExt cx="2522069" cy="17950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5208" y="6261707"/>
              <a:ext cx="2522069" cy="17950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01194" y="2869399"/>
            <a:ext cx="2888446" cy="2888446"/>
            <a:chOff x="7101194" y="2869399"/>
            <a:chExt cx="2888446" cy="28884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1194" y="2869399"/>
              <a:ext cx="2888446" cy="288844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92525" y="8100312"/>
            <a:ext cx="3696235" cy="77570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32721" y="5615973"/>
            <a:ext cx="3085714" cy="1964286"/>
            <a:chOff x="7132721" y="5615973"/>
            <a:chExt cx="3085714" cy="196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2721" y="5615973"/>
              <a:ext cx="3085714" cy="196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49621" y="9027047"/>
            <a:ext cx="4855083" cy="60982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445" y="9121603"/>
            <a:ext cx="3019261" cy="42907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332468" y="6013699"/>
            <a:ext cx="2296366" cy="1980414"/>
            <a:chOff x="10332468" y="6013699"/>
            <a:chExt cx="2296366" cy="19804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32468" y="6013699"/>
              <a:ext cx="2296366" cy="19804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07205" y="5283000"/>
            <a:ext cx="638734" cy="1041318"/>
            <a:chOff x="13007205" y="5283000"/>
            <a:chExt cx="638734" cy="104131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07205" y="5283000"/>
              <a:ext cx="638734" cy="104131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92287" y="8043274"/>
            <a:ext cx="3795444" cy="77570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001429" y="3264965"/>
            <a:ext cx="3005730" cy="2492880"/>
            <a:chOff x="10001429" y="3264965"/>
            <a:chExt cx="3005730" cy="249288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01429" y="3264965"/>
              <a:ext cx="3005730" cy="24928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30971" y="4149700"/>
            <a:ext cx="3469402" cy="2995600"/>
            <a:chOff x="14230971" y="4149700"/>
            <a:chExt cx="3469402" cy="29956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30971" y="4149700"/>
              <a:ext cx="3469402" cy="299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60" y="619186"/>
            <a:ext cx="1871442" cy="1845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8571" y="2356674"/>
            <a:ext cx="15199980" cy="43148"/>
            <a:chOff x="2628571" y="2356674"/>
            <a:chExt cx="15199980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571" y="2356674"/>
              <a:ext cx="1519998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8571" y="639654"/>
            <a:ext cx="15250158" cy="313458"/>
            <a:chOff x="2628571" y="639654"/>
            <a:chExt cx="15250158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571" y="639654"/>
              <a:ext cx="1525015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1470807" cy="313458"/>
            <a:chOff x="423354" y="2221684"/>
            <a:chExt cx="147080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1470807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230773" y="5393817"/>
            <a:ext cx="9271840" cy="43148"/>
            <a:chOff x="-2230773" y="5393817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2230773" y="5393817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6108" y="1202127"/>
            <a:ext cx="3188005" cy="13475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28571" y="2969384"/>
            <a:ext cx="5580952" cy="2503150"/>
            <a:chOff x="2628571" y="2969384"/>
            <a:chExt cx="5580952" cy="25031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8571" y="2969384"/>
              <a:ext cx="5580952" cy="25031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33621" y="5687106"/>
            <a:ext cx="4123880" cy="12801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42847" y="2940812"/>
            <a:ext cx="2696752" cy="2696689"/>
            <a:chOff x="9542847" y="2940812"/>
            <a:chExt cx="2696752" cy="2696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2847" y="2940812"/>
              <a:ext cx="2696752" cy="26966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0763" y="5763297"/>
            <a:ext cx="3504080" cy="6940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171429" y="2819042"/>
            <a:ext cx="2264096" cy="2803834"/>
            <a:chOff x="14171429" y="2819042"/>
            <a:chExt cx="2264096" cy="28038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71429" y="2819042"/>
              <a:ext cx="2264096" cy="28038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27573" y="5782344"/>
            <a:ext cx="2523851" cy="12889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344647" y="6915023"/>
            <a:ext cx="2383925" cy="1927467"/>
            <a:chOff x="3344647" y="6915023"/>
            <a:chExt cx="2383925" cy="19274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4647" y="6915023"/>
              <a:ext cx="2383925" cy="192746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66087" y="8918631"/>
            <a:ext cx="2756289" cy="1288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8119" cy="48942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2022-06-22T15:33:56Z</dcterms:created>
  <dcterms:modified xsi:type="dcterms:W3CDTF">2022-06-22T15:33:56Z</dcterms:modified>
</cp:coreProperties>
</file>