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811" y="2585489"/>
            <a:ext cx="6751661" cy="36182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1094" y="4395076"/>
            <a:ext cx="8168243" cy="38769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25" y="549248"/>
            <a:ext cx="1581727" cy="5678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4753" y="599300"/>
            <a:ext cx="1754546" cy="5678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66545" y="549248"/>
            <a:ext cx="734641" cy="5678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04514" y="549248"/>
            <a:ext cx="2797927" cy="56786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59714" y="7225514"/>
            <a:ext cx="2956172" cy="15387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3932" y="562001"/>
            <a:ext cx="6878582" cy="25561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7839" y="4066387"/>
            <a:ext cx="4221800" cy="10206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18095" y="0"/>
            <a:ext cx="6099009" cy="10332875"/>
            <a:chOff x="12718095" y="0"/>
            <a:chExt cx="6099009" cy="103328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18095" y="0"/>
              <a:ext cx="6099009" cy="103328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2398" y="4843481"/>
            <a:ext cx="3561399" cy="3561399"/>
            <a:chOff x="1502398" y="4843481"/>
            <a:chExt cx="3561399" cy="35613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2398" y="4843481"/>
              <a:ext cx="3561399" cy="35613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7248" y="3158770"/>
            <a:ext cx="4568105" cy="10206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07248" y="5155590"/>
            <a:ext cx="5705315" cy="102125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07248" y="6087143"/>
            <a:ext cx="4365315" cy="19530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07248" y="8102332"/>
            <a:ext cx="5622934" cy="15736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77070" y="9787529"/>
            <a:ext cx="279491" cy="875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4735" y="2207840"/>
            <a:ext cx="5716245" cy="7621761"/>
            <a:chOff x="6284735" y="2207840"/>
            <a:chExt cx="5716245" cy="76217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4735" y="2207840"/>
              <a:ext cx="5716245" cy="76217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4174" y="5672474"/>
            <a:ext cx="5232430" cy="30559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20097" y="4424535"/>
            <a:ext cx="4139994" cy="7009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93612" y="7162945"/>
            <a:ext cx="1939496" cy="1748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9030" y="1030919"/>
            <a:ext cx="204295" cy="909881"/>
            <a:chOff x="1469030" y="1030919"/>
            <a:chExt cx="204295" cy="90988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00017" y="1765355"/>
              <a:ext cx="142322" cy="146596"/>
              <a:chOff x="1500017" y="1765355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500017" y="1765355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00017" y="1412562"/>
              <a:ext cx="142322" cy="146596"/>
              <a:chOff x="1500017" y="1412562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500017" y="1412562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00017" y="1059769"/>
              <a:ext cx="142322" cy="146596"/>
              <a:chOff x="1500017" y="1059769"/>
              <a:chExt cx="142322" cy="14659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500017" y="1059769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7266" y="518357"/>
            <a:ext cx="3763763" cy="29235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97680" y="2055833"/>
            <a:ext cx="5244049" cy="29235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49516" y="8406068"/>
            <a:ext cx="4339280" cy="1112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76216" y="-73763"/>
            <a:ext cx="8779657" cy="10359477"/>
            <a:chOff x="4676216" y="-73763"/>
            <a:chExt cx="8779657" cy="103594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6216" y="-73763"/>
              <a:ext cx="8779657" cy="103594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9889" y="565001"/>
            <a:ext cx="4080458" cy="18033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46409" y="2368740"/>
            <a:ext cx="2802581" cy="20174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27334" y="9172639"/>
            <a:ext cx="4620569" cy="1198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4038" y="3209297"/>
            <a:ext cx="2802581" cy="20174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2005" y="6027130"/>
            <a:ext cx="2802581" cy="20174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69901" y="5969988"/>
            <a:ext cx="2802581" cy="20174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6371" y="1736112"/>
            <a:ext cx="9619585" cy="7214689"/>
            <a:chOff x="-116371" y="1736112"/>
            <a:chExt cx="9619585" cy="72146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6371" y="1736112"/>
              <a:ext cx="9619585" cy="72146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3552" y="3403154"/>
            <a:ext cx="2908268" cy="16819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95417" y="910684"/>
            <a:ext cx="7646141" cy="24554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46068" y="4856382"/>
            <a:ext cx="5738794" cy="47861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542421" y="3531159"/>
            <a:ext cx="204295" cy="909881"/>
            <a:chOff x="16542421" y="3531159"/>
            <a:chExt cx="204295" cy="90988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573408" y="4265595"/>
              <a:ext cx="142322" cy="146596"/>
              <a:chOff x="16573408" y="4265595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6573408" y="4265595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573408" y="3912802"/>
              <a:ext cx="142322" cy="146596"/>
              <a:chOff x="16573408" y="3912802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6573408" y="3912802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573408" y="3560009"/>
              <a:ext cx="142322" cy="146596"/>
              <a:chOff x="16573408" y="3560009"/>
              <a:chExt cx="142322" cy="14659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6573408" y="3560009"/>
                <a:ext cx="142322" cy="14659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0467" y="994881"/>
            <a:ext cx="204295" cy="909881"/>
            <a:chOff x="1300467" y="994881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331454" y="1729317"/>
              <a:ext cx="142322" cy="146596"/>
              <a:chOff x="1331454" y="1729317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331454" y="172931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331454" y="1376524"/>
              <a:ext cx="142322" cy="146596"/>
              <a:chOff x="1331454" y="1376524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331454" y="1376524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31454" y="1023731"/>
              <a:ext cx="142322" cy="146596"/>
              <a:chOff x="1331454" y="1023731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331454" y="1023731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9798" y="613594"/>
            <a:ext cx="7032570" cy="16190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02614" y="3367204"/>
            <a:ext cx="6171429" cy="4922735"/>
            <a:chOff x="1402614" y="3367204"/>
            <a:chExt cx="6171429" cy="49227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2614" y="3367204"/>
              <a:ext cx="6171429" cy="492273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94954" y="2858962"/>
            <a:ext cx="6393442" cy="56026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0467" y="994881"/>
            <a:ext cx="204295" cy="909881"/>
            <a:chOff x="1300467" y="994881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331454" y="1729317"/>
              <a:ext cx="142322" cy="146596"/>
              <a:chOff x="1331454" y="1729317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331454" y="172931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331454" y="1376524"/>
              <a:ext cx="142322" cy="146596"/>
              <a:chOff x="1331454" y="1376524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331454" y="1376524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31454" y="1023731"/>
              <a:ext cx="142322" cy="146596"/>
              <a:chOff x="1331454" y="1023731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331454" y="1023731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9798" y="613594"/>
            <a:ext cx="7032570" cy="16190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9514" y="2972883"/>
            <a:ext cx="6171429" cy="5558997"/>
            <a:chOff x="1319514" y="2972883"/>
            <a:chExt cx="6171429" cy="55589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9514" y="2972883"/>
              <a:ext cx="6171429" cy="55589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23525" y="1847620"/>
            <a:ext cx="4985937" cy="7235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0467" y="994881"/>
            <a:ext cx="204295" cy="909881"/>
            <a:chOff x="1300467" y="994881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331454" y="1729317"/>
              <a:ext cx="142322" cy="146596"/>
              <a:chOff x="1331454" y="1729317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331454" y="172931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331454" y="1376524"/>
              <a:ext cx="142322" cy="146596"/>
              <a:chOff x="1331454" y="1376524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331454" y="1376524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31454" y="1023731"/>
              <a:ext cx="142322" cy="146596"/>
              <a:chOff x="1331454" y="1023731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331454" y="1023731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9798" y="613594"/>
            <a:ext cx="7032570" cy="16190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00467" y="2943186"/>
            <a:ext cx="6171429" cy="4894581"/>
            <a:chOff x="1300467" y="2943186"/>
            <a:chExt cx="6171429" cy="48945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0467" y="2943186"/>
              <a:ext cx="6171429" cy="489458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14001" y="3692830"/>
            <a:ext cx="5249994" cy="24024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5349" y="3650666"/>
            <a:ext cx="9683421" cy="18178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9507" y="5051738"/>
            <a:ext cx="5979363" cy="10932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1943" y="564170"/>
            <a:ext cx="1848441" cy="5678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066" y="564170"/>
            <a:ext cx="1754546" cy="5678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66545" y="581136"/>
            <a:ext cx="734641" cy="5678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2454" y="581136"/>
            <a:ext cx="3133727" cy="5307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2022-06-22T12:02:39Z</dcterms:created>
  <dcterms:modified xsi:type="dcterms:W3CDTF">2022-06-22T12:02:39Z</dcterms:modified>
</cp:coreProperties>
</file>