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17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24575,'1'38'0,"-3"0"0,-1-1 0,-13 60 0,7-42 0,3 0 0,2 0 0,3 0 0,5 56 0,-1 10 0,-3 109-1365,0-202-5461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44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24575,'6'0'0,"7"0"0,7 0 0,6 0 0,-1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45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22 24575,'0'6'0,"0"7"0,0-4 0,0-9 0,0-11 0,0-8 0,0 4 0,0 11 0,0 11 0,0 10 0,-6 2 0,-1 4 0,-1-2-8191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55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24575,'16'45'0,"-6"-21"0,19 51 0,-20-57 0,-2 0 0,0 0 0,-1 0 0,-1 1 0,-1-1 0,2 27 0,-5-33 0,0 0 0,-1 0 0,-1 0 0,0 0 0,-6 23 0,5-30 0,0 1 0,0-1 0,-1 0 0,0 0 0,0 0 0,0 0 0,0 0 0,-1-1 0,0 1 0,0-1 0,0 0 0,0 0 0,-1 0 0,-6 3 0,-19 12-455,-2-2 0,-60 24 0,72-33-6371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36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1716 893 24575,'1'-22'0,"-1"1"0,-2 0 0,0 0 0,-1 0 0,-1 0 0,-1 0 0,-1 1 0,-1 0 0,-1 0 0,0 0 0,-13-18 0,-32-80 0,32 85 0,4 5 0,-1 0 0,-2 1 0,-41-45 0,37 50 0,-2 1 0,0 1 0,-1 2 0,-43-23 0,0 1 0,29 15 0,0 3 0,-1 1 0,-2 2 0,-47-14 0,68 27 0,-5-3 0,0 2 0,-1 1 0,1 1 0,-36 0 0,32 4 0,-132 4 0,144-1 0,0 1 0,0 1 0,0 1 0,0 1 0,1 0 0,-20 10 0,19-6 0,1 1 0,0 1 0,1 1 0,0 1 0,1 0 0,-31 34 0,24-19 0,1 1 0,1 1 0,-23 44 0,22-37 0,-14 30 0,27-40 0,1 0 0,2 1 0,-6 44 0,-1 2 0,8-47 0,1 1 0,-2 38 0,6-28 0,4 186 0,-2-220 0,-1 1 0,1-1 0,1 0 0,-1 1 0,1-1 0,0 0 0,0 0 0,0 0 0,1 0 0,0-1 0,0 1 0,0-1 0,4 5 0,3 1 0,1 0 0,0-1 0,18 11 0,17 14 0,-17-12 0,2-3 0,0 0 0,1-2 0,1-1 0,60 19 0,-34-12 0,-27-11 0,0-2 0,1-1 0,0-1 0,0-1 0,0-3 0,1 0 0,47-2 0,81 0 0,139-7 0,-289 3 0,1-1 0,-1 0 0,0 0 0,0-2 0,-1 1 0,1-2 0,13-7 0,76-54 0,-92 61 0,16-14 0,-2 0 0,0-2 0,-1-1 0,-1-1 0,21-32 0,20-21 0,41-51 0,-65 80 0,3 2 0,71-64 0,-28 29 0,-65 65 0,0 0 0,22-14 0,29-24 0,62-45 0,-106 78 0,1 1 0,36-21 0,-62 40 0,0 0 0,0-1 0,1 1 0,-1 0 0,1 0 0,-1 1 0,1-1 0,-1 0 0,1 0 0,0 1 0,-1-1 0,1 1 0,0-1 0,-1 1 0,1 0 0,0 0 0,0 0 0,-1 0 0,1 0 0,0 0 0,-1 0 0,1 0 0,0 1 0,0-1 0,-1 1 0,1-1 0,-1 1 0,1 0 0,0-1 0,-1 1 0,1 0 0,-1 0 0,0 0 0,1 0 0,-1 0 0,0 1 0,0-1 0,1 0 0,-1 1 0,0-1 0,0 1 0,-1-1 0,1 1 0,0-1 0,0 1 0,-1-1 0,1 1 0,-1 0 0,1-1 0,-1 1 0,0 2 0,4 12 0,-2 0 0,0 0 0,-1 0 0,-2 22 0,1-29 0,-2 58 0,0-23 0,2 1 0,1-1 0,2 0 0,13 62 0,-7-58 0,-3 0 0,-2 1 0,-3 0 0,-4 63 0,0-2 0,3-98 0,0-2 0,0-1 0,0 1 0,-1-1 0,0 1 0,-5 18 0,5-25 0,0-1 0,-1 1 0,1 0 0,-1-1 0,1 1 0,-1-1 0,0 0 0,0 1 0,0-1 0,0 0 0,-1 0 0,1 0 0,0-1 0,-1 1 0,1-1 0,-1 1 0,0-1 0,1 0 0,-1 0 0,0 0 0,0 0 0,0 0 0,-5 0 0,-4 0 0,-1 0 0,1 0 0,-1-1 0,1-1 0,-1 0 0,1-1 0,-17-5 0,-87-30 0,83 25 0,-118-53 0,98 40 0,-79-25 0,121 47-124,-1-1 0,1 0 0,0 0 0,1-1 0,-1-1 0,1 0-1,0 0 1,0-1 0,1 0 0,-11-11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37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24575,'6'0'0,"1"-6"0,6-1 0,5 0 0,1-5 0,2 1 0,-8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24575,'6'0'0,"7"0"0,7 0 0,6 0 0,4 0 0,-3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38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24575,'0'5'0,"0"8"0,0 8 0,0 5 0,0 4 0,0-3-8191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24575,'1'0'0,"0"0"0,0 1 0,1-1 0,-1 1 0,0 0 0,0-1 0,0 1 0,0 0 0,0 0 0,0-1 0,0 1 0,0 0 0,0 0 0,0 0 0,-1 0 0,1 1 0,0-1 0,-1 0 0,1 0 0,0 2 0,15 35 0,-6-15 0,17 24 0,-7-16 0,-3 0 0,0 1 0,16 49 0,48 135 0,-75-201 0,0 1 0,-2 0 0,0 0 0,-1 0 0,-1 1 0,0-1 0,-1 1 0,-1 0 0,0-1 0,-2 1 0,0-1 0,0 1 0,-2-1 0,0 0 0,-1 0 0,0 0 0,-1-1 0,-14 24 0,13-31-10,0-1 0,0 0 1,-1-1-1,0 1 0,-1-1 0,1-1 0,-1 0 0,0 0 0,-1-1 0,1 0 0,-1-1 1,0 1-1,-10 0 0,-21 11-1217,20-8-5599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5:52.3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1622 335 24575,'0'-4'0,"-1"1"0,0 0 0,0-1 0,0 1 0,-1 0 0,1 0 0,-1 0 0,0 0 0,0 0 0,0 1 0,0-1 0,0 1 0,-1-1 0,1 1 0,-3-3 0,-42-30 0,16 17 0,0 3 0,-1 0 0,-62-18 0,-28-12 0,106 39 0,-1 1 0,-1 0 0,1 1 0,-1 1 0,0 1 0,-29-1 0,-109 10 0,149-6 0,0 0 0,0 0 0,0 1 0,0 0 0,0 0 0,0 0 0,0 1 0,1 0 0,-1 1 0,1-1 0,0 1 0,0 0 0,0 1 0,1-1 0,-1 1 0,1 1 0,0-1 0,1 0 0,-8 12 0,6-6 0,1 0 0,0 1 0,0-1 0,1 1 0,1 0 0,0 0 0,0 1 0,2-1 0,-1 1 0,1 18 0,4 12 0,-2-28 0,0 0 0,-1 0 0,0-1 0,-5 26 0,5-36 0,-1-1 0,0 0 0,0 0 0,0 0 0,0 0 0,-1-1 0,1 1 0,-1 0 0,0 0 0,0-1 0,0 1 0,0-1 0,0 0 0,0 1 0,-1-1 0,1 0 0,-1 0 0,1-1 0,-1 1 0,0 0 0,0-1 0,1 0 0,-1 1 0,0-1 0,0 0 0,-6 0 0,-63 5 0,-8 2 0,-22 7 0,73-12 0,0 1 0,1 2 0,-1 0 0,-31 13 0,37-8 0,1 0 0,-1 2 0,2 1 0,0 0 0,1 2 0,0 0 0,1 1 0,-20 25 0,32-34 0,0 0 0,1 1 0,1-1 0,-1 1 0,1 0 0,1 1 0,-1 0 0,2-1 0,-1 1 0,2 0 0,-1 0 0,1 1 0,1-1 0,0 1 0,0-1 0,1 0 0,0 1 0,1-1 0,0 1 0,5 17 0,-4-20 0,0 0 0,0 0 0,1 0 0,0-1 0,0 0 0,1 1 0,0-1 0,1 0 0,-1-1 0,1 1 0,0-1 0,1 0 0,0 0 0,0 0 0,0-1 0,0 0 0,1 0 0,0-1 0,0 0 0,0 0 0,1-1 0,-1 0 0,1 0 0,0 0 0,0-1 0,0 0 0,8 0 0,-8-1 0,0 0 0,-1 0 0,1 0 0,0 1 0,-1 0 0,0 1 0,10 4 0,-15-6 0,0 0 0,-1 0 0,1 1 0,0-1 0,-1 0 0,1 1 0,-1 0 0,0-1 0,0 1 0,1 0 0,-1-1 0,0 1 0,0 0 0,0 0 0,-1 0 0,1 0 0,0 0 0,-1 0 0,1 0 0,-1 0 0,0 0 0,0 0 0,0 0 0,0 0 0,0 0 0,0 0 0,0 0 0,-1 0 0,1 0 0,-1 0 0,1 0 0,-1 0 0,-1 2 0,-6 16 0,-1-1 0,-1 0 0,-21 32 0,17-30 0,1 0 0,-11 26 0,13-17 0,2 0 0,1 1 0,2 0 0,-5 61 0,10-86 0,1 0 0,0 0 0,0 0 0,1-1 0,0 1 0,0 0 0,0-1 0,1 1 0,0 0 0,0-1 0,0 0 0,1 0 0,-1 1 0,1-1 0,1-1 0,-1 1 0,7 7 0,-3-6 0,0 1 0,0-1 0,1-1 0,0 1 0,0-1 0,1 0 0,0-1 0,-1 0 0,1-1 0,11 3 0,35 7 0,1-3 0,0-2 0,1-3 0,111-4 0,-135-1 0,28 1 0,61-3 0,-109 1 0,1-1 0,-1 0 0,0-1 0,-1-1 0,1 0 0,-1 0 0,13-7 0,-17 6 0,1 0 0,0 1 0,0 1 0,1-1 0,-1 2 0,1-1 0,13-1 0,-18 4 0,-1 0 0,0 0 0,1 0 0,-1 1 0,0 0 0,1-1 0,-1 2 0,0-1 0,0 0 0,0 1 0,0 0 0,0 0 0,0 0 0,0 0 0,-1 1 0,1-1 0,-1 1 0,6 5 0,34 41 0,-36-39 0,0-1 0,1 0 0,0 0 0,0-1 0,1 0 0,0 0 0,1-1 0,-1 0 0,2-1 0,-1 0 0,22 9 0,-27-13 0,25 8 0,1-1 0,0-2 0,0 0 0,59 3 0,-44-9 0,-6 0 0,74-6 0,-102 4 0,-1-1 0,1-1 0,0 0 0,-1 0 0,1-2 0,-1 1 0,0-1 0,0-1 0,-1 1 0,16-13 0,-13 8 0,1 1 0,0 1 0,0 0 0,1 0 0,0 2 0,1 0 0,-1 0 0,1 2 0,0 0 0,21-2 0,-1 2 0,0 2 0,0 1 0,59 7 0,-71-2 0,0 1 0,-1 1 0,32 12 0,-33-10 0,-1-1 0,2-1 0,-1-1 0,28 3 0,168-7 0,-106-3 0,-100 1 0,0 0 0,-1 0 0,1-1 0,-1-1 0,1 0 0,-1 0 0,0-1 0,0 0 0,15-10 0,6-5 0,48-39 0,-36 25 0,-35 26 0,1 1 0,-1 0 0,1 0 0,1 1 0,-1 0 0,1 1 0,0 0 0,0 1 0,0 0 0,1 1 0,-1 0 0,1 1 0,-1 0 0,14 1 0,38 0 0,-32 2 0,-1-2 0,1-1 0,-1-2 0,1 0 0,-1-2 0,0-2 0,47-16 0,-55 13 0,-2-1 0,1-2 0,-1 0 0,-1-1 0,-1 0 0,0-2 0,0 0 0,-2-1 0,0-1 0,-1-1 0,-1 0 0,13-22 0,-19 27 0,0 4 0,-1 0 0,-1-1 0,0 0 0,-1 0 0,0 0 0,0-1 0,-1 0 0,-1 0 0,0 0 0,0 0 0,0-15 0,-6-284 0,-2 279 0,-1 0 0,-2 1 0,-1-1 0,-1 2 0,-2-1 0,-1 1 0,-23-37 0,31 60 0,0 0 0,-1 0 0,0 1 0,0 0 0,-1 0 0,1 1 0,-1-1 0,0 1 0,-1 1 0,1 0 0,-1 0 0,0 0 0,0 1 0,-17-5 0,11 3 0,0 0 0,1-1 0,-1-1 0,-17-12 0,-100-65 0,83 55 0,-69-54 0,89 61 0,-62-37 0,86 57 0,-1 0 0,1 1 0,-1 0 0,1 0 0,-1 0 0,1 0 0,-1 1 0,0-1 0,0 1 0,1 0 0,-1 1 0,-7 1 0,8-2 0,-1 1 0,1 0 0,-1-1 0,1 0 0,-1 0 0,1 0 0,-1-1 0,1 1 0,-1-1 0,1 0 0,0 0 0,-1-1 0,1 1 0,0-1 0,0 0 0,-4-2 0,-105-92 0,77 62 0,-53-37 0,74 61 0,1 1 0,-1 1 0,0 1 0,-1 0 0,0 0 0,0 2 0,-30-7 0,30 9 0,0 1 0,0 0 0,-1 1 0,1 1 0,-1 1 0,-21 3 0,29-2 0,0 0 0,0 0 0,0 2 0,0-1 0,0 1 0,1 0 0,0 1 0,0-1 0,0 2 0,0-1 0,1 1 0,-10 10 0,-18 22 0,17-18 0,-1-1 0,-33 27 0,44-40 0,-1 0 0,0-1 0,1-1 0,-2 1 0,1-1 0,0-1 0,-1 0 0,0 0 0,1-1 0,-18 2 0,15-2 0,0 0 0,0 0 0,0 1 0,1 1 0,-1 0 0,1 0 0,0 1 0,0 1 0,0 0 0,1 1 0,0-1 0,0 2 0,1 0 0,0 0 0,0 0 0,1 1 0,0 0 0,0 1 0,1 0 0,-7 14 0,11-20 0,1 0 0,-1 0 0,0-1 0,0 1 0,0-1 0,-1 1 0,1-1 0,-1 0 0,0-1 0,0 1 0,0 0 0,0-1 0,0 0 0,0 0 0,-1 0 0,1-1 0,-1 1 0,1-1 0,-1 0 0,0-1 0,1 1 0,-1-1 0,0 0 0,1 0 0,-6 0 0,-12-4 0,0 0 0,1-1 0,-1-1 0,-27-12 0,29 11 0,0 0 0,-41-8 0,47 13-195,0 0 0,0 1 0,0 1 0,0 1 0,0-1 0,-24 6 0,17 2-6631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5:56.7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2183 268 24575,'-1'-2'0,"1"0"0,-1 0 0,0 1 0,0-1 0,0 0 0,0 0 0,0 1 0,-1-1 0,1 1 0,0-1 0,-1 1 0,1-1 0,-1 1 0,0 0 0,1 0 0,-1 0 0,0 0 0,-2-2 0,-40-18 0,39 19 0,-66-32 0,28 13 0,0 2 0,-55-16 0,67 24 0,-55-25 0,67 26 0,0 2 0,0 0 0,-1 0 0,0 2 0,0 1 0,-1 0 0,-21-1 0,5 4 0,0 2 0,-48 6 0,72-4 0,-1 0 0,0 1 0,1 1 0,0 0 0,0 0 0,0 2 0,1 0 0,-1 0 0,-15 12 0,-18 14 0,23-17 0,-35 32 0,50-41 0,2 1 0,-1 1 0,1-1 0,0 1 0,1 0 0,0 0 0,0 1 0,-6 14 0,9-18 0,0-1 0,0 0 0,-1 0 0,1 0 0,-1-1 0,0 1 0,0-1 0,0 1 0,-1-1 0,1 0 0,-1 0 0,0 0 0,0-1 0,0 1 0,0-1 0,0 0 0,-1 0 0,1-1 0,0 1 0,-1-1 0,1 0 0,-1 0 0,-5 0 0,-14 1 0,-1 0 0,1-2 0,-34-4 0,13 1 0,-14 2 0,0 1 0,0 4 0,-63 11 0,89-9 0,-63 21 0,84-22 0,-1 0 0,1 1 0,0 1 0,1 0 0,0 0 0,0 1 0,-18 18 0,-21 15 0,40-34 0,0 0 0,0 1 0,1 1 0,0 0 0,-15 18 0,-14 23 0,21-28 0,0 0 0,-26 48 0,39-64 0,2 0 0,-1 0 0,1 0 0,0 0 0,0 1 0,0-1 0,1 1 0,0-1 0,0 1 0,1 0 0,0-1 0,0 1 0,1 0 0,-1-1 0,1 1 0,1-1 0,2 10 0,-2-12 0,0 0 0,1-1 0,-1 1 0,1 0 0,0-1 0,0 0 0,0 0 0,0 0 0,0 0 0,1 0 0,-1-1 0,5 3 0,-5-3 0,0-1 0,0 1 0,0 0 0,-1 0 0,1 0 0,-1 0 0,1 0 0,-1 1 0,0-1 0,0 1 0,0 0 0,0-1 0,0 1 0,0 0 0,-1 0 0,0 0 0,1 0 0,-1 0 0,0 0 0,-1 1 0,1-1 0,0 0 0,-1 5 0,-1 8 0,-1-1 0,-1 1 0,0-1 0,-1 0 0,-11 27 0,8-26 0,2 1 0,0 1 0,0-1 0,-2 24 0,7-30 0,0-1 0,1 1 0,0-1 0,1 1 0,0-1 0,1 0 0,0 0 0,0 0 0,1 0 0,1-1 0,-1 1 0,1-1 0,1 0 0,7 9 0,12 13 0,1-1 0,42 37 0,-40-41 0,0-3 0,1-2 0,2-1 0,0-1 0,1-2 0,0-1 0,41 14 0,-47-22 0,0 0 0,0-2 0,0-1 0,1-1 0,0-1 0,0-2 0,41-2 0,50 4 0,-113-3 0,1 1 0,-1 0 0,1 0 0,-1 0 0,0 1 0,0 0 0,0 0 0,0 0 0,0 1 0,0-1 0,0 1 0,-1 1 0,1-1 0,-1 0 0,0 1 0,0 0 0,6 8 0,0 3 0,0 1 0,-1 0 0,-1 1 0,7 17 0,-9-17 0,1-1 0,1 0 0,1-1 0,15 22 0,7 4 0,-21-26 0,2 0 0,22 23 0,-30-34 0,1-1 0,0 1 0,-1-1 0,1 1 0,1-1 0,-1-1 0,0 1 0,1-1 0,-1 0 0,1 0 0,0 0 0,9 1 0,-2-2 0,0 0 0,0-1 0,-1 0 0,1-1 0,0-1 0,-1 0 0,1 0 0,-1-1 0,1-1 0,15-7 0,-4-1 0,0-1 0,-2 0 0,1-2 0,20-18 0,-28 21 0,1 0 0,0 1 0,1 1 0,0 1 0,0 0 0,25-7 0,-29 12 0,0 1 0,0 0 0,1 1 0,-1 0 0,0 2 0,1-1 0,-1 2 0,1-1 0,-1 2 0,16 3 0,147 43 0,-20-5 0,-53-13 0,-77-20 0,1-2 0,0-1 0,0-1 0,1-1 0,29 1 0,-15-5 0,214-5 0,-231 0 0,-1-1 0,1-1 0,-1-1 0,44-19 0,-41 14 0,1 1 0,54-11 0,-70 21 0,1 0 0,0 2 0,-1-1 0,1 1 0,-1 1 0,1 1 0,16 4 0,46 8 0,-45-13 0,0-1 0,40-3 0,-59 1 0,-1-1 0,1 0 0,0-1 0,-1 0 0,0 0 0,0-1 0,0-1 0,0 1 0,-1-2 0,10-5 0,23-18 0,-26 18 0,1 0 0,-2 0 0,1-2 0,-2 0 0,1-1 0,15-19 0,-15 14 0,2 1 0,0 1 0,1 0 0,23-16 0,-12 10 0,-2 1 0,2 1 0,0 1 0,1 2 0,1 1 0,0 1 0,2 2 0,33-10 0,-54 20 0,-1-1 0,1 0 0,-2 0 0,1-1 0,-1-1 0,1 0 0,-2 0 0,1-1 0,12-12 0,-7 3 0,0-1 0,-1 0 0,-1-1 0,12-23 0,-20 31 0,0-1 0,-1 0 0,0 0 0,0 0 0,-2 0 0,1-1 0,0-23 0,-2 5 0,-1 1 0,-5-33 0,4 56 0,0 1 0,0 0 0,-1-1 0,1 1 0,-1 0 0,0 0 0,-1 0 0,0 1 0,0-1 0,0 1 0,0-1 0,-1 1 0,0 0 0,0 0 0,0 1 0,-1-1 0,0 1 0,0 0 0,0 0 0,0 0 0,0 1 0,-1 0 0,1 0 0,-1 0 0,0 1 0,0 0 0,0 0 0,0 0 0,-1 1 0,-7-1 0,-9-2 0,0-1 0,0-1 0,0-1 0,0-2 0,1 0 0,1-1 0,0 0 0,0-2 0,-32-25 0,-110-98 0,-122-107 0,257 217 0,0 1 0,-33-20 0,50 37 0,0 1 0,0 0 0,0 1 0,-1 0 0,0 1 0,0 0 0,0 1 0,0 0 0,-23-1 0,-48 4 0,66 1 0,0 0 0,0-1 0,0 0 0,0-2 0,1 0 0,-1-1 0,0 0 0,1-2 0,0 0 0,-20-8 0,7-3 0,17 8 0,0 1 0,0 1 0,-1 0 0,1 1 0,-1 0 0,0 1 0,-1 1 0,1 0 0,-21-2 0,9 5 0,0 0 0,0 2 0,0 1 0,0 1 0,-28 8 0,22-6 0,0-2 0,-1-1 0,1-1 0,-38-4 0,-53 4 0,69 10-1365,31-5-5461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18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24575,'-3'129'0,"6"139"0,0-250 0,1 0 0,1-1 0,0 0 0,14 32 0,10 32 0,3 51 0,-17-82-1365,-7-30-5461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17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24575,'1'38'0,"-3"0"0,-1-1 0,-13 60 0,7-42 0,3 0 0,2 0 0,3 0 0,5 56 0,-1 10 0,-3 109-1365,0-202-5461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18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24575,'-3'129'0,"6"139"0,0-250 0,1 0 0,1-1 0,0 0 0,14 32 0,10 32 0,3 51 0,-17-82-1365,-7-30-5461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1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24575,'0'431'0,"1"-412"0,1 0 0,1-1 0,0 1 0,2-1 0,0 0 0,1 0 0,1-1 0,0 1 0,1-1 0,18 26 0,-22-35 25,0 0-1,-1 1 1,0-1-1,4 18 1,5 13-1513,-3-19-5338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20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24575,'0'628'0,"2"-602"22,1 0-1,1 0 1,1 0-1,15 41 1,6 31-1495,-22-74-5353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24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2080 24575,'-63'2'0,"44"0"0,0-1 0,-1 0 0,1-2 0,0 0 0,0-1 0,0-1 0,-35-10 0,46 9 0,0-1 0,0 0 0,0 0 0,1-1 0,0 0 0,0 0 0,0 0 0,1-1 0,0 0 0,0-1 0,1 1 0,0-1 0,-7-14 0,-3-10 0,1-1 0,-11-41 0,21 61 0,-4-19 0,2-1 0,1 0 0,1 0 0,2-1 0,1 1 0,7-63 0,-2 79 0,0 0 0,1 0 0,0 0 0,2 1 0,0 0 0,0 0 0,2 1 0,12-18 0,-6 9 0,22-50 0,34-85 0,-32 78 0,-17 25 0,22-80 0,-29 84 0,5-5 0,-13 41 0,-1 1 0,-1-1 0,-1-1 0,0 1 0,2-25 0,-5 24 0,-1 1 0,-1-1 0,0 0 0,-1 1 0,-1-1 0,0 1 0,-2-1 0,1 1 0,-2 1 0,0-1 0,-1 1 0,-1 0 0,0 0 0,-1 1 0,-1 0 0,0 1 0,0 0 0,-1 1 0,-19-17 0,16 17 0,0 1 0,-1 0 0,-1 0 0,1 2 0,-1 0 0,-23-9 0,35 17 0,0-1 0,0 0 0,0 0 0,0 0 0,1-1 0,-1 1 0,1-1 0,-1 0 0,1 0 0,0 0 0,-3-4 0,6 6 0,-1-1 0,1 1 0,-1 0 0,1-1 0,-1 1 0,1-1 0,0 1 0,0 0 0,0-1 0,0 1 0,0-1 0,0 1 0,0-1 0,0 1 0,1-1 0,-1 1 0,0-1 0,1 1 0,-1 0 0,1-1 0,0 1 0,-1 0 0,1 0 0,0-1 0,0 1 0,0 0 0,0 0 0,0 0 0,0 0 0,0 0 0,0 0 0,0 0 0,1 0 0,-1 1 0,3-2 0,22-16 0,1 1 0,1 2 0,0 1 0,1 1 0,37-11 0,-55 21 0,1 0 0,0 0 0,0 2 0,1-1 0,-1 1 0,0 1 0,0 1 0,1-1 0,-1 2 0,0 0 0,0 0 0,0 1 0,0 0 0,-1 1 0,1 1 0,-1 0 0,0 0 0,0 1 0,-1 1 0,1-1 0,-2 2 0,1-1 0,-1 1 0,0 1 0,0 0 0,-1 0 0,-1 1 0,12 17 0,-1 5 0,-1 0 0,-1 1 0,-2 1 0,-1 0 0,-2 1 0,-1 0 0,-2 1 0,-2-1 0,-1 2 0,0 45 0,-4-72 0,-1 0 0,-1-1 0,0 1 0,0 0 0,-1-1 0,0 1 0,0-1 0,-1 0 0,0 0 0,-1 0 0,0 0 0,-1 0 0,0-1 0,0 0 0,-1 0 0,1 0 0,-2-1 0,1 0 0,-1 0 0,0 0 0,-1-1 0,-8 6 0,-2 1 0,2 1 0,0 1 0,1 0 0,0 1 0,-14 20 0,-16 18 0,6-7 0,1 2 0,-31 54 0,64-92 0,0-1 0,0 1 0,1 0 0,0 0 0,0 0 0,2 0 0,-1 1 0,1 0 0,0 12 0,1 20 0,4 48 0,0-23 0,-3-38 0,-1-7 0,2 0 0,5 33 0,-4-48 0,0 0 0,1 0 0,0 0 0,0-1 0,1 1 0,0-1 0,0 0 0,1 0 0,10 12 0,35 44 0,-19-24 0,44 44 0,-26-36-1365,-33-36-5461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37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1 542 24575,'1'-19'0,"2"1"0,0-1 0,1 1 0,1 0 0,1 1 0,1-1 0,0 1 0,12-21 0,20-52 0,-32 73 0,1 0 0,1 1 0,0-1 0,2 2 0,14-19 0,-10 14 0,-1 0 0,14-27 0,-24 39 0,-3 4 0,1 0 0,0 0 0,-1 0 0,1 0 0,1 1 0,-1-1 0,0 0 0,1 1 0,0 0 0,0 0 0,0-1 0,0 2 0,0-1 0,1 0 0,6-4 0,-8 8 0,-1-1 0,0 0 0,0 1 0,0-1 0,1 1 0,-1 0 0,0-1 0,0 1 0,0 0 0,0 0 0,0 0 0,0-1 0,0 1 0,0 0 0,-1 0 0,1 0 0,0 0 0,0 1 0,-1-1 0,1 0 0,0 2 0,17 35 0,-12-24 0,42 108 0,-41-96 0,2 0 0,2-1 0,0 0 0,1 0 0,29 40 0,-35-55 0,0-1-1,-1 1 1,0 1 0,0-1-1,-1 0 1,0 1 0,3 17-1,5 14-1361,-5-21-5464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3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1 477 24575,'4'-1'0,"0"0"0,0 0 0,0 0 0,0-1 0,0 0 0,0 1 0,0-1 0,-1-1 0,1 1 0,-1 0 0,1-1 0,-1 0 0,4-4 0,38-44 0,56-115 0,-14 22 0,-81 134 0,28-37 0,-32 45 0,0-1 0,0 1 0,0 0 0,0 0 0,1 0 0,-1 0 0,1 0 0,-1 1 0,1-1 0,-1 1 0,1-1 0,0 1 0,0 0 0,5-1 0,-7 2 0,0 0 0,0 0 0,0 1 0,1-1 0,-1 1 0,0-1 0,0 1 0,0 0 0,0-1 0,0 1 0,0 0 0,0 0 0,0-1 0,0 1 0,0 0 0,0 0 0,-1 0 0,1 0 0,0 0 0,-1 1 0,1-1 0,-1 0 0,1 2 0,14 35 0,-11-24 0,124 282 0,-108-249-1,-13-28-453,1 0-1,19 30 0,-16-32-6371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43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2342 534 24575,'0'-9'0,"0"1"0,-1-1 0,-1 1 0,1-1 0,-1 1 0,-1 0 0,0 0 0,0 0 0,0 0 0,-1 0 0,0 1 0,-1 0 0,1 0 0,-11-12 0,-4-1 0,-2 1 0,0 0 0,-28-18 0,-33-29 0,10 8 0,63 49 0,0 0 0,0 1 0,-1 0 0,0 1 0,-1-1 0,1 2 0,-1 0 0,-18-7 0,-7-1 0,-54-12 0,55 18 0,-66-26 0,87 28 0,-1 1 0,0 0 0,0 2 0,0 0 0,-1 0 0,-21 0 0,-99 5 0,58 1 0,-60-5 0,-120 5 0,221 3 0,0 1 0,-58 18 0,-2 1 0,63-16 0,0 1 0,1 1 0,1 2 0,-45 26 0,60-31 0,-18 8 0,0 1 0,1 3 0,1 0 0,2 2 0,-42 38 0,35-28 0,-11 11 0,35-27 0,0 1 0,1 0 0,2 1 0,-1 0 0,-11 30 0,21-43 0,-1 0 0,1 1 0,1-1 0,-1 1 0,1-1 0,0 1 0,0 0 0,1-1 0,0 1 0,0 0 0,1 0 0,0-1 0,0 1 0,0-1 0,1 1 0,0-1 0,0 1 0,1-1 0,0 0 0,0 0 0,0 0 0,6 6 0,0-4 0,0 0 0,1-1 0,0 0 0,0 0 0,0-2 0,1 1 0,0-1 0,0-1 0,20 6 0,3 2 0,116 49 0,-35-22 0,-18-8 0,88 24 0,-155-45 0,1-2 0,0-1 0,46 5 0,24 4 0,63 17 0,-115-25 0,0-2 0,0-2 0,1-3 0,58-5 0,4 1 0,-16 5 0,104-5 0,-188 2 0,0-1 0,0-1 0,0 0 0,-1-1 0,0 0 0,1 0 0,-1-1 0,-1-1 0,14-8 0,5-7 0,46-44 0,-12-2 0,-50 50 0,1 1 0,1 1 0,0 0 0,29-20 0,109-76 0,-139 99 0,-1 0 0,0-1 0,-1 0 0,-1-1 0,13-19 0,26-31 0,49-68 0,-81 112 0,17-19 0,1 2 0,2 1 0,73-52 0,-110 87 0,0 0 0,0 1 0,0-1 0,0 1 0,0-1 0,0 1 0,1-1 0,-1 1 0,0 0 0,0 0 0,0-1 0,1 1 0,-1 0 0,0 0 0,0 0 0,1 0 0,-1 1 0,0-1 0,0 0 0,0 0 0,1 1 0,-1-1 0,0 1 0,0-1 0,2 2 0,0 0 0,0 0 0,-1 1 0,1-1 0,0 1 0,-1 0 0,0 0 0,0 0 0,0 0 0,2 3 0,3 9 0,-1-1 0,0 2 0,4 16 0,-5-10 0,-1 1 0,-2-1 0,0 1 0,-2 27 0,0-26 0,0-1 0,2 0 0,8 44 0,31 90 0,-21-67 0,-13-51 0,24 71 0,-28-102 0,-1 0 0,1 0 0,-1 0 0,-1 1 0,1-1 0,-1 0 0,-1 1 0,0-1 0,0 1 0,0-1 0,-4 17 0,3-22 0,0 1 0,-1-1 0,1 0 0,-1 1 0,0-1 0,1 0 0,-2 0 0,1 0 0,0 0 0,0-1 0,-1 1 0,1-1 0,-1 1 0,0-1 0,0 0 0,0 0 0,0 0 0,0 0 0,-1-1 0,1 1 0,0-1 0,-1 0 0,1 0 0,-1 0 0,1 0 0,-1-1 0,0 1 0,1-1 0,-7 0 0,-1 0 0,1-1 0,0 0 0,0-1 0,0 0 0,0 0 0,0-1 0,0-1 0,1 1 0,0-2 0,-12-6 0,-11-8 0,-44-38 0,52 38 0,-1 1 0,-43-24 0,36 24 0,1-2 0,-52-41 0,16 11 0,62 46-227,-1 1-1,0 0 1,1 0-1,-1 1 1,-11-4-1,-6 1-6598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43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24575,'5'0'0,"8"0"0,8 0 0,-1-5 0,2-3 0,4 1 0,-4-5 0,1 1 0,2 1 0,-4-2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44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24575,'6'0'0,"7"0"0,7 0 0,6 0 0,-1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1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24575,'0'431'0,"1"-412"0,1 0 0,1-1 0,0 1 0,2-1 0,0 0 0,1 0 0,1-1 0,0 1 0,1-1 0,18 26 0,-22-35 25,0 0-1,-1 1 1,0-1-1,4 18 1,5 13-1513,-3-19-5338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45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22 24575,'0'6'0,"0"7"0,0-4 0,0-9 0,0-11 0,0-8 0,0 4 0,0 11 0,0 11 0,0 10 0,-6 2 0,-1 4 0,-1-2-8191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55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24575,'16'45'0,"-6"-21"0,19 51 0,-20-57 0,-2 0 0,0 0 0,-1 0 0,-1 1 0,-1-1 0,2 27 0,-5-33 0,0 0 0,-1 0 0,-1 0 0,0 0 0,-6 23 0,5-30 0,0 1 0,0-1 0,-1 0 0,0 0 0,0 0 0,0 0 0,0 0 0,-1-1 0,0 1 0,0-1 0,0 0 0,0 0 0,-1 0 0,-6 3 0,-19 12-455,-2-2 0,-60 24 0,72-33-6371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36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1716 893 24575,'1'-22'0,"-1"1"0,-2 0 0,0 0 0,-1 0 0,-1 0 0,-1 0 0,-1 1 0,-1 0 0,-1 0 0,0 0 0,-13-18 0,-32-80 0,32 85 0,4 5 0,-1 0 0,-2 1 0,-41-45 0,37 50 0,-2 1 0,0 1 0,-1 2 0,-43-23 0,0 1 0,29 15 0,0 3 0,-1 1 0,-2 2 0,-47-14 0,68 27 0,-5-3 0,0 2 0,-1 1 0,1 1 0,-36 0 0,32 4 0,-132 4 0,144-1 0,0 1 0,0 1 0,0 1 0,0 1 0,1 0 0,-20 10 0,19-6 0,1 1 0,0 1 0,1 1 0,0 1 0,1 0 0,-31 34 0,24-19 0,1 1 0,1 1 0,-23 44 0,22-37 0,-14 30 0,27-40 0,1 0 0,2 1 0,-6 44 0,-1 2 0,8-47 0,1 1 0,-2 38 0,6-28 0,4 186 0,-2-220 0,-1 1 0,1-1 0,1 0 0,-1 1 0,1-1 0,0 0 0,0 0 0,0 0 0,1 0 0,0-1 0,0 1 0,0-1 0,4 5 0,3 1 0,1 0 0,0-1 0,18 11 0,17 14 0,-17-12 0,2-3 0,0 0 0,1-2 0,1-1 0,60 19 0,-34-12 0,-27-11 0,0-2 0,1-1 0,0-1 0,0-1 0,0-3 0,1 0 0,47-2 0,81 0 0,139-7 0,-289 3 0,1-1 0,-1 0 0,0 0 0,0-2 0,-1 1 0,1-2 0,13-7 0,76-54 0,-92 61 0,16-14 0,-2 0 0,0-2 0,-1-1 0,-1-1 0,21-32 0,20-21 0,41-51 0,-65 80 0,3 2 0,71-64 0,-28 29 0,-65 65 0,0 0 0,22-14 0,29-24 0,62-45 0,-106 78 0,1 1 0,36-21 0,-62 40 0,0 0 0,0-1 0,1 1 0,-1 0 0,1 0 0,-1 1 0,1-1 0,-1 0 0,1 0 0,0 1 0,-1-1 0,1 1 0,0-1 0,-1 1 0,1 0 0,0 0 0,0 0 0,-1 0 0,1 0 0,0 0 0,-1 0 0,1 0 0,0 1 0,0-1 0,-1 1 0,1-1 0,-1 1 0,1 0 0,0-1 0,-1 1 0,1 0 0,-1 0 0,0 0 0,1 0 0,-1 0 0,0 1 0,0-1 0,1 0 0,-1 1 0,0-1 0,0 1 0,-1-1 0,1 1 0,0-1 0,0 1 0,-1-1 0,1 1 0,-1 0 0,1-1 0,-1 1 0,0 2 0,4 12 0,-2 0 0,0 0 0,-1 0 0,-2 22 0,1-29 0,-2 58 0,0-23 0,2 1 0,1-1 0,2 0 0,13 62 0,-7-58 0,-3 0 0,-2 1 0,-3 0 0,-4 63 0,0-2 0,3-98 0,0-2 0,0-1 0,0 1 0,-1-1 0,0 1 0,-5 18 0,5-25 0,0-1 0,-1 1 0,1 0 0,-1-1 0,1 1 0,-1-1 0,0 0 0,0 1 0,0-1 0,0 0 0,-1 0 0,1 0 0,0-1 0,-1 1 0,1-1 0,-1 1 0,0-1 0,1 0 0,-1 0 0,0 0 0,0 0 0,0 0 0,-5 0 0,-4 0 0,-1 0 0,1 0 0,-1-1 0,1-1 0,-1 0 0,1-1 0,-17-5 0,-87-30 0,83 25 0,-118-53 0,98 40 0,-79-25 0,121 47-124,-1-1 0,1 0 0,0 0 0,1-1 0,-1-1 0,1 0-1,0 0 1,0-1 0,1 0 0,-11-11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37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24575,'6'0'0,"1"-6"0,6-1 0,5 0 0,1-5 0,2 1 0,-8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24575,'6'0'0,"7"0"0,7 0 0,6 0 0,4 0 0,-3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38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24575,'0'5'0,"0"8"0,0 8 0,0 5 0,0 4 0,0-3-8191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58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24575,'1'0'0,"0"0"0,0 1 0,1-1 0,-1 1 0,0 0 0,0-1 0,0 1 0,0 0 0,0 0 0,0-1 0,0 1 0,0 0 0,0 0 0,0 0 0,-1 0 0,1 1 0,0-1 0,-1 0 0,1 0 0,0 2 0,15 35 0,-6-15 0,17 24 0,-7-16 0,-3 0 0,0 1 0,16 49 0,48 135 0,-75-201 0,0 1 0,-2 0 0,0 0 0,-1 0 0,-1 1 0,0-1 0,-1 1 0,-1 0 0,0-1 0,-2 1 0,0-1 0,0 1 0,-2-1 0,0 0 0,-1 0 0,0 0 0,-1-1 0,-14 24 0,13-31-10,0-1 0,0 0 1,-1-1-1,0 1 0,-1-1 0,1-1 0,-1 0 0,0 0 0,-1-1 0,1 0 0,-1-1 1,0 1-1,-10 0 0,-21 11-1217,20-8-5599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20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24575,'0'628'0,"2"-602"22,1 0-1,1 0 1,1 0-1,15 41 1,6 31-1495,-22-74-5353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24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2080 24575,'-63'2'0,"44"0"0,0-1 0,-1 0 0,1-2 0,0 0 0,0-1 0,0-1 0,-35-10 0,46 9 0,0-1 0,0 0 0,0 0 0,1-1 0,0 0 0,0 0 0,0 0 0,1-1 0,0 0 0,0-1 0,1 1 0,0-1 0,-7-14 0,-3-10 0,1-1 0,-11-41 0,21 61 0,-4-19 0,2-1 0,1 0 0,1 0 0,2-1 0,1 1 0,7-63 0,-2 79 0,0 0 0,1 0 0,0 0 0,2 1 0,0 0 0,0 0 0,2 1 0,12-18 0,-6 9 0,22-50 0,34-85 0,-32 78 0,-17 25 0,22-80 0,-29 84 0,5-5 0,-13 41 0,-1 1 0,-1-1 0,-1-1 0,0 1 0,2-25 0,-5 24 0,-1 1 0,-1-1 0,0 0 0,-1 1 0,-1-1 0,0 1 0,-2-1 0,1 1 0,-2 1 0,0-1 0,-1 1 0,-1 0 0,0 0 0,-1 1 0,-1 0 0,0 1 0,0 0 0,-1 1 0,-19-17 0,16 17 0,0 1 0,-1 0 0,-1 0 0,1 2 0,-1 0 0,-23-9 0,35 17 0,0-1 0,0 0 0,0 0 0,0 0 0,1-1 0,-1 1 0,1-1 0,-1 0 0,1 0 0,0 0 0,-3-4 0,6 6 0,-1-1 0,1 1 0,-1 0 0,1-1 0,-1 1 0,1-1 0,0 1 0,0 0 0,0-1 0,0 1 0,0-1 0,0 1 0,0-1 0,0 1 0,1-1 0,-1 1 0,0-1 0,1 1 0,-1 0 0,1-1 0,0 1 0,-1 0 0,1 0 0,0-1 0,0 1 0,0 0 0,0 0 0,0 0 0,0 0 0,0 0 0,0 0 0,0 0 0,1 0 0,-1 1 0,3-2 0,22-16 0,1 1 0,1 2 0,0 1 0,1 1 0,37-11 0,-55 21 0,1 0 0,0 0 0,0 2 0,1-1 0,-1 1 0,0 1 0,0 1 0,1-1 0,-1 2 0,0 0 0,0 0 0,0 1 0,0 0 0,-1 1 0,1 1 0,-1 0 0,0 0 0,0 1 0,-1 1 0,1-1 0,-2 2 0,1-1 0,-1 1 0,0 1 0,0 0 0,-1 0 0,-1 1 0,12 17 0,-1 5 0,-1 0 0,-1 1 0,-2 1 0,-1 0 0,-2 1 0,-1 0 0,-2 1 0,-2-1 0,-1 2 0,0 45 0,-4-72 0,-1 0 0,-1-1 0,0 1 0,0 0 0,-1-1 0,0 1 0,0-1 0,-1 0 0,0 0 0,-1 0 0,0 0 0,-1 0 0,0-1 0,0 0 0,-1 0 0,1 0 0,-2-1 0,1 0 0,-1 0 0,0 0 0,-1-1 0,-8 6 0,-2 1 0,2 1 0,0 1 0,1 0 0,0 1 0,-14 20 0,-16 18 0,6-7 0,1 2 0,-31 54 0,64-92 0,0-1 0,0 1 0,1 0 0,0 0 0,0 0 0,2 0 0,-1 1 0,1 0 0,0 12 0,1 20 0,4 48 0,0-23 0,-3-38 0,-1-7 0,2 0 0,5 33 0,-4-48 0,0 0 0,1 0 0,0 0 0,0-1 0,1 1 0,0-1 0,0 0 0,1 0 0,10 12 0,35 44 0,-19-24 0,44 44 0,-26-36-1365,-33-36-5461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37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1 542 24575,'1'-19'0,"2"1"0,0-1 0,1 1 0,1 0 0,1 1 0,1-1 0,0 1 0,12-21 0,20-52 0,-32 73 0,1 0 0,1 1 0,0-1 0,2 2 0,14-19 0,-10 14 0,-1 0 0,14-27 0,-24 39 0,-3 4 0,1 0 0,0 0 0,-1 0 0,1 0 0,1 1 0,-1-1 0,0 0 0,1 1 0,0 0 0,0 0 0,0-1 0,0 2 0,0-1 0,1 0 0,6-4 0,-8 8 0,-1-1 0,0 0 0,0 1 0,0-1 0,1 1 0,-1 0 0,0-1 0,0 1 0,0 0 0,0 0 0,0 0 0,0-1 0,0 1 0,0 0 0,-1 0 0,1 0 0,0 0 0,0 1 0,-1-1 0,1 0 0,0 2 0,17 35 0,-12-24 0,42 108 0,-41-96 0,2 0 0,2-1 0,0 0 0,1 0 0,29 40 0,-35-55 0,0-1-1,-1 1 1,0 1 0,0-1-1,-1 0 1,0 1 0,3 17-1,5 14-1361,-5-21-5464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1:3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1 477 24575,'4'-1'0,"0"0"0,0 0 0,0 0 0,0-1 0,0 0 0,0 1 0,0-1 0,-1-1 0,1 1 0,-1 0 0,1-1 0,-1 0 0,4-4 0,38-44 0,56-115 0,-14 22 0,-81 134 0,28-37 0,-32 45 0,0-1 0,0 1 0,0 0 0,0 0 0,1 0 0,-1 0 0,1 0 0,-1 1 0,1-1 0,-1 1 0,1-1 0,0 1 0,0 0 0,5-1 0,-7 2 0,0 0 0,0 0 0,0 1 0,1-1 0,-1 1 0,0-1 0,0 1 0,0 0 0,0-1 0,0 1 0,0 0 0,0 0 0,0-1 0,0 1 0,0 0 0,0 0 0,-1 0 0,1 0 0,0 0 0,-1 1 0,1-1 0,-1 0 0,1 2 0,14 35 0,-11-24 0,124 282 0,-108-249-1,-13-28-453,1 0-1,19 30 0,-16-32-6371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43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2342 534 24575,'0'-9'0,"0"1"0,-1-1 0,-1 1 0,1-1 0,-1 1 0,-1 0 0,0 0 0,0 0 0,0 0 0,-1 0 0,0 1 0,-1 0 0,1 0 0,-11-12 0,-4-1 0,-2 1 0,0 0 0,-28-18 0,-33-29 0,10 8 0,63 49 0,0 0 0,0 1 0,-1 0 0,0 1 0,-1-1 0,1 2 0,-1 0 0,-18-7 0,-7-1 0,-54-12 0,55 18 0,-66-26 0,87 28 0,-1 1 0,0 0 0,0 2 0,0 0 0,-1 0 0,-21 0 0,-99 5 0,58 1 0,-60-5 0,-120 5 0,221 3 0,0 1 0,-58 18 0,-2 1 0,63-16 0,0 1 0,1 1 0,1 2 0,-45 26 0,60-31 0,-18 8 0,0 1 0,1 3 0,1 0 0,2 2 0,-42 38 0,35-28 0,-11 11 0,35-27 0,0 1 0,1 0 0,2 1 0,-1 0 0,-11 30 0,21-43 0,-1 0 0,1 1 0,1-1 0,-1 1 0,1-1 0,0 1 0,0 0 0,1-1 0,0 1 0,0 0 0,1 0 0,0-1 0,0 1 0,0-1 0,1 1 0,0-1 0,0 1 0,1-1 0,0 0 0,0 0 0,0 0 0,6 6 0,0-4 0,0 0 0,1-1 0,0 0 0,0 0 0,0-2 0,1 1 0,0-1 0,0-1 0,20 6 0,3 2 0,116 49 0,-35-22 0,-18-8 0,88 24 0,-155-45 0,1-2 0,0-1 0,46 5 0,24 4 0,63 17 0,-115-25 0,0-2 0,0-2 0,1-3 0,58-5 0,4 1 0,-16 5 0,104-5 0,-188 2 0,0-1 0,0-1 0,0 0 0,-1-1 0,0 0 0,1 0 0,-1-1 0,-1-1 0,14-8 0,5-7 0,46-44 0,-12-2 0,-50 50 0,1 1 0,1 1 0,0 0 0,29-20 0,109-76 0,-139 99 0,-1 0 0,0-1 0,-1 0 0,-1-1 0,13-19 0,26-31 0,49-68 0,-81 112 0,17-19 0,1 2 0,2 1 0,73-52 0,-110 87 0,0 0 0,0 1 0,0-1 0,0 1 0,0-1 0,0 1 0,1-1 0,-1 1 0,0 0 0,0 0 0,0-1 0,1 1 0,-1 0 0,0 0 0,0 0 0,1 0 0,-1 1 0,0-1 0,0 0 0,0 0 0,1 1 0,-1-1 0,0 1 0,0-1 0,2 2 0,0 0 0,0 0 0,-1 1 0,1-1 0,0 1 0,-1 0 0,0 0 0,0 0 0,0 0 0,2 3 0,3 9 0,-1-1 0,0 2 0,4 16 0,-5-10 0,-1 1 0,-2-1 0,0 1 0,-2 27 0,0-26 0,0-1 0,2 0 0,8 44 0,31 90 0,-21-67 0,-13-51 0,24 71 0,-28-102 0,-1 0 0,1 0 0,-1 0 0,-1 1 0,1-1 0,-1 0 0,-1 1 0,0-1 0,0 1 0,0-1 0,-4 17 0,3-22 0,0 1 0,-1-1 0,1 0 0,-1 1 0,0-1 0,1 0 0,-2 0 0,1 0 0,0 0 0,0-1 0,-1 1 0,1-1 0,-1 1 0,0-1 0,0 0 0,0 0 0,0 0 0,0 0 0,-1-1 0,1 1 0,0-1 0,-1 0 0,1 0 0,-1 0 0,1 0 0,-1-1 0,0 1 0,1-1 0,-7 0 0,-1 0 0,1-1 0,0 0 0,0-1 0,0 0 0,0 0 0,0-1 0,0-1 0,1 1 0,0-2 0,-12-6 0,-11-8 0,-44-38 0,52 38 0,-1 1 0,-43-24 0,36 24 0,1-2 0,-52-41 0,16 11 0,62 46-227,-1 1-1,0 0 1,1 0-1,-1 1 1,-11-4-1,-6 1-6598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04:43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24575,'5'0'0,"8"0"0,8 0 0,-1-5 0,2-3 0,4 1 0,-4-5 0,1 1 0,2 1 0,-4-2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3EE43-C932-465F-8AE4-5E19C1AA2737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63A55-F0EB-4252-89CA-82F5B22D2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0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55A7-8299-4DC2-A3AA-5BAEC4670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C6FE6-62B9-4C70-92AB-8B4FEA9C0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5FB1C-F606-40A6-8D54-A6EB05C7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3D05E-787C-45AD-9E83-1CF27DA4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6FDAD-E177-43E8-852D-9526503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5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66621-3602-4CEF-830A-16B82A6E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1009EB-EC64-4573-9772-9BCC4E1B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82E25-448E-4747-A98E-F51DE862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46D6F-1C4D-4CBD-AFBA-D32A540A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0C2F8-2840-41E0-AC91-36AE5E21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3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C22A94-3D1E-4908-946D-BC999BA4E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33758-7AB9-411F-A9E4-572A11966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8FB5D-3EFB-4462-9D47-3333CE72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E0B93-9414-4D3D-87AB-37A085E2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C7DC2-2EBA-4355-A81F-CCD42C86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1AAB7-52BC-48AE-B2D9-97242477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7EC9F-274A-43D3-97B5-45C3431E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1E097-5BBC-4451-B5DA-F73C0A74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6B035-D92E-45E2-B8CB-5800581A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4F926-0B75-4300-BFE7-470515A3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9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1408A-8B08-4783-8E79-0D75A657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8F012-E515-4604-8EDB-07D334CB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30371-9361-409A-BA1B-6AC12609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0CF08-9861-4B1F-8457-7790253C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1616B-8E95-4B55-B915-34279C25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6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E08B7-4471-422C-8954-6553B81C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84FE5-3359-48FA-BADC-6C31E2229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CB783-FCB4-421A-BEFA-902705AC9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C3232-E680-42B4-ADFC-6F992667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06850-2C78-4C6D-A611-F1F32383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9E71A3-4B40-4817-847D-C330F787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A7C24-A149-4648-86F3-9A1E48B4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A7B39-8231-42D2-8E4E-2FAC61F8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E79CBE-885E-43F0-B1BE-9049BE185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D096A9-8BA5-4983-8938-CB539F82E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12A88-6309-4525-B851-BED66117B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880334-E122-4D41-9101-EBC345A6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C3D1F8-D23A-4DF5-B933-2FDCF1B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EB7E28-3B0B-406B-8E3D-580B4035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6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D486F-F5E0-430C-A9A5-3F1EF4BE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F36978-5C4C-43B6-A26A-5E152E2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0E9B5-D373-45A3-9CF1-54B1933F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D1760D-5DFF-4EFE-9B6C-910EFC50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F76D8-22EB-42EC-8BCD-0D5D671D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9B7CA2-25CE-4BB2-953E-E7BDA0A9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9358C-CFE2-4F04-8777-5F5A35A1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8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4EAB-01E6-4DAD-98C5-F7A6920F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1B1CC-B673-4383-9400-2D7297FE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030F3-1D8F-4D26-8039-169D8B24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9D011-12D0-4F65-85AE-A87B2D17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3B63A-CF4C-469F-A600-11818AF6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570E5-7D5F-44F7-8A65-5AAB67C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9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0C5A2-C308-4B26-903C-883CB655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59C05E-00C2-4217-A8F6-0957D3327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CA3CD-6A77-4BB2-BF48-5EBDA708D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9D3CB-B92F-4A6C-AAFC-158B3BBB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CF660-8436-4DD8-8948-C9018930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039FA-24F0-4288-A19D-2C5E9607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0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3F458C-F8C0-4147-96C2-9A5B5E63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5F926-81B0-433F-8591-A3C40420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B49AB-31C9-4213-B28C-639085C20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2392-77F3-4089-ABC7-1DC4B986C9D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35955-4BF5-41A4-8483-1EB286E7D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E9704-E350-47D0-90BE-A4CAD927B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AD5F-D0F6-4B12-AED6-5FE3D047B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1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7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customXml" Target="../ink/ink36.xml"/><Relationship Id="rId7" Type="http://schemas.openxmlformats.org/officeDocument/2006/relationships/image" Target="../media/image4.png"/><Relationship Id="rId12" Type="http://schemas.openxmlformats.org/officeDocument/2006/relationships/customXml" Target="../ink/ink2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6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33.xml"/><Relationship Id="rId10" Type="http://schemas.openxmlformats.org/officeDocument/2006/relationships/customXml" Target="../ink/ink2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1.xml"/><Relationship Id="rId9" Type="http://schemas.openxmlformats.org/officeDocument/2006/relationships/image" Target="../media/image5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14.png"/><Relationship Id="rId30" Type="http://schemas.openxmlformats.org/officeDocument/2006/relationships/customXml" Target="../ink/ink34.xml"/><Relationship Id="rId35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D0BD-089B-4203-8B65-67612F36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400"/>
              <a:t>Nyang Run</a:t>
            </a:r>
            <a:endParaRPr lang="ko-KR" altLang="en-US" sz="5400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B6385B-3A3F-4DFB-9B23-F8152F1C1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8" r="545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97FF9-802F-486D-87C1-4A8E4592EEE0}"/>
              </a:ext>
            </a:extLst>
          </p:cNvPr>
          <p:cNvSpPr txBox="1"/>
          <p:nvPr/>
        </p:nvSpPr>
        <p:spPr>
          <a:xfrm>
            <a:off x="9071185" y="4800599"/>
            <a:ext cx="27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집사들 </a:t>
            </a:r>
            <a:r>
              <a:rPr lang="en-US" altLang="ko-KR" dirty="0"/>
              <a:t>– </a:t>
            </a:r>
            <a:r>
              <a:rPr lang="ko-KR" altLang="en-US" dirty="0" err="1"/>
              <a:t>박연주</a:t>
            </a:r>
            <a:r>
              <a:rPr lang="en-US" altLang="ko-KR" dirty="0"/>
              <a:t>, </a:t>
            </a:r>
            <a:r>
              <a:rPr lang="ko-KR" altLang="en-US" dirty="0"/>
              <a:t>오수연</a:t>
            </a:r>
          </a:p>
        </p:txBody>
      </p:sp>
    </p:spTree>
    <p:extLst>
      <p:ext uri="{BB962C8B-B14F-4D97-AF65-F5344CB8AC3E}">
        <p14:creationId xmlns:p14="http://schemas.microsoft.com/office/powerpoint/2010/main" val="247025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6B8345-BFBF-406A-872D-A0233CF1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ko-KR" altLang="en-US" sz="48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E9AA5-74EC-491C-9681-C068D641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ko-KR" altLang="en-US" sz="3000" dirty="0"/>
              <a:t>게임 설명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구현 계획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9995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AA113-6999-4A49-A38B-3CECDF17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41" y="8765"/>
            <a:ext cx="10515600" cy="1325563"/>
          </a:xfrm>
        </p:spPr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E39E0F-8BA7-4AA1-B0A0-47DFFF6129B3}"/>
              </a:ext>
            </a:extLst>
          </p:cNvPr>
          <p:cNvSpPr/>
          <p:nvPr/>
        </p:nvSpPr>
        <p:spPr>
          <a:xfrm>
            <a:off x="961901" y="1253127"/>
            <a:ext cx="10248405" cy="51175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7A05E9-E268-4CDA-A478-FF3F99239C05}"/>
              </a:ext>
            </a:extLst>
          </p:cNvPr>
          <p:cNvCxnSpPr>
            <a:cxnSpLocks/>
          </p:cNvCxnSpPr>
          <p:nvPr/>
        </p:nvCxnSpPr>
        <p:spPr>
          <a:xfrm>
            <a:off x="4096987" y="5551248"/>
            <a:ext cx="1425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4A883A-A9F2-4FCF-894D-F3BC92769E33}"/>
              </a:ext>
            </a:extLst>
          </p:cNvPr>
          <p:cNvCxnSpPr>
            <a:cxnSpLocks/>
          </p:cNvCxnSpPr>
          <p:nvPr/>
        </p:nvCxnSpPr>
        <p:spPr>
          <a:xfrm flipV="1">
            <a:off x="4678878" y="5551248"/>
            <a:ext cx="0" cy="8075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5EC4C5-3B78-4845-91C9-1AADC9FD6FF6}"/>
              </a:ext>
            </a:extLst>
          </p:cNvPr>
          <p:cNvCxnSpPr>
            <a:cxnSpLocks/>
          </p:cNvCxnSpPr>
          <p:nvPr/>
        </p:nvCxnSpPr>
        <p:spPr>
          <a:xfrm flipV="1">
            <a:off x="4678878" y="4933730"/>
            <a:ext cx="0" cy="6175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6EC339-3CC0-4B40-914B-0CE761ACED24}"/>
              </a:ext>
            </a:extLst>
          </p:cNvPr>
          <p:cNvCxnSpPr>
            <a:cxnSpLocks/>
          </p:cNvCxnSpPr>
          <p:nvPr/>
        </p:nvCxnSpPr>
        <p:spPr>
          <a:xfrm>
            <a:off x="3966358" y="4933730"/>
            <a:ext cx="19238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F30DB5-7E42-492A-B0C0-FC27C266E836}"/>
              </a:ext>
            </a:extLst>
          </p:cNvPr>
          <p:cNvSpPr/>
          <p:nvPr/>
        </p:nvSpPr>
        <p:spPr>
          <a:xfrm>
            <a:off x="1520042" y="5444370"/>
            <a:ext cx="1425037" cy="5225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0C352F-8C63-40DC-A175-927A6F286D46}"/>
              </a:ext>
            </a:extLst>
          </p:cNvPr>
          <p:cNvSpPr/>
          <p:nvPr/>
        </p:nvSpPr>
        <p:spPr>
          <a:xfrm>
            <a:off x="2712526" y="4945595"/>
            <a:ext cx="565063" cy="49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417C3FB-AA00-4CD0-BE1D-FE1A262A7DB2}"/>
              </a:ext>
            </a:extLst>
          </p:cNvPr>
          <p:cNvCxnSpPr>
            <a:cxnSpLocks/>
          </p:cNvCxnSpPr>
          <p:nvPr/>
        </p:nvCxnSpPr>
        <p:spPr>
          <a:xfrm flipV="1">
            <a:off x="3078429" y="5064360"/>
            <a:ext cx="342901" cy="10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E47EFB-6C67-484F-ADC0-76B4913B7DBB}"/>
              </a:ext>
            </a:extLst>
          </p:cNvPr>
          <p:cNvCxnSpPr>
            <a:cxnSpLocks/>
          </p:cNvCxnSpPr>
          <p:nvPr/>
        </p:nvCxnSpPr>
        <p:spPr>
          <a:xfrm flipV="1">
            <a:off x="3071504" y="5242489"/>
            <a:ext cx="396092" cy="2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8BEE08-E214-4B11-9A02-0ABECC800794}"/>
              </a:ext>
            </a:extLst>
          </p:cNvPr>
          <p:cNvCxnSpPr>
            <a:cxnSpLocks/>
          </p:cNvCxnSpPr>
          <p:nvPr/>
        </p:nvCxnSpPr>
        <p:spPr>
          <a:xfrm>
            <a:off x="3098347" y="5337497"/>
            <a:ext cx="302943" cy="6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6C1928-74F5-4D27-AE4B-9D9A0326B34F}"/>
              </a:ext>
            </a:extLst>
          </p:cNvPr>
          <p:cNvCxnSpPr>
            <a:cxnSpLocks/>
          </p:cNvCxnSpPr>
          <p:nvPr/>
        </p:nvCxnSpPr>
        <p:spPr>
          <a:xfrm flipV="1">
            <a:off x="2514971" y="5337497"/>
            <a:ext cx="330157" cy="6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39A450-BAC2-4507-BD66-79FE624AF5E4}"/>
              </a:ext>
            </a:extLst>
          </p:cNvPr>
          <p:cNvCxnSpPr>
            <a:cxnSpLocks/>
          </p:cNvCxnSpPr>
          <p:nvPr/>
        </p:nvCxnSpPr>
        <p:spPr>
          <a:xfrm>
            <a:off x="2499204" y="5183105"/>
            <a:ext cx="302943" cy="6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C75D34D-2F58-4CDE-8F41-EA66176B7253}"/>
              </a:ext>
            </a:extLst>
          </p:cNvPr>
          <p:cNvCxnSpPr>
            <a:cxnSpLocks/>
          </p:cNvCxnSpPr>
          <p:nvPr/>
        </p:nvCxnSpPr>
        <p:spPr>
          <a:xfrm>
            <a:off x="2514971" y="5031683"/>
            <a:ext cx="303562" cy="11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35166574-EB05-4E99-894A-1E84B1E2AF6E}"/>
              </a:ext>
            </a:extLst>
          </p:cNvPr>
          <p:cNvSpPr/>
          <p:nvPr/>
        </p:nvSpPr>
        <p:spPr>
          <a:xfrm>
            <a:off x="2802147" y="5031683"/>
            <a:ext cx="132541" cy="106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500F7CE-C9AD-45F1-94E6-CA7B8D75F1EF}"/>
              </a:ext>
            </a:extLst>
          </p:cNvPr>
          <p:cNvSpPr/>
          <p:nvPr/>
        </p:nvSpPr>
        <p:spPr>
          <a:xfrm>
            <a:off x="3015469" y="5029713"/>
            <a:ext cx="132541" cy="106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913AFF5-4B69-4304-80F6-4D7CEFAFD543}"/>
                  </a:ext>
                </a:extLst>
              </p14:cNvPr>
              <p14:cNvContentPartPr/>
              <p14:nvPr/>
            </p14:nvContentPartPr>
            <p14:xfrm>
              <a:off x="1825607" y="5871541"/>
              <a:ext cx="15120" cy="3315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913AFF5-4B69-4304-80F6-4D7CEFAFD5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967" y="5853541"/>
                <a:ext cx="507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DE077366-C696-4487-8851-F9E0DCB93F07}"/>
                  </a:ext>
                </a:extLst>
              </p14:cNvPr>
              <p14:cNvContentPartPr/>
              <p14:nvPr/>
            </p14:nvContentPartPr>
            <p14:xfrm>
              <a:off x="2065367" y="5895301"/>
              <a:ext cx="44280" cy="2880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DE077366-C696-4487-8851-F9E0DCB93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7367" y="5877301"/>
                <a:ext cx="799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0AEEC8A9-E883-4F52-9718-5BC59BE5CDCD}"/>
                  </a:ext>
                </a:extLst>
              </p14:cNvPr>
              <p14:cNvContentPartPr/>
              <p14:nvPr/>
            </p14:nvContentPartPr>
            <p14:xfrm>
              <a:off x="2327447" y="5871541"/>
              <a:ext cx="41400" cy="2782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0AEEC8A9-E883-4F52-9718-5BC59BE5C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9447" y="5853541"/>
                <a:ext cx="77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3D492047-1535-4328-A1EC-17E4D946F85C}"/>
                  </a:ext>
                </a:extLst>
              </p14:cNvPr>
              <p14:cNvContentPartPr/>
              <p14:nvPr/>
            </p14:nvContentPartPr>
            <p14:xfrm>
              <a:off x="2612207" y="5919061"/>
              <a:ext cx="23400" cy="332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3D492047-1535-4328-A1EC-17E4D946F8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4567" y="5901421"/>
                <a:ext cx="590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063A9767-A33E-4837-A9DC-C7A6135A9E5E}"/>
                  </a:ext>
                </a:extLst>
              </p14:cNvPr>
              <p14:cNvContentPartPr/>
              <p14:nvPr/>
            </p14:nvContentPartPr>
            <p14:xfrm>
              <a:off x="1339607" y="4933021"/>
              <a:ext cx="264600" cy="7513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063A9767-A33E-4837-A9DC-C7A6135A9E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1607" y="4915021"/>
                <a:ext cx="300240" cy="78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04AAD0-C9BD-46DB-901D-78D75894CE89}"/>
              </a:ext>
            </a:extLst>
          </p:cNvPr>
          <p:cNvGrpSpPr/>
          <p:nvPr/>
        </p:nvGrpSpPr>
        <p:grpSpPr>
          <a:xfrm>
            <a:off x="2719127" y="4738621"/>
            <a:ext cx="517680" cy="198720"/>
            <a:chOff x="2612249" y="4317513"/>
            <a:chExt cx="51768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1DA902F-7B4F-4821-863E-CADA876B500F}"/>
                    </a:ext>
                  </a:extLst>
                </p14:cNvPr>
                <p14:cNvContentPartPr/>
                <p14:nvPr/>
              </p14:nvContentPartPr>
              <p14:xfrm>
                <a:off x="2612249" y="4317513"/>
                <a:ext cx="186840" cy="1972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1DA902F-7B4F-4821-863E-CADA876B5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4609" y="4299513"/>
                  <a:ext cx="222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F30E3B7-AE8C-45EB-96F3-D23F833F8E27}"/>
                    </a:ext>
                  </a:extLst>
                </p14:cNvPr>
                <p14:cNvContentPartPr/>
                <p14:nvPr/>
              </p14:nvContentPartPr>
              <p14:xfrm>
                <a:off x="2908889" y="4328673"/>
                <a:ext cx="221040" cy="1875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F30E3B7-AE8C-45EB-96F3-D23F833F8E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1249" y="4311033"/>
                  <a:ext cx="25668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2721FB6-E740-49CB-86E0-2A9D8E693255}"/>
              </a:ext>
            </a:extLst>
          </p:cNvPr>
          <p:cNvSpPr txBox="1"/>
          <p:nvPr/>
        </p:nvSpPr>
        <p:spPr>
          <a:xfrm>
            <a:off x="5638957" y="1246502"/>
            <a:ext cx="23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00 : 31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87B92C-A394-4B17-A8D7-624BE53D7722}"/>
              </a:ext>
            </a:extLst>
          </p:cNvPr>
          <p:cNvSpPr txBox="1"/>
          <p:nvPr/>
        </p:nvSpPr>
        <p:spPr>
          <a:xfrm>
            <a:off x="9848108" y="1246502"/>
            <a:ext cx="117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00010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0F89F2-88D8-479F-BCAC-AAB031A5B749}"/>
              </a:ext>
            </a:extLst>
          </p:cNvPr>
          <p:cNvSpPr txBox="1"/>
          <p:nvPr/>
        </p:nvSpPr>
        <p:spPr>
          <a:xfrm>
            <a:off x="1040954" y="1290929"/>
            <a:ext cx="117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1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85F01E2-A02B-4A9D-A561-65D7DC7390A3}"/>
              </a:ext>
            </a:extLst>
          </p:cNvPr>
          <p:cNvCxnSpPr>
            <a:cxnSpLocks/>
          </p:cNvCxnSpPr>
          <p:nvPr/>
        </p:nvCxnSpPr>
        <p:spPr>
          <a:xfrm>
            <a:off x="8570027" y="4933010"/>
            <a:ext cx="1425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C0096F6-C13D-4BE6-841A-2B424816E53F}"/>
              </a:ext>
            </a:extLst>
          </p:cNvPr>
          <p:cNvCxnSpPr>
            <a:cxnSpLocks/>
          </p:cNvCxnSpPr>
          <p:nvPr/>
        </p:nvCxnSpPr>
        <p:spPr>
          <a:xfrm flipV="1">
            <a:off x="9142021" y="4933021"/>
            <a:ext cx="0" cy="14376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2A4901-4813-4999-AA14-3E04F1AB79F8}"/>
              </a:ext>
            </a:extLst>
          </p:cNvPr>
          <p:cNvSpPr txBox="1"/>
          <p:nvPr/>
        </p:nvSpPr>
        <p:spPr>
          <a:xfrm>
            <a:off x="5783283" y="780331"/>
            <a:ext cx="119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B9B1D2-7B50-49B6-92EE-1249A995CDD8}"/>
              </a:ext>
            </a:extLst>
          </p:cNvPr>
          <p:cNvSpPr txBox="1"/>
          <p:nvPr/>
        </p:nvSpPr>
        <p:spPr>
          <a:xfrm>
            <a:off x="9899868" y="819651"/>
            <a:ext cx="11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4CA726-1CBF-4199-BCD9-68CFF2B2A99A}"/>
              </a:ext>
            </a:extLst>
          </p:cNvPr>
          <p:cNvSpPr txBox="1"/>
          <p:nvPr/>
        </p:nvSpPr>
        <p:spPr>
          <a:xfrm>
            <a:off x="373083" y="938855"/>
            <a:ext cx="177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EA67813-8A57-42D9-B77D-7C7D41C26AD2}"/>
              </a:ext>
            </a:extLst>
          </p:cNvPr>
          <p:cNvGrpSpPr/>
          <p:nvPr/>
        </p:nvGrpSpPr>
        <p:grpSpPr>
          <a:xfrm>
            <a:off x="6923207" y="5798461"/>
            <a:ext cx="1126440" cy="394560"/>
            <a:chOff x="6816329" y="5377353"/>
            <a:chExt cx="112644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C312ED5-847B-4711-822D-57AAF36A6D59}"/>
                    </a:ext>
                  </a:extLst>
                </p14:cNvPr>
                <p14:cNvContentPartPr/>
                <p14:nvPr/>
              </p14:nvContentPartPr>
              <p14:xfrm>
                <a:off x="6816329" y="5377353"/>
                <a:ext cx="1126440" cy="3945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C312ED5-847B-4711-822D-57AAF36A6D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98329" y="5359353"/>
                  <a:ext cx="11620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0BD19A7A-DF97-4EA2-A874-E4AD8E87F541}"/>
                    </a:ext>
                  </a:extLst>
                </p14:cNvPr>
                <p14:cNvContentPartPr/>
                <p14:nvPr/>
              </p14:nvContentPartPr>
              <p14:xfrm>
                <a:off x="7801649" y="5576793"/>
                <a:ext cx="79920" cy="280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0BD19A7A-DF97-4EA2-A874-E4AD8E87F5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84009" y="5559153"/>
                  <a:ext cx="115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0C172D8-4527-4355-B7B7-9625E0BC3DB3}"/>
                    </a:ext>
                  </a:extLst>
                </p14:cNvPr>
                <p14:cNvContentPartPr/>
                <p14:nvPr/>
              </p14:nvContentPartPr>
              <p14:xfrm>
                <a:off x="7861049" y="5652393"/>
                <a:ext cx="32760" cy="3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0C172D8-4527-4355-B7B7-9625E0BC3D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3049" y="5634393"/>
                  <a:ext cx="68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85FE842-459F-4349-9502-55F19489E76C}"/>
                    </a:ext>
                  </a:extLst>
                </p14:cNvPr>
                <p14:cNvContentPartPr/>
                <p14:nvPr/>
              </p14:nvContentPartPr>
              <p14:xfrm>
                <a:off x="7034489" y="5525673"/>
                <a:ext cx="7920" cy="316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85FE842-459F-4349-9502-55F19489E7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6489" y="5508033"/>
                  <a:ext cx="43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510185B-2F7A-4BE2-B2E0-F49A19D37ED3}"/>
                    </a:ext>
                  </a:extLst>
                </p14:cNvPr>
                <p14:cNvContentPartPr/>
                <p14:nvPr/>
              </p14:nvContentPartPr>
              <p14:xfrm>
                <a:off x="7169849" y="5474193"/>
                <a:ext cx="86760" cy="1987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510185B-2F7A-4BE2-B2E0-F49A19D37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209" y="5456193"/>
                  <a:ext cx="1224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057E001-2D3A-4267-B2D9-6F9A2BDDF4BB}"/>
              </a:ext>
            </a:extLst>
          </p:cNvPr>
          <p:cNvGrpSpPr/>
          <p:nvPr/>
        </p:nvGrpSpPr>
        <p:grpSpPr>
          <a:xfrm>
            <a:off x="4369367" y="4184581"/>
            <a:ext cx="917640" cy="513000"/>
            <a:chOff x="4262489" y="3763473"/>
            <a:chExt cx="91764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925BD44-5558-44C3-A02A-873E892B1114}"/>
                    </a:ext>
                  </a:extLst>
                </p14:cNvPr>
                <p14:cNvContentPartPr/>
                <p14:nvPr/>
              </p14:nvContentPartPr>
              <p14:xfrm>
                <a:off x="4262489" y="3763473"/>
                <a:ext cx="917640" cy="5130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925BD44-5558-44C3-A02A-873E892B11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44489" y="3745473"/>
                  <a:ext cx="9532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A078C8A-A7CF-4E43-88F3-63F0CE08CDFA}"/>
                    </a:ext>
                  </a:extLst>
                </p14:cNvPr>
                <p14:cNvContentPartPr/>
                <p14:nvPr/>
              </p14:nvContentPartPr>
              <p14:xfrm>
                <a:off x="5094449" y="4077753"/>
                <a:ext cx="35280" cy="194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A078C8A-A7CF-4E43-88F3-63F0CE08CD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76449" y="4059753"/>
                  <a:ext cx="70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AA5EA43-DCE3-4C8D-9FB2-D4DD074C216E}"/>
                    </a:ext>
                  </a:extLst>
                </p14:cNvPr>
                <p14:cNvContentPartPr/>
                <p14:nvPr/>
              </p14:nvContentPartPr>
              <p14:xfrm>
                <a:off x="5070689" y="4167753"/>
                <a:ext cx="43920" cy="3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AA5EA43-DCE3-4C8D-9FB2-D4DD074C21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52689" y="4149753"/>
                  <a:ext cx="79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3B8FD94-C21C-42A3-A2AB-118052D2B5EB}"/>
                    </a:ext>
                  </a:extLst>
                </p14:cNvPr>
                <p14:cNvContentPartPr/>
                <p14:nvPr/>
              </p14:nvContentPartPr>
              <p14:xfrm>
                <a:off x="4440689" y="3930153"/>
                <a:ext cx="360" cy="442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D3B8FD94-C21C-42A3-A2AB-118052D2B5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3049" y="3912513"/>
                  <a:ext cx="3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4F36CF2-E35C-464B-AC9E-18DB04EC0CFE}"/>
                    </a:ext>
                  </a:extLst>
                </p14:cNvPr>
                <p14:cNvContentPartPr/>
                <p14:nvPr/>
              </p14:nvContentPartPr>
              <p14:xfrm>
                <a:off x="4500449" y="3835473"/>
                <a:ext cx="97200" cy="3409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4F36CF2-E35C-464B-AC9E-18DB04EC0C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82809" y="3817833"/>
                  <a:ext cx="132840" cy="376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25FE1CE-9DC2-40F1-B0B7-75906A0BBB24}"/>
              </a:ext>
            </a:extLst>
          </p:cNvPr>
          <p:cNvSpPr txBox="1"/>
          <p:nvPr/>
        </p:nvSpPr>
        <p:spPr>
          <a:xfrm>
            <a:off x="4215740" y="6386082"/>
            <a:ext cx="14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캣타워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7B100D-9F03-4F12-8D37-76DCB99191CD}"/>
              </a:ext>
            </a:extLst>
          </p:cNvPr>
          <p:cNvSpPr txBox="1"/>
          <p:nvPr/>
        </p:nvSpPr>
        <p:spPr>
          <a:xfrm>
            <a:off x="8748033" y="6420096"/>
            <a:ext cx="14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캣타워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15CE1722-64B9-4E14-9188-416D26B23BF0}"/>
                  </a:ext>
                </a:extLst>
              </p14:cNvPr>
              <p14:cNvContentPartPr/>
              <p14:nvPr/>
            </p14:nvContentPartPr>
            <p14:xfrm>
              <a:off x="1802609" y="2325633"/>
              <a:ext cx="1428120" cy="71604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15CE1722-64B9-4E14-9188-416D26B23BF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84969" y="2307633"/>
                <a:ext cx="146376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3C83D26F-D330-4A07-AFF2-116FD8A109F2}"/>
                  </a:ext>
                </a:extLst>
              </p14:cNvPr>
              <p14:cNvContentPartPr/>
              <p14:nvPr/>
            </p14:nvContentPartPr>
            <p14:xfrm>
              <a:off x="8322569" y="2337873"/>
              <a:ext cx="1548000" cy="73872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3C83D26F-D330-4A07-AFF2-116FD8A109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04929" y="2320233"/>
                <a:ext cx="1583640" cy="7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12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AA113-6999-4A49-A38B-3CECDF17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E39E0F-8BA7-4AA1-B0A0-47DFFF6129B3}"/>
              </a:ext>
            </a:extLst>
          </p:cNvPr>
          <p:cNvSpPr/>
          <p:nvPr/>
        </p:nvSpPr>
        <p:spPr>
          <a:xfrm>
            <a:off x="961901" y="2031876"/>
            <a:ext cx="10248405" cy="390578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7A05E9-E268-4CDA-A478-FF3F99239C05}"/>
              </a:ext>
            </a:extLst>
          </p:cNvPr>
          <p:cNvCxnSpPr>
            <a:cxnSpLocks/>
          </p:cNvCxnSpPr>
          <p:nvPr/>
        </p:nvCxnSpPr>
        <p:spPr>
          <a:xfrm>
            <a:off x="5347047" y="5143059"/>
            <a:ext cx="12793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4A883A-A9F2-4FCF-894D-F3BC92769E33}"/>
              </a:ext>
            </a:extLst>
          </p:cNvPr>
          <p:cNvCxnSpPr>
            <a:cxnSpLocks/>
          </p:cNvCxnSpPr>
          <p:nvPr/>
        </p:nvCxnSpPr>
        <p:spPr>
          <a:xfrm flipV="1">
            <a:off x="5928938" y="5143059"/>
            <a:ext cx="0" cy="8075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5EC4C5-3B78-4845-91C9-1AADC9FD6FF6}"/>
              </a:ext>
            </a:extLst>
          </p:cNvPr>
          <p:cNvCxnSpPr>
            <a:cxnSpLocks/>
          </p:cNvCxnSpPr>
          <p:nvPr/>
        </p:nvCxnSpPr>
        <p:spPr>
          <a:xfrm flipV="1">
            <a:off x="5928938" y="4525541"/>
            <a:ext cx="0" cy="6175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6EC339-3CC0-4B40-914B-0CE761ACED24}"/>
              </a:ext>
            </a:extLst>
          </p:cNvPr>
          <p:cNvCxnSpPr>
            <a:cxnSpLocks/>
          </p:cNvCxnSpPr>
          <p:nvPr/>
        </p:nvCxnSpPr>
        <p:spPr>
          <a:xfrm>
            <a:off x="5225537" y="4525541"/>
            <a:ext cx="1914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F30DB5-7E42-492A-B0C0-FC27C266E836}"/>
              </a:ext>
            </a:extLst>
          </p:cNvPr>
          <p:cNvSpPr/>
          <p:nvPr/>
        </p:nvSpPr>
        <p:spPr>
          <a:xfrm>
            <a:off x="1413164" y="5023262"/>
            <a:ext cx="1425037" cy="5225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0C352F-8C63-40DC-A175-927A6F286D46}"/>
              </a:ext>
            </a:extLst>
          </p:cNvPr>
          <p:cNvSpPr/>
          <p:nvPr/>
        </p:nvSpPr>
        <p:spPr>
          <a:xfrm>
            <a:off x="2605648" y="4524487"/>
            <a:ext cx="565063" cy="49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417C3FB-AA00-4CD0-BE1D-FE1A262A7DB2}"/>
              </a:ext>
            </a:extLst>
          </p:cNvPr>
          <p:cNvCxnSpPr>
            <a:cxnSpLocks/>
          </p:cNvCxnSpPr>
          <p:nvPr/>
        </p:nvCxnSpPr>
        <p:spPr>
          <a:xfrm flipV="1">
            <a:off x="2971551" y="4643252"/>
            <a:ext cx="342901" cy="10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E47EFB-6C67-484F-ADC0-76B4913B7DBB}"/>
              </a:ext>
            </a:extLst>
          </p:cNvPr>
          <p:cNvCxnSpPr>
            <a:cxnSpLocks/>
          </p:cNvCxnSpPr>
          <p:nvPr/>
        </p:nvCxnSpPr>
        <p:spPr>
          <a:xfrm flipV="1">
            <a:off x="2964626" y="4821381"/>
            <a:ext cx="396092" cy="2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8BEE08-E214-4B11-9A02-0ABECC800794}"/>
              </a:ext>
            </a:extLst>
          </p:cNvPr>
          <p:cNvCxnSpPr>
            <a:cxnSpLocks/>
          </p:cNvCxnSpPr>
          <p:nvPr/>
        </p:nvCxnSpPr>
        <p:spPr>
          <a:xfrm>
            <a:off x="2991469" y="4916389"/>
            <a:ext cx="302943" cy="6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6C1928-74F5-4D27-AE4B-9D9A0326B34F}"/>
              </a:ext>
            </a:extLst>
          </p:cNvPr>
          <p:cNvCxnSpPr>
            <a:cxnSpLocks/>
          </p:cNvCxnSpPr>
          <p:nvPr/>
        </p:nvCxnSpPr>
        <p:spPr>
          <a:xfrm flipV="1">
            <a:off x="2408093" y="4916389"/>
            <a:ext cx="330157" cy="6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39A450-BAC2-4507-BD66-79FE624AF5E4}"/>
              </a:ext>
            </a:extLst>
          </p:cNvPr>
          <p:cNvCxnSpPr>
            <a:cxnSpLocks/>
          </p:cNvCxnSpPr>
          <p:nvPr/>
        </p:nvCxnSpPr>
        <p:spPr>
          <a:xfrm>
            <a:off x="2392326" y="4761997"/>
            <a:ext cx="302943" cy="6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C75D34D-2F58-4CDE-8F41-EA66176B7253}"/>
              </a:ext>
            </a:extLst>
          </p:cNvPr>
          <p:cNvCxnSpPr>
            <a:cxnSpLocks/>
          </p:cNvCxnSpPr>
          <p:nvPr/>
        </p:nvCxnSpPr>
        <p:spPr>
          <a:xfrm>
            <a:off x="2408093" y="4610575"/>
            <a:ext cx="303562" cy="11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35166574-EB05-4E99-894A-1E84B1E2AF6E}"/>
              </a:ext>
            </a:extLst>
          </p:cNvPr>
          <p:cNvSpPr/>
          <p:nvPr/>
        </p:nvSpPr>
        <p:spPr>
          <a:xfrm>
            <a:off x="2695269" y="4610575"/>
            <a:ext cx="132541" cy="106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500F7CE-C9AD-45F1-94E6-CA7B8D75F1EF}"/>
              </a:ext>
            </a:extLst>
          </p:cNvPr>
          <p:cNvSpPr/>
          <p:nvPr/>
        </p:nvSpPr>
        <p:spPr>
          <a:xfrm>
            <a:off x="2908591" y="4608605"/>
            <a:ext cx="132541" cy="106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913AFF5-4B69-4304-80F6-4D7CEFAFD543}"/>
                  </a:ext>
                </a:extLst>
              </p14:cNvPr>
              <p14:cNvContentPartPr/>
              <p14:nvPr/>
            </p14:nvContentPartPr>
            <p14:xfrm>
              <a:off x="1718729" y="5450433"/>
              <a:ext cx="15120" cy="3315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913AFF5-4B69-4304-80F6-4D7CEFAFD5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1089" y="5432433"/>
                <a:ext cx="507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DE077366-C696-4487-8851-F9E0DCB93F07}"/>
                  </a:ext>
                </a:extLst>
              </p14:cNvPr>
              <p14:cNvContentPartPr/>
              <p14:nvPr/>
            </p14:nvContentPartPr>
            <p14:xfrm>
              <a:off x="1958489" y="5474193"/>
              <a:ext cx="44280" cy="2880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DE077366-C696-4487-8851-F9E0DCB93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489" y="5456193"/>
                <a:ext cx="799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0AEEC8A9-E883-4F52-9718-5BC59BE5CDCD}"/>
                  </a:ext>
                </a:extLst>
              </p14:cNvPr>
              <p14:cNvContentPartPr/>
              <p14:nvPr/>
            </p14:nvContentPartPr>
            <p14:xfrm>
              <a:off x="2220569" y="5450433"/>
              <a:ext cx="41400" cy="2782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0AEEC8A9-E883-4F52-9718-5BC59BE5C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2569" y="5432433"/>
                <a:ext cx="77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3D492047-1535-4328-A1EC-17E4D946F85C}"/>
                  </a:ext>
                </a:extLst>
              </p14:cNvPr>
              <p14:cNvContentPartPr/>
              <p14:nvPr/>
            </p14:nvContentPartPr>
            <p14:xfrm>
              <a:off x="2505329" y="5497953"/>
              <a:ext cx="23400" cy="332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3D492047-1535-4328-A1EC-17E4D946F8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7689" y="5480313"/>
                <a:ext cx="590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063A9767-A33E-4837-A9DC-C7A6135A9E5E}"/>
                  </a:ext>
                </a:extLst>
              </p14:cNvPr>
              <p14:cNvContentPartPr/>
              <p14:nvPr/>
            </p14:nvContentPartPr>
            <p14:xfrm>
              <a:off x="1232729" y="4511913"/>
              <a:ext cx="264600" cy="7513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063A9767-A33E-4837-A9DC-C7A6135A9E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4729" y="4493913"/>
                <a:ext cx="300240" cy="78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04AAD0-C9BD-46DB-901D-78D75894CE89}"/>
              </a:ext>
            </a:extLst>
          </p:cNvPr>
          <p:cNvGrpSpPr/>
          <p:nvPr/>
        </p:nvGrpSpPr>
        <p:grpSpPr>
          <a:xfrm>
            <a:off x="2612249" y="4317513"/>
            <a:ext cx="517680" cy="198720"/>
            <a:chOff x="2612249" y="4317513"/>
            <a:chExt cx="51768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1DA902F-7B4F-4821-863E-CADA876B500F}"/>
                    </a:ext>
                  </a:extLst>
                </p14:cNvPr>
                <p14:cNvContentPartPr/>
                <p14:nvPr/>
              </p14:nvContentPartPr>
              <p14:xfrm>
                <a:off x="2612249" y="4317513"/>
                <a:ext cx="186840" cy="1972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1DA902F-7B4F-4821-863E-CADA876B5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4609" y="4299513"/>
                  <a:ext cx="222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F30E3B7-AE8C-45EB-96F3-D23F833F8E27}"/>
                    </a:ext>
                  </a:extLst>
                </p14:cNvPr>
                <p14:cNvContentPartPr/>
                <p14:nvPr/>
              </p14:nvContentPartPr>
              <p14:xfrm>
                <a:off x="2908889" y="4328673"/>
                <a:ext cx="221040" cy="1875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F30E3B7-AE8C-45EB-96F3-D23F833F8E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1249" y="4311033"/>
                  <a:ext cx="25668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2721FB6-E740-49CB-86E0-2A9D8E693255}"/>
              </a:ext>
            </a:extLst>
          </p:cNvPr>
          <p:cNvSpPr txBox="1"/>
          <p:nvPr/>
        </p:nvSpPr>
        <p:spPr>
          <a:xfrm>
            <a:off x="5587341" y="2123539"/>
            <a:ext cx="23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 : 31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87B92C-A394-4B17-A8D7-624BE53D7722}"/>
              </a:ext>
            </a:extLst>
          </p:cNvPr>
          <p:cNvSpPr txBox="1"/>
          <p:nvPr/>
        </p:nvSpPr>
        <p:spPr>
          <a:xfrm>
            <a:off x="9846150" y="2054952"/>
            <a:ext cx="117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01110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0F89F2-88D8-479F-BCAC-AAB031A5B749}"/>
              </a:ext>
            </a:extLst>
          </p:cNvPr>
          <p:cNvSpPr txBox="1"/>
          <p:nvPr/>
        </p:nvSpPr>
        <p:spPr>
          <a:xfrm>
            <a:off x="1040954" y="1684791"/>
            <a:ext cx="117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2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85F01E2-A02B-4A9D-A561-65D7DC7390A3}"/>
              </a:ext>
            </a:extLst>
          </p:cNvPr>
          <p:cNvCxnSpPr>
            <a:cxnSpLocks/>
          </p:cNvCxnSpPr>
          <p:nvPr/>
        </p:nvCxnSpPr>
        <p:spPr>
          <a:xfrm>
            <a:off x="8025740" y="3456919"/>
            <a:ext cx="1425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C0096F6-C13D-4BE6-841A-2B424816E53F}"/>
              </a:ext>
            </a:extLst>
          </p:cNvPr>
          <p:cNvCxnSpPr>
            <a:cxnSpLocks/>
          </p:cNvCxnSpPr>
          <p:nvPr/>
        </p:nvCxnSpPr>
        <p:spPr>
          <a:xfrm flipV="1">
            <a:off x="8738260" y="2019303"/>
            <a:ext cx="0" cy="2711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2A4901-4813-4999-AA14-3E04F1AB79F8}"/>
              </a:ext>
            </a:extLst>
          </p:cNvPr>
          <p:cNvSpPr txBox="1"/>
          <p:nvPr/>
        </p:nvSpPr>
        <p:spPr>
          <a:xfrm>
            <a:off x="5700156" y="1652940"/>
            <a:ext cx="119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B9B1D2-7B50-49B6-92EE-1249A995CDD8}"/>
              </a:ext>
            </a:extLst>
          </p:cNvPr>
          <p:cNvSpPr txBox="1"/>
          <p:nvPr/>
        </p:nvSpPr>
        <p:spPr>
          <a:xfrm>
            <a:off x="9960497" y="1565602"/>
            <a:ext cx="119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4CA726-1CBF-4199-BCD9-68CFF2B2A99A}"/>
              </a:ext>
            </a:extLst>
          </p:cNvPr>
          <p:cNvSpPr txBox="1"/>
          <p:nvPr/>
        </p:nvSpPr>
        <p:spPr>
          <a:xfrm>
            <a:off x="961900" y="1305855"/>
            <a:ext cx="177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EA67813-8A57-42D9-B77D-7C7D41C26AD2}"/>
              </a:ext>
            </a:extLst>
          </p:cNvPr>
          <p:cNvGrpSpPr/>
          <p:nvPr/>
        </p:nvGrpSpPr>
        <p:grpSpPr>
          <a:xfrm>
            <a:off x="9602960" y="5151207"/>
            <a:ext cx="1126440" cy="394560"/>
            <a:chOff x="6816329" y="5377353"/>
            <a:chExt cx="112644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C312ED5-847B-4711-822D-57AAF36A6D59}"/>
                    </a:ext>
                  </a:extLst>
                </p14:cNvPr>
                <p14:cNvContentPartPr/>
                <p14:nvPr/>
              </p14:nvContentPartPr>
              <p14:xfrm>
                <a:off x="6816329" y="5377353"/>
                <a:ext cx="1126440" cy="3945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C312ED5-847B-4711-822D-57AAF36A6D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98329" y="5359353"/>
                  <a:ext cx="11620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0BD19A7A-DF97-4EA2-A874-E4AD8E87F541}"/>
                    </a:ext>
                  </a:extLst>
                </p14:cNvPr>
                <p14:cNvContentPartPr/>
                <p14:nvPr/>
              </p14:nvContentPartPr>
              <p14:xfrm>
                <a:off x="7801649" y="5576793"/>
                <a:ext cx="79920" cy="280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0BD19A7A-DF97-4EA2-A874-E4AD8E87F5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84009" y="5559153"/>
                  <a:ext cx="115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0C172D8-4527-4355-B7B7-9625E0BC3DB3}"/>
                    </a:ext>
                  </a:extLst>
                </p14:cNvPr>
                <p14:cNvContentPartPr/>
                <p14:nvPr/>
              </p14:nvContentPartPr>
              <p14:xfrm>
                <a:off x="7861049" y="5652393"/>
                <a:ext cx="32760" cy="3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0C172D8-4527-4355-B7B7-9625E0BC3D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3049" y="5634393"/>
                  <a:ext cx="68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85FE842-459F-4349-9502-55F19489E76C}"/>
                    </a:ext>
                  </a:extLst>
                </p14:cNvPr>
                <p14:cNvContentPartPr/>
                <p14:nvPr/>
              </p14:nvContentPartPr>
              <p14:xfrm>
                <a:off x="7034489" y="5525673"/>
                <a:ext cx="7920" cy="316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85FE842-459F-4349-9502-55F19489E7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6489" y="5508033"/>
                  <a:ext cx="43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510185B-2F7A-4BE2-B2E0-F49A19D37ED3}"/>
                    </a:ext>
                  </a:extLst>
                </p14:cNvPr>
                <p14:cNvContentPartPr/>
                <p14:nvPr/>
              </p14:nvContentPartPr>
              <p14:xfrm>
                <a:off x="7169849" y="5474193"/>
                <a:ext cx="86760" cy="1987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510185B-2F7A-4BE2-B2E0-F49A19D37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209" y="5456193"/>
                  <a:ext cx="1224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057E001-2D3A-4267-B2D9-6F9A2BDDF4BB}"/>
              </a:ext>
            </a:extLst>
          </p:cNvPr>
          <p:cNvGrpSpPr/>
          <p:nvPr/>
        </p:nvGrpSpPr>
        <p:grpSpPr>
          <a:xfrm>
            <a:off x="5475275" y="3817848"/>
            <a:ext cx="917640" cy="513000"/>
            <a:chOff x="4262489" y="3763473"/>
            <a:chExt cx="91764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925BD44-5558-44C3-A02A-873E892B1114}"/>
                    </a:ext>
                  </a:extLst>
                </p14:cNvPr>
                <p14:cNvContentPartPr/>
                <p14:nvPr/>
              </p14:nvContentPartPr>
              <p14:xfrm>
                <a:off x="4262489" y="3763473"/>
                <a:ext cx="917640" cy="5130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925BD44-5558-44C3-A02A-873E892B11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44489" y="3745473"/>
                  <a:ext cx="9532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A078C8A-A7CF-4E43-88F3-63F0CE08CDFA}"/>
                    </a:ext>
                  </a:extLst>
                </p14:cNvPr>
                <p14:cNvContentPartPr/>
                <p14:nvPr/>
              </p14:nvContentPartPr>
              <p14:xfrm>
                <a:off x="5094449" y="4077753"/>
                <a:ext cx="35280" cy="194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A078C8A-A7CF-4E43-88F3-63F0CE08CD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76449" y="4059753"/>
                  <a:ext cx="70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AA5EA43-DCE3-4C8D-9FB2-D4DD074C216E}"/>
                    </a:ext>
                  </a:extLst>
                </p14:cNvPr>
                <p14:cNvContentPartPr/>
                <p14:nvPr/>
              </p14:nvContentPartPr>
              <p14:xfrm>
                <a:off x="5070689" y="4167753"/>
                <a:ext cx="43920" cy="3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AA5EA43-DCE3-4C8D-9FB2-D4DD074C21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52689" y="4149753"/>
                  <a:ext cx="79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3B8FD94-C21C-42A3-A2AB-118052D2B5EB}"/>
                    </a:ext>
                  </a:extLst>
                </p14:cNvPr>
                <p14:cNvContentPartPr/>
                <p14:nvPr/>
              </p14:nvContentPartPr>
              <p14:xfrm>
                <a:off x="4440689" y="3930153"/>
                <a:ext cx="360" cy="442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D3B8FD94-C21C-42A3-A2AB-118052D2B5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3049" y="3912513"/>
                  <a:ext cx="3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4F36CF2-E35C-464B-AC9E-18DB04EC0CFE}"/>
                    </a:ext>
                  </a:extLst>
                </p14:cNvPr>
                <p14:cNvContentPartPr/>
                <p14:nvPr/>
              </p14:nvContentPartPr>
              <p14:xfrm>
                <a:off x="4500449" y="3835473"/>
                <a:ext cx="97200" cy="3409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4F36CF2-E35C-464B-AC9E-18DB04EC0C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82809" y="3817833"/>
                  <a:ext cx="132840" cy="376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25FE1CE-9DC2-40F1-B0B7-75906A0BBB24}"/>
              </a:ext>
            </a:extLst>
          </p:cNvPr>
          <p:cNvSpPr txBox="1"/>
          <p:nvPr/>
        </p:nvSpPr>
        <p:spPr>
          <a:xfrm>
            <a:off x="5504213" y="6029325"/>
            <a:ext cx="14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캣타워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7B100D-9F03-4F12-8D37-76DCB99191CD}"/>
              </a:ext>
            </a:extLst>
          </p:cNvPr>
          <p:cNvSpPr txBox="1"/>
          <p:nvPr/>
        </p:nvSpPr>
        <p:spPr>
          <a:xfrm>
            <a:off x="3800499" y="1630114"/>
            <a:ext cx="14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캣타워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025618C-1C26-4F60-A4BA-253C8333B1C1}"/>
              </a:ext>
            </a:extLst>
          </p:cNvPr>
          <p:cNvCxnSpPr>
            <a:cxnSpLocks/>
          </p:cNvCxnSpPr>
          <p:nvPr/>
        </p:nvCxnSpPr>
        <p:spPr>
          <a:xfrm>
            <a:off x="3538466" y="2649395"/>
            <a:ext cx="14250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DC043CC-ACCC-4285-ABF8-66E01A8DA8AD}"/>
              </a:ext>
            </a:extLst>
          </p:cNvPr>
          <p:cNvCxnSpPr>
            <a:cxnSpLocks/>
          </p:cNvCxnSpPr>
          <p:nvPr/>
        </p:nvCxnSpPr>
        <p:spPr>
          <a:xfrm flipV="1">
            <a:off x="4208905" y="2649395"/>
            <a:ext cx="0" cy="8075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3B8EA2-0AB7-4736-A97F-1AF9908EF8E3}"/>
              </a:ext>
            </a:extLst>
          </p:cNvPr>
          <p:cNvCxnSpPr>
            <a:cxnSpLocks/>
          </p:cNvCxnSpPr>
          <p:nvPr/>
        </p:nvCxnSpPr>
        <p:spPr>
          <a:xfrm flipV="1">
            <a:off x="4199308" y="2031877"/>
            <a:ext cx="0" cy="6175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761AA75-3FE4-455A-AC80-E40A2F5E1324}"/>
              </a:ext>
            </a:extLst>
          </p:cNvPr>
          <p:cNvCxnSpPr>
            <a:cxnSpLocks/>
          </p:cNvCxnSpPr>
          <p:nvPr/>
        </p:nvCxnSpPr>
        <p:spPr>
          <a:xfrm>
            <a:off x="3276084" y="3456919"/>
            <a:ext cx="19238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B6E0834-C3FC-479E-B7E2-54AC636EA43E}"/>
              </a:ext>
            </a:extLst>
          </p:cNvPr>
          <p:cNvSpPr txBox="1"/>
          <p:nvPr/>
        </p:nvSpPr>
        <p:spPr>
          <a:xfrm>
            <a:off x="8329551" y="1592745"/>
            <a:ext cx="14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캣타워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B6AD37-3952-4AAE-AEE0-18636FD1C8A7}"/>
              </a:ext>
            </a:extLst>
          </p:cNvPr>
          <p:cNvSpPr/>
          <p:nvPr/>
        </p:nvSpPr>
        <p:spPr>
          <a:xfrm>
            <a:off x="7374324" y="405694"/>
            <a:ext cx="4132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+ Speed Up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601315C-6EDE-4C44-A765-548A7A96396E}"/>
              </a:ext>
            </a:extLst>
          </p:cNvPr>
          <p:cNvCxnSpPr>
            <a:cxnSpLocks/>
          </p:cNvCxnSpPr>
          <p:nvPr/>
        </p:nvCxnSpPr>
        <p:spPr>
          <a:xfrm flipV="1">
            <a:off x="8003346" y="4703408"/>
            <a:ext cx="2032660" cy="120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2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BB148-EBB9-49C7-B457-378045C1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장애물</a:t>
            </a:r>
            <a:r>
              <a:rPr lang="en-US" altLang="ko-KR"/>
              <a:t>(</a:t>
            </a:r>
            <a:r>
              <a:rPr lang="ko-KR" altLang="en-US"/>
              <a:t>캣타워</a:t>
            </a:r>
            <a:r>
              <a:rPr lang="en-US" altLang="ko-KR"/>
              <a:t>)</a:t>
            </a:r>
            <a:r>
              <a:rPr lang="ko-KR" altLang="en-US"/>
              <a:t>를 피하면 점수 </a:t>
            </a:r>
            <a:r>
              <a:rPr lang="en-US" altLang="ko-KR"/>
              <a:t>+1</a:t>
            </a:r>
          </a:p>
          <a:p>
            <a:endParaRPr lang="en-US" altLang="ko-KR"/>
          </a:p>
          <a:p>
            <a:r>
              <a:rPr lang="ko-KR" altLang="en-US"/>
              <a:t>생선을 먹으면 </a:t>
            </a:r>
            <a:r>
              <a:rPr lang="en-US" altLang="ko-KR"/>
              <a:t>+3</a:t>
            </a:r>
          </a:p>
          <a:p>
            <a:endParaRPr lang="en-US" altLang="ko-KR"/>
          </a:p>
          <a:p>
            <a:r>
              <a:rPr lang="ko-KR" altLang="en-US"/>
              <a:t>장애물에 부딪히면 게임 종료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집에 도달하면 게임 끝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7EB1C75-35BA-495B-A751-F5F0F2B6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게임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34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EC43-40A6-4237-BF57-0352EAB5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E9009-ECA8-4E7B-B482-E1BA1B63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800" dirty="0"/>
              <a:t>그래픽 파트 </a:t>
            </a:r>
            <a:r>
              <a:rPr lang="en-US" altLang="ko-KR" sz="2800" dirty="0"/>
              <a:t>( </a:t>
            </a:r>
            <a:r>
              <a:rPr lang="ko-KR" altLang="en-US" sz="2800" dirty="0"/>
              <a:t>맵</a:t>
            </a:r>
            <a:r>
              <a:rPr lang="en-US" altLang="ko-KR" sz="2800" dirty="0"/>
              <a:t>, </a:t>
            </a:r>
            <a:r>
              <a:rPr lang="ko-KR" altLang="en-US" sz="2800" dirty="0"/>
              <a:t>고양이</a:t>
            </a:r>
            <a:r>
              <a:rPr lang="en-US" altLang="ko-KR" sz="2800" dirty="0"/>
              <a:t>, </a:t>
            </a:r>
            <a:r>
              <a:rPr lang="ko-KR" altLang="en-US" sz="2800" dirty="0"/>
              <a:t>구름</a:t>
            </a:r>
            <a:r>
              <a:rPr lang="en-US" altLang="ko-KR" sz="2800" dirty="0"/>
              <a:t>, </a:t>
            </a:r>
            <a:r>
              <a:rPr lang="ko-KR" altLang="en-US" sz="2800" dirty="0"/>
              <a:t>장애물</a:t>
            </a:r>
            <a:r>
              <a:rPr lang="en-US" altLang="ko-KR" sz="2800" dirty="0"/>
              <a:t>, </a:t>
            </a:r>
            <a:r>
              <a:rPr lang="ko-KR" altLang="en-US" sz="2800" dirty="0"/>
              <a:t>집</a:t>
            </a:r>
            <a:r>
              <a:rPr lang="en-US" altLang="ko-KR" sz="2800" dirty="0"/>
              <a:t>…</a:t>
            </a:r>
            <a:r>
              <a:rPr lang="ko-KR" altLang="en-US" sz="2800" dirty="0"/>
              <a:t>등등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/>
              <a:t>물리충돌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랭킹 시스템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시간</a:t>
            </a:r>
            <a:r>
              <a:rPr lang="en-US" altLang="ko-KR" sz="2800" dirty="0"/>
              <a:t>, </a:t>
            </a:r>
            <a:r>
              <a:rPr lang="ko-KR" altLang="en-US" sz="2800" dirty="0"/>
              <a:t>점수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플레이어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냥냥이</a:t>
            </a:r>
            <a:r>
              <a:rPr lang="en-US" altLang="ko-KR" sz="2800" dirty="0"/>
              <a:t>) </a:t>
            </a:r>
            <a:r>
              <a:rPr lang="ko-KR" altLang="en-US" sz="2800" dirty="0"/>
              <a:t>제어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사운드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67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A0470-650A-4BE2-A146-5D474EBD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573" y="2766218"/>
            <a:ext cx="3204853" cy="1325563"/>
          </a:xfrm>
        </p:spPr>
        <p:txBody>
          <a:bodyPr>
            <a:noAutofit/>
          </a:bodyPr>
          <a:lstStyle/>
          <a:p>
            <a:r>
              <a:rPr lang="en-US" altLang="ko-KR" sz="10000" dirty="0"/>
              <a:t>Q&amp;A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4706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101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Nyang Run</vt:lpstr>
      <vt:lpstr>목차</vt:lpstr>
      <vt:lpstr>게임 설명</vt:lpstr>
      <vt:lpstr>게임 설명</vt:lpstr>
      <vt:lpstr>게임 설명</vt:lpstr>
      <vt:lpstr>구현 계획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Nyang Run</dc:title>
  <dc:creator>pometeus98@gmail.com</dc:creator>
  <cp:lastModifiedBy>pometeus98@gmail.com</cp:lastModifiedBy>
  <cp:revision>9</cp:revision>
  <dcterms:created xsi:type="dcterms:W3CDTF">2021-10-21T09:35:48Z</dcterms:created>
  <dcterms:modified xsi:type="dcterms:W3CDTF">2021-10-21T11:35:35Z</dcterms:modified>
</cp:coreProperties>
</file>