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85" r:id="rId3"/>
    <p:sldId id="286" r:id="rId4"/>
    <p:sldId id="282" r:id="rId5"/>
    <p:sldId id="283" r:id="rId6"/>
    <p:sldId id="284" r:id="rId7"/>
    <p:sldId id="287" r:id="rId8"/>
    <p:sldId id="291" r:id="rId9"/>
  </p:sldIdLst>
  <p:sldSz cx="9144000" cy="6858000" type="screen4x3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5827"/>
  </p:normalViewPr>
  <p:slideViewPr>
    <p:cSldViewPr snapToGrid="0" snapToObjects="1">
      <p:cViewPr varScale="1">
        <p:scale>
          <a:sx n="112" d="100"/>
          <a:sy n="112" d="100"/>
        </p:scale>
        <p:origin x="16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65485-22E9-B24A-824F-AEED2C5A8A28}" type="datetimeFigureOut">
              <a:t>2020. 09. 16.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ACE7-8790-814B-8803-00D1617D283D}" type="slidenum"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16808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65485-22E9-B24A-824F-AEED2C5A8A28}" type="datetimeFigureOut">
              <a:t>2020. 09. 16.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ACE7-8790-814B-8803-00D1617D283D}" type="slidenum"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21500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65485-22E9-B24A-824F-AEED2C5A8A28}" type="datetimeFigureOut">
              <a:t>2020. 09. 16.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ACE7-8790-814B-8803-00D1617D283D}" type="slidenum"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79038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65485-22E9-B24A-824F-AEED2C5A8A28}" type="datetimeFigureOut">
              <a:t>2020. 09. 16.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ACE7-8790-814B-8803-00D1617D283D}" type="slidenum"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72762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65485-22E9-B24A-824F-AEED2C5A8A28}" type="datetimeFigureOut">
              <a:t>2020. 09. 16.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ACE7-8790-814B-8803-00D1617D283D}" type="slidenum"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49365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65485-22E9-B24A-824F-AEED2C5A8A28}" type="datetimeFigureOut">
              <a:t>2020. 09. 16.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ACE7-8790-814B-8803-00D1617D283D}" type="slidenum"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52449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65485-22E9-B24A-824F-AEED2C5A8A28}" type="datetimeFigureOut">
              <a:t>2020. 09. 16.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ACE7-8790-814B-8803-00D1617D283D}" type="slidenum"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52848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65485-22E9-B24A-824F-AEED2C5A8A28}" type="datetimeFigureOut">
              <a:t>2020. 09. 16.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ACE7-8790-814B-8803-00D1617D283D}" type="slidenum"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02220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65485-22E9-B24A-824F-AEED2C5A8A28}" type="datetimeFigureOut">
              <a:t>2020. 09. 16.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ACE7-8790-814B-8803-00D1617D283D}" type="slidenum"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16423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65485-22E9-B24A-824F-AEED2C5A8A28}" type="datetimeFigureOut">
              <a:t>2020. 09. 16.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ACE7-8790-814B-8803-00D1617D283D}" type="slidenum"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12015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65485-22E9-B24A-824F-AEED2C5A8A28}" type="datetimeFigureOut">
              <a:t>2020. 09. 16.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ACE7-8790-814B-8803-00D1617D283D}" type="slidenum"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31783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065485-22E9-B24A-824F-AEED2C5A8A28}" type="datetimeFigureOut">
              <a:t>2020. 09. 16.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33ACE7-8790-814B-8803-00D1617D283D}" type="slidenum"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50823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76FB0-62BB-F34C-AB44-F23844B399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hu-HU"/>
              <a:t>Adatelemzés és programozás orvos biológusoknak I.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0DB6D0-ED4F-544E-BF0C-3D28621AA9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/>
              <a:t>Sebestyén Endre</a:t>
            </a:r>
          </a:p>
          <a:p>
            <a:endParaRPr lang="hu-HU"/>
          </a:p>
          <a:p>
            <a:r>
              <a:rPr lang="hu-HU"/>
              <a:t>Adatrendszerezés – 2020 szeptember 16.</a:t>
            </a:r>
          </a:p>
        </p:txBody>
      </p:sp>
    </p:spTree>
    <p:extLst>
      <p:ext uri="{BB962C8B-B14F-4D97-AF65-F5344CB8AC3E}">
        <p14:creationId xmlns:p14="http://schemas.microsoft.com/office/powerpoint/2010/main" val="3239126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6015D-0A16-7648-9821-31F64F493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Adatelemzés Excelben vagy hasonló szoftverben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092B2C-D79B-714D-BA1F-68BB113FDB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/>
              <a:t>Rengeteg manuális feladat</a:t>
            </a:r>
          </a:p>
          <a:p>
            <a:r>
              <a:rPr lang="hu-HU"/>
              <a:t>Nehéz megismételni egy elemzést, ha csak egy paramétert akarsz megváltoztatni</a:t>
            </a:r>
          </a:p>
          <a:p>
            <a:r>
              <a:rPr lang="hu-HU"/>
              <a:t>Nehéz nyomonkövetni egy statisztikai elemzést</a:t>
            </a:r>
          </a:p>
          <a:p>
            <a:r>
              <a:rPr lang="hu-HU"/>
              <a:t>Nehéz reprodukálni egy teljes elemzést</a:t>
            </a:r>
          </a:p>
        </p:txBody>
      </p:sp>
    </p:spTree>
    <p:extLst>
      <p:ext uri="{BB962C8B-B14F-4D97-AF65-F5344CB8AC3E}">
        <p14:creationId xmlns:p14="http://schemas.microsoft.com/office/powerpoint/2010/main" val="2359174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D3783-8544-E84E-9427-E3FFDC310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Van amikor OK az Excel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BD4A1C-189F-C043-8B72-2B390F22C1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/>
              <a:t>Kezdeti adatgyűjtésre tökéletes</a:t>
            </a:r>
          </a:p>
          <a:p>
            <a:r>
              <a:rPr lang="hu-HU"/>
              <a:t>Gyors/egyszerű elemzésekhez, amit később megismétlünk</a:t>
            </a:r>
          </a:p>
          <a:p>
            <a:endParaRPr lang="hu-HU"/>
          </a:p>
          <a:p>
            <a:r>
              <a:rPr lang="hu-HU"/>
              <a:t>Pénzügyek, osztálynévsor ...</a:t>
            </a:r>
          </a:p>
          <a:p>
            <a:r>
              <a:rPr lang="hu-HU"/>
              <a:t>Bármilyen táblázatos formátumot igénylő dokumentáció, amiből nem lesz statisztikai elemzés, ábra</a:t>
            </a:r>
          </a:p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840486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2D583-BD52-904E-8E4D-76D1D705B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Adatrendszerezés excelben (és hasonló szoftverekben)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DFBE796-79EF-8244-9525-0D920BF266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2644812"/>
            <a:ext cx="7886700" cy="2712963"/>
          </a:xfrm>
        </p:spPr>
      </p:pic>
    </p:spTree>
    <p:extLst>
      <p:ext uri="{BB962C8B-B14F-4D97-AF65-F5344CB8AC3E}">
        <p14:creationId xmlns:p14="http://schemas.microsoft.com/office/powerpoint/2010/main" val="83770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7DB84-BD5B-AB4A-9423-6D2CAA2F4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Példa adatsor: jó ez ebben a formában?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0F42648-870B-5740-8587-10550FE820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8300" y="2210594"/>
            <a:ext cx="5867400" cy="3581400"/>
          </a:xfrm>
        </p:spPr>
      </p:pic>
    </p:spTree>
    <p:extLst>
      <p:ext uri="{BB962C8B-B14F-4D97-AF65-F5344CB8AC3E}">
        <p14:creationId xmlns:p14="http://schemas.microsoft.com/office/powerpoint/2010/main" val="39549506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8C0FD-15FE-F44B-9C63-18EFE58B1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Példa adatsor: Species/Sex külön oszlopba!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ACDC1AC-73DD-A44A-B414-3F3C143B8C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8150" y="2267744"/>
            <a:ext cx="5727700" cy="3467100"/>
          </a:xfrm>
        </p:spPr>
      </p:pic>
    </p:spTree>
    <p:extLst>
      <p:ext uri="{BB962C8B-B14F-4D97-AF65-F5344CB8AC3E}">
        <p14:creationId xmlns:p14="http://schemas.microsoft.com/office/powerpoint/2010/main" val="20318289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65324-E061-8C4A-8240-9C88B9A07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Fontos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9BFF2D-0E2E-2146-917C-E4DC9ECB05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/>
              <a:t>Soha ne módosítsd az eredeti adatokat, hanem egy másolaton dolgozz!</a:t>
            </a:r>
          </a:p>
          <a:p>
            <a:endParaRPr lang="hu-HU"/>
          </a:p>
          <a:p>
            <a:r>
              <a:rPr lang="hu-HU"/>
              <a:t>Minden lépés legyen valahol nyilvántartva, ha javítani kell valamit!</a:t>
            </a:r>
          </a:p>
        </p:txBody>
      </p:sp>
    </p:spTree>
    <p:extLst>
      <p:ext uri="{BB962C8B-B14F-4D97-AF65-F5344CB8AC3E}">
        <p14:creationId xmlns:p14="http://schemas.microsoft.com/office/powerpoint/2010/main" val="2907844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E3E7D-153A-D64D-B8E2-A27B30F79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☠️ Dátumok ☠️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2698313-601C-C545-9DD7-DFC6CFDEAF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062" y="2544128"/>
            <a:ext cx="8817875" cy="1076895"/>
          </a:xfrm>
        </p:spPr>
      </p:pic>
    </p:spTree>
    <p:extLst>
      <p:ext uri="{BB962C8B-B14F-4D97-AF65-F5344CB8AC3E}">
        <p14:creationId xmlns:p14="http://schemas.microsoft.com/office/powerpoint/2010/main" val="275013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95</TotalTime>
  <Words>129</Words>
  <Application>Microsoft Macintosh PowerPoint</Application>
  <PresentationFormat>On-screen Show (4:3)</PresentationFormat>
  <Paragraphs>23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Adatelemzés és programozás orvos biológusoknak I. </vt:lpstr>
      <vt:lpstr>Adatelemzés Excelben vagy hasonló szoftverben</vt:lpstr>
      <vt:lpstr>Van amikor OK az Excel</vt:lpstr>
      <vt:lpstr>Adatrendszerezés excelben (és hasonló szoftverekben)</vt:lpstr>
      <vt:lpstr>Példa adatsor: jó ez ebben a formában?</vt:lpstr>
      <vt:lpstr>Példa adatsor: Species/Sex külön oszlopba! </vt:lpstr>
      <vt:lpstr>Fontos</vt:lpstr>
      <vt:lpstr>☠️ Dátumok ☠️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Adatelemzés és programozás orvos biológusoknak I. </dc:title>
  <dc:creator>Endre Sebestyen</dc:creator>
  <cp:lastModifiedBy>Endre Sebestyen</cp:lastModifiedBy>
  <cp:revision>9</cp:revision>
  <dcterms:created xsi:type="dcterms:W3CDTF">2020-09-16T12:06:38Z</dcterms:created>
  <dcterms:modified xsi:type="dcterms:W3CDTF">2020-09-16T13:42:19Z</dcterms:modified>
</cp:coreProperties>
</file>