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138F972D-3A02-497A-9D08-DF27CF173CB4}" styleName="Generic Style 1- Body/Background Dark Color 1">
    <a:tblBg>
      <a:fillRef idx="2">
        <a:schemeClr val="dk1"/>
      </a:fillRef>
      <a:effectRef idx="2">
        <a:schemeClr val="dk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dk1">
                  <a:shade val="61000"/>
                  <a:satMod val="130000"/>
                </a:schemeClr>
              </a:gs>
              <a:gs pos="5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120" d="100"/>
          <a:sy n="12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 vert="horz" lIns="91440" tIns="45720" rIns="91440" bIns="45720" anchor="ctr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2D 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게임 프로그래밍 프로젝트 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차 발표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2020184024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이승욱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개발 진척도</a:t>
            </a:r>
            <a:endParaRPr lang="ko-KR" altLang="en-US"/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609598" y="1417638"/>
          <a:ext cx="10978724" cy="5199380"/>
        </p:xfrm>
        <a:graphic>
          <a:graphicData uri="http://schemas.openxmlformats.org/drawingml/2006/table">
            <a:tbl>
              <a:tblPr firstRow="1" bandRow="1">
                <a:tableStyleId>{138F972D-3A02-497A-9D08-DF27CF173CB4}</a:tableStyleId>
              </a:tblPr>
              <a:tblGrid>
                <a:gridCol w="1982522"/>
                <a:gridCol w="3507105"/>
                <a:gridCol w="3678555"/>
                <a:gridCol w="1810542"/>
              </a:tblGrid>
              <a:tr h="71479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내용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목표 범위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실제 개발 완료 범위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진척도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71479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맵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기본 맵 </a:t>
                      </a:r>
                      <a:r>
                        <a:rPr lang="en-US" altLang="ko-KR"/>
                        <a:t>1</a:t>
                      </a:r>
                      <a:r>
                        <a:rPr lang="ko-KR" altLang="en-US"/>
                        <a:t>종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구현완료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100%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  <a:tr h="71479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컨트롤러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직접 이동 대신 이동거리만큼 맵을 스크롤링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구현완료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100%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  <a:tr h="71479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코어 기능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업그레이드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플레이어의 차량선택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현실적인 움직임과 계기판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/>
                        <a:t>업그레이드 구현 완료</a:t>
                      </a:r>
                      <a:endParaRPr lang="ko-KR" altLang="en-US" sz="1200"/>
                    </a:p>
                    <a:p>
                      <a:pPr>
                        <a:defRPr/>
                      </a:pPr>
                      <a:r>
                        <a:rPr lang="ko-KR" altLang="en-US" sz="1200"/>
                        <a:t>차량 선택 미구현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플레이어 차량 고정</a:t>
                      </a:r>
                      <a:endParaRPr lang="ko-KR" altLang="en-US" sz="1200"/>
                    </a:p>
                    <a:p>
                      <a:pPr>
                        <a:defRPr/>
                      </a:pPr>
                      <a:r>
                        <a:rPr lang="ko-KR" altLang="en-US" sz="1200"/>
                        <a:t>움직임은 부분적으로 현실적인 공식 도입</a:t>
                      </a:r>
                      <a:endParaRPr lang="ko-KR" altLang="en-US" sz="1200"/>
                    </a:p>
                    <a:p>
                      <a:pPr>
                        <a:defRPr/>
                      </a:pPr>
                      <a:r>
                        <a:rPr lang="ko-KR" altLang="en-US" sz="1200"/>
                        <a:t>계기판은 간단한 방식으로 생략됨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50%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  <a:tr h="71479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차량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종 이상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종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100%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  <a:tr h="71479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난이도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개의 스테이지가 점진적으로 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난이도 상승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/>
                        <a:t>2,3</a:t>
                      </a:r>
                      <a:r>
                        <a:rPr lang="ko-KR" altLang="en-US" sz="1200"/>
                        <a:t>스테이지의 난이도가 비슷하고 </a:t>
                      </a:r>
                      <a:r>
                        <a:rPr lang="en-US" altLang="ko-KR" sz="1200"/>
                        <a:t>4</a:t>
                      </a:r>
                      <a:r>
                        <a:rPr lang="ko-KR" altLang="en-US" sz="1200"/>
                        <a:t>스테이지가 </a:t>
                      </a:r>
                      <a:r>
                        <a:rPr lang="en-US" altLang="ko-KR" sz="1200"/>
                        <a:t>5</a:t>
                      </a:r>
                      <a:r>
                        <a:rPr lang="ko-KR" altLang="en-US" sz="1200"/>
                        <a:t>스테이지보다 어려움</a:t>
                      </a:r>
                      <a:r>
                        <a:rPr lang="en-US" altLang="ko-KR" sz="1200"/>
                        <a:t>.</a:t>
                      </a:r>
                      <a:r>
                        <a:rPr lang="ko-KR" altLang="en-US" sz="1200"/>
                        <a:t> </a:t>
                      </a:r>
                      <a:endParaRPr lang="ko-KR" altLang="en-US" sz="1200"/>
                    </a:p>
                    <a:p>
                      <a:pPr>
                        <a:defRPr/>
                      </a:pPr>
                      <a:r>
                        <a:rPr lang="ko-KR" altLang="en-US" sz="1200"/>
                        <a:t>전체적으로 갈수록 상승되는편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70%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  <a:tr h="71479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사운드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배경음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차량 배기음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변속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부스터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배기음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부스터 효과음 미구현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50%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깃 커밋 통계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03325"/>
            <a:ext cx="12192000" cy="2113359"/>
          </a:xfrm>
          <a:prstGeom prst="rect">
            <a:avLst/>
          </a:prstGeom>
        </p:spPr>
      </p:pic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1949979" y="3316685"/>
          <a:ext cx="8128635" cy="3419475"/>
        </p:xfrm>
        <a:graphic>
          <a:graphicData uri="http://schemas.openxmlformats.org/drawingml/2006/table">
            <a:tbl>
              <a:tblPr firstRow="1" bandRow="1">
                <a:tableStyleId>{138F972D-3A02-497A-9D08-DF27CF173CB4}</a:tableStyleId>
              </a:tblPr>
              <a:tblGrid>
                <a:gridCol w="4059555"/>
                <a:gridCol w="4069080"/>
              </a:tblGrid>
              <a:tr h="3422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/>
                        <a:t>주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/>
                        <a:t>커밋횟수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  <a:tr h="33931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/>
                        <a:t>Week of Oct 8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/>
                        <a:t>5</a:t>
                      </a:r>
                      <a:endParaRPr lang="en-US" altLang="ko-KR" sz="1600"/>
                    </a:p>
                  </a:txBody>
                  <a:tcPr marL="91440" marR="91440"/>
                </a:tc>
              </a:tr>
              <a:tr h="3422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/>
                        <a:t>Week of Oct 15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/>
                        <a:t>0</a:t>
                      </a:r>
                      <a:endParaRPr lang="en-US" altLang="ko-KR" sz="1600"/>
                    </a:p>
                  </a:txBody>
                  <a:tcPr marL="91440" marR="91440"/>
                </a:tc>
              </a:tr>
              <a:tr h="3422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/>
                        <a:t>Week of Oct 22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/>
                        <a:t>0</a:t>
                      </a:r>
                      <a:endParaRPr lang="en-US" altLang="ko-KR" sz="1600"/>
                    </a:p>
                  </a:txBody>
                  <a:tcPr marL="91440" marR="91440"/>
                </a:tc>
              </a:tr>
              <a:tr h="3422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/>
                        <a:t>Week of Oct 29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/>
                        <a:t>0</a:t>
                      </a:r>
                      <a:endParaRPr lang="en-US" altLang="ko-KR" sz="1600"/>
                    </a:p>
                  </a:txBody>
                  <a:tcPr marL="91440" marR="91440"/>
                </a:tc>
              </a:tr>
              <a:tr h="3422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/>
                        <a:t>Week of Nov 5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/>
                        <a:t>6</a:t>
                      </a:r>
                      <a:endParaRPr lang="en-US" altLang="ko-KR" sz="1600"/>
                    </a:p>
                  </a:txBody>
                  <a:tcPr marL="91440" marR="91440"/>
                </a:tc>
              </a:tr>
              <a:tr h="3422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/>
                        <a:t>Week of Nov 12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/>
                        <a:t>8</a:t>
                      </a:r>
                      <a:endParaRPr lang="en-US" altLang="ko-KR" sz="1600"/>
                    </a:p>
                  </a:txBody>
                  <a:tcPr marL="91440" marR="91440"/>
                </a:tc>
              </a:tr>
              <a:tr h="3422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/>
                        <a:t>Week of Nov 19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/>
                        <a:t>4</a:t>
                      </a:r>
                      <a:endParaRPr lang="en-US" altLang="ko-KR" sz="1600"/>
                    </a:p>
                  </a:txBody>
                  <a:tcPr marL="91440" marR="91440"/>
                </a:tc>
              </a:tr>
              <a:tr h="3422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/>
                        <a:t>Week of Nov 26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/>
                        <a:t>10</a:t>
                      </a:r>
                      <a:endParaRPr lang="en-US" altLang="ko-KR" sz="1600"/>
                    </a:p>
                  </a:txBody>
                  <a:tcPr marL="91440" marR="91440"/>
                </a:tc>
              </a:tr>
              <a:tr h="3422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/>
                        <a:t>Week of Dec3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/>
                        <a:t>3</a:t>
                      </a:r>
                      <a:endParaRPr lang="en-US" altLang="ko-KR" sz="1600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609601" y="2857500"/>
            <a:ext cx="10972798" cy="1143000"/>
          </a:xfrm>
        </p:spPr>
        <p:txBody>
          <a:bodyPr vert="horz" lIns="91440" tIns="45720" rIns="91440" bIns="45720" anchor="ctr">
            <a:normAutofit fontScale="90000"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끝</a:t>
            </a:r>
            <a:b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</a:br>
            <a:b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ko-KR" altLang="en-US" sz="1887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이후 내용은 지인 시연과 인터뷰</a:t>
            </a:r>
            <a:endParaRPr xmlns:mc="http://schemas.openxmlformats.org/markup-compatibility/2006" xmlns:hp="http://schemas.haansoft.com/office/presentation/8.0" kumimoji="0" lang="ko-KR" altLang="en-US" sz="1887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140</ep:Words>
  <ep:PresentationFormat>화면 슬라이드 쇼(4:3)</ep:PresentationFormat>
  <ep:Paragraphs>5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한컴오피스</vt:lpstr>
      <vt:lpstr>2D 게임 프로그래밍 프로젝트 3차 발표</vt:lpstr>
      <vt:lpstr>개발 진척도</vt:lpstr>
      <vt:lpstr>깃 커밋 통계</vt:lpstr>
      <vt:lpstr>끝  이후 내용은 지인 시연과 인터뷰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2023-12-03T08:35:25.184</dcterms:created>
  <dc:creator>dltmd</dc:creator>
  <cp:lastModifiedBy>dltmd</cp:lastModifiedBy>
  <dcterms:modified xsi:type="dcterms:W3CDTF">2023-12-03T08:55:22.947</dcterms:modified>
  <cp:revision>8</cp:revision>
  <dc:title>2D 게임 프로그래밍 프로젝트 3차 발표</dc:title>
  <cp:version>1000.0100.01</cp:version>
</cp:coreProperties>
</file>