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42" autoAdjust="0"/>
  </p:normalViewPr>
  <p:slideViewPr>
    <p:cSldViewPr snapToGrid="0">
      <p:cViewPr>
        <p:scale>
          <a:sx n="125" d="100"/>
          <a:sy n="125" d="100"/>
        </p:scale>
        <p:origin x="-2731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6A0D9-0C96-4F8F-BF6D-5BFEC1877F96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10BB8-9E59-4354-A891-196E61B95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10BB8-9E59-4354-A891-196E61B957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8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991C-DF39-0C15-6879-282673276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7B4D0-5D57-E0BE-D228-664A580EA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429E0-FABD-4A33-F7FA-E3ED8046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FDD57-967A-B497-3CB2-500C5856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CBDAB-41D6-937D-D191-2DCA36D6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4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2ADA5-872B-6CC8-FE39-5EE4786D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9E7D7-6F0D-5608-2C48-802E45353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8C789-6680-3478-7E4D-5EE7CD52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D2230-8AE5-0EA9-A966-F4EB7B27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DC5BE-1F79-401C-9CE7-E250D0B5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C3CEED-B520-09CE-DDE2-8815399C4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E3D9E-539B-A0D2-1D89-3F9DB3C3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57D55-C02D-BE47-CEA9-D0C09871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39902-2BE5-D387-F1B3-EBC08F2C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868A2-5F4C-A530-0FBC-E55BC6FA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2568C-7AF6-52B3-DBBD-2EDA04BC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8D1F1-4E05-51F9-5988-E63A2222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F215C-8E6F-79DE-39E3-1C64FCE8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90757-85A0-D1D1-61A8-D2931C1F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1D763-0F41-1470-A1EF-A06F119A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5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C04BC-9B0B-2A87-C2B0-1B337449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64DAB-EEA9-CF7A-DB89-8282D355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5A2B7-FABB-4716-8785-D8BC0CBB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6F4F7-72D9-D14E-3C69-C7F6771B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73002-084E-4700-4381-30D92F2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4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986B0-434D-62C6-BCC0-A1FC9250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C9914-4F19-B664-A649-3B7C3A0F4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9866B-F41B-46D8-0F65-B31FB9A3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2005F-B1CB-B4B3-78B0-5283B0BF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37ECC-D243-5A1E-8801-100ECC2A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203A4-69BB-28ED-024C-8303E6B5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63CA3-90A4-95B3-8D6C-AE1AEDDC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8BEA7-BF77-6C6B-B557-790ACDB1D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7E323-BC4C-054F-ED17-E381B2D17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C5767A-CD35-3910-9AA8-BF40430CC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9D2FA5-48D9-21E6-C56E-A7FD4722B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892BC-1DF8-01A7-B1A6-F4ABA574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1F6678-7373-DA9E-791D-FDFC61A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BA9F8D-10D9-FC78-36AE-A83A09C1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0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58E08-5136-75F0-B26E-C68A078D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2DDD8-38AB-0108-84BF-77E7559A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A8504-3B11-3B96-71D1-7E7C832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F9BEE2-290E-C92E-BF19-C0BB5700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0C16C-7ACA-01E1-ABC9-79A99A4B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85ADC6-2E74-0923-8B9E-72137ACA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73CAF-D6D5-0A48-14D9-F75B930C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2915C-4072-837F-6664-0376F932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1C5A8-0963-E4D7-0690-5D44DAEA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6CFB8-5388-EA87-F01F-18579EA7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4F38C-D2C6-A12A-2758-3C77558F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AB820-997E-CC56-4CE9-C62A7FD5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BF27F-FE60-2372-29CE-B71142E8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6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D52CC-3A89-597E-A86C-1535A17D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FC30E5-3F81-CD9B-60C8-91E860454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29DE4-70DC-6179-46B3-67F5A5D97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75F56-E894-3A83-B93B-A6B7FEBA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D412-2E34-58FD-EA2D-54941814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091414-74C1-DC0B-899D-76E22C8F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1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1ED913-D7F9-40E2-EE00-1F38F1AF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A283C-F806-FFD0-F320-DDA7670F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9B725-9460-2D75-0C61-46E241811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B0C7B-C92E-428F-962E-86088685D708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7C8A-3DDE-F79D-9340-8942D0FC0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E89F1-4188-810F-8321-034F3D398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3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85EB8881-BD52-8D44-C2F1-7E4BD821690F}"/>
              </a:ext>
            </a:extLst>
          </p:cNvPr>
          <p:cNvGrpSpPr/>
          <p:nvPr/>
        </p:nvGrpSpPr>
        <p:grpSpPr>
          <a:xfrm>
            <a:off x="949805" y="2327534"/>
            <a:ext cx="2164375" cy="2026898"/>
            <a:chOff x="1170277" y="2503788"/>
            <a:chExt cx="2164375" cy="202689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2F5C4E-A7EB-C4C9-FAE0-EEDAF0544A4F}"/>
                </a:ext>
              </a:extLst>
            </p:cNvPr>
            <p:cNvGrpSpPr/>
            <p:nvPr/>
          </p:nvGrpSpPr>
          <p:grpSpPr>
            <a:xfrm>
              <a:off x="1170277" y="2503788"/>
              <a:ext cx="2164375" cy="2026898"/>
              <a:chOff x="1112428" y="298457"/>
              <a:chExt cx="2306198" cy="215823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3ED688-FE42-AAD9-1B8B-E0CCF632CC39}"/>
                  </a:ext>
                </a:extLst>
              </p:cNvPr>
              <p:cNvSpPr/>
              <p:nvPr/>
            </p:nvSpPr>
            <p:spPr>
              <a:xfrm>
                <a:off x="1112428" y="667789"/>
                <a:ext cx="2259676" cy="1788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317F69-D3B5-9672-FA87-83497B498B78}"/>
                  </a:ext>
                </a:extLst>
              </p:cNvPr>
              <p:cNvSpPr txBox="1"/>
              <p:nvPr/>
            </p:nvSpPr>
            <p:spPr>
              <a:xfrm>
                <a:off x="1112428" y="298457"/>
                <a:ext cx="157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GameObject</a:t>
                </a:r>
                <a:r>
                  <a:rPr lang="en-US" altLang="ko-KR" dirty="0"/>
                  <a:t>*</a:t>
                </a:r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84EDC4-7643-3033-D772-BF3744969207}"/>
                  </a:ext>
                </a:extLst>
              </p:cNvPr>
              <p:cNvSpPr txBox="1"/>
              <p:nvPr/>
            </p:nvSpPr>
            <p:spPr>
              <a:xfrm>
                <a:off x="1112428" y="1717301"/>
                <a:ext cx="1506835" cy="229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err="1"/>
                  <a:t>GameObject</a:t>
                </a:r>
                <a:r>
                  <a:rPr lang="en-US" altLang="ko-KR" sz="800" b="1" dirty="0"/>
                  <a:t>* </a:t>
                </a:r>
                <a:r>
                  <a:rPr lang="en-US" altLang="ko-KR" sz="800" b="1" dirty="0" err="1"/>
                  <a:t>m_pParent</a:t>
                </a:r>
                <a:r>
                  <a:rPr lang="en-US" altLang="ko-KR" sz="800" b="1" dirty="0"/>
                  <a:t>;</a:t>
                </a:r>
                <a:endParaRPr lang="ko-KR" altLang="en-US" sz="8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7F2FA6-BB70-ED24-18C9-0B0882F83CA1}"/>
                  </a:ext>
                </a:extLst>
              </p:cNvPr>
              <p:cNvSpPr txBox="1"/>
              <p:nvPr/>
            </p:nvSpPr>
            <p:spPr>
              <a:xfrm>
                <a:off x="1112428" y="1901967"/>
                <a:ext cx="2306198" cy="229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std::vector&lt;</a:t>
                </a:r>
                <a:r>
                  <a:rPr lang="en-US" altLang="ko-KR" sz="800" b="1" dirty="0" err="1"/>
                  <a:t>GameObject</a:t>
                </a:r>
                <a:r>
                  <a:rPr lang="en-US" altLang="ko-KR" sz="800" b="1" dirty="0"/>
                  <a:t>*&gt; </a:t>
                </a:r>
                <a:r>
                  <a:rPr lang="en-US" altLang="ko-KR" sz="800" b="1" dirty="0" err="1"/>
                  <a:t>m_pChildren</a:t>
                </a:r>
                <a:r>
                  <a:rPr lang="en-US" altLang="ko-KR" sz="800" b="1" dirty="0"/>
                  <a:t>;</a:t>
                </a:r>
                <a:endParaRPr lang="ko-KR" altLang="en-US" sz="8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24F994-3CC6-8115-6F41-4BEE8E76905F}"/>
                  </a:ext>
                </a:extLst>
              </p:cNvPr>
              <p:cNvSpPr txBox="1"/>
              <p:nvPr/>
            </p:nvSpPr>
            <p:spPr>
              <a:xfrm>
                <a:off x="2111461" y="1285123"/>
                <a:ext cx="2616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...</a:t>
                </a:r>
                <a:endParaRPr lang="ko-KR" altLang="en-US" sz="900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59CD51C-37D0-02F6-8265-179BD5AF9DE0}"/>
                </a:ext>
              </a:extLst>
            </p:cNvPr>
            <p:cNvGrpSpPr/>
            <p:nvPr/>
          </p:nvGrpSpPr>
          <p:grpSpPr>
            <a:xfrm>
              <a:off x="1964171" y="4218473"/>
              <a:ext cx="548640" cy="182880"/>
              <a:chOff x="1964171" y="4218473"/>
              <a:chExt cx="548640" cy="18288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37D2DF3-2EF1-EFF7-6FB9-B739D2999F55}"/>
                  </a:ext>
                </a:extLst>
              </p:cNvPr>
              <p:cNvSpPr/>
              <p:nvPr/>
            </p:nvSpPr>
            <p:spPr>
              <a:xfrm>
                <a:off x="1964171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69E70A3-7CE4-3668-5257-E9B5E092CC30}"/>
                  </a:ext>
                </a:extLst>
              </p:cNvPr>
              <p:cNvSpPr/>
              <p:nvPr/>
            </p:nvSpPr>
            <p:spPr>
              <a:xfrm>
                <a:off x="2147051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459EE9A-6D5B-4F54-D199-5A09B4376C25}"/>
                  </a:ext>
                </a:extLst>
              </p:cNvPr>
              <p:cNvSpPr/>
              <p:nvPr/>
            </p:nvSpPr>
            <p:spPr>
              <a:xfrm>
                <a:off x="2329931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EE16FED-E0EE-1443-2DAA-0BB48FC50AE4}"/>
              </a:ext>
            </a:extLst>
          </p:cNvPr>
          <p:cNvGrpSpPr/>
          <p:nvPr/>
        </p:nvGrpSpPr>
        <p:grpSpPr>
          <a:xfrm>
            <a:off x="2389865" y="357911"/>
            <a:ext cx="2656496" cy="1680041"/>
            <a:chOff x="984737" y="2850645"/>
            <a:chExt cx="2656496" cy="168004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CCF0FD6-23ED-546D-BF41-04ADCB09F805}"/>
                </a:ext>
              </a:extLst>
            </p:cNvPr>
            <p:cNvGrpSpPr/>
            <p:nvPr/>
          </p:nvGrpSpPr>
          <p:grpSpPr>
            <a:xfrm>
              <a:off x="984737" y="2850645"/>
              <a:ext cx="2656496" cy="1680041"/>
              <a:chOff x="914730" y="667789"/>
              <a:chExt cx="2830566" cy="1788899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AFCD284-C8F9-B7AC-CB9F-79E767DD04AF}"/>
                  </a:ext>
                </a:extLst>
              </p:cNvPr>
              <p:cNvSpPr/>
              <p:nvPr/>
            </p:nvSpPr>
            <p:spPr>
              <a:xfrm>
                <a:off x="1112428" y="667789"/>
                <a:ext cx="2259676" cy="1788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829FCB-9E38-D9D2-7E18-52BEA9160866}"/>
                  </a:ext>
                </a:extLst>
              </p:cNvPr>
              <p:cNvSpPr txBox="1"/>
              <p:nvPr/>
            </p:nvSpPr>
            <p:spPr>
              <a:xfrm>
                <a:off x="1112428" y="693435"/>
                <a:ext cx="2292464" cy="393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GameObject</a:t>
                </a:r>
                <a:r>
                  <a:rPr lang="en-US" altLang="ko-KR" dirty="0"/>
                  <a:t>*(root)</a:t>
                </a:r>
                <a:endParaRPr lang="ko-KR" alt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56C3922-C77C-5BAC-28D4-26348EAAED88}"/>
                  </a:ext>
                </a:extLst>
              </p:cNvPr>
              <p:cNvSpPr txBox="1"/>
              <p:nvPr/>
            </p:nvSpPr>
            <p:spPr>
              <a:xfrm>
                <a:off x="1048265" y="1625628"/>
                <a:ext cx="1831362" cy="26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err="1"/>
                  <a:t>GameObject</a:t>
                </a:r>
                <a:r>
                  <a:rPr lang="en-US" altLang="ko-KR" sz="1000" b="1" dirty="0"/>
                  <a:t>* </a:t>
                </a:r>
                <a:r>
                  <a:rPr lang="en-US" altLang="ko-KR" sz="1000" b="1" dirty="0" err="1"/>
                  <a:t>m_pParent</a:t>
                </a:r>
                <a:r>
                  <a:rPr lang="en-US" altLang="ko-KR" sz="1000" b="1" dirty="0"/>
                  <a:t>;</a:t>
                </a:r>
                <a:endParaRPr lang="ko-KR" altLang="en-US" sz="1000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3646468-BAE2-8BFC-8837-5679DD7C349D}"/>
                  </a:ext>
                </a:extLst>
              </p:cNvPr>
              <p:cNvSpPr txBox="1"/>
              <p:nvPr/>
            </p:nvSpPr>
            <p:spPr>
              <a:xfrm>
                <a:off x="914730" y="1810295"/>
                <a:ext cx="2830566" cy="26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std::vector&lt;</a:t>
                </a:r>
                <a:r>
                  <a:rPr lang="en-US" altLang="ko-KR" sz="1000" b="1" dirty="0" err="1"/>
                  <a:t>GameObject</a:t>
                </a:r>
                <a:r>
                  <a:rPr lang="en-US" altLang="ko-KR" sz="1000" b="1" dirty="0"/>
                  <a:t>*&gt; </a:t>
                </a:r>
                <a:r>
                  <a:rPr lang="en-US" altLang="ko-KR" sz="1000" b="1" dirty="0" err="1"/>
                  <a:t>m_pChildren</a:t>
                </a:r>
                <a:r>
                  <a:rPr lang="en-US" altLang="ko-KR" sz="1000" b="1" dirty="0"/>
                  <a:t>;</a:t>
                </a:r>
                <a:endParaRPr lang="ko-KR" altLang="en-US" sz="1000" b="1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582456-F7B6-D030-9ACE-61CACE635E94}"/>
                  </a:ext>
                </a:extLst>
              </p:cNvPr>
              <p:cNvSpPr txBox="1"/>
              <p:nvPr/>
            </p:nvSpPr>
            <p:spPr>
              <a:xfrm>
                <a:off x="2111461" y="1285123"/>
                <a:ext cx="2616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...</a:t>
                </a:r>
                <a:endParaRPr lang="ko-KR" altLang="en-US" sz="900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76A2F7-BB2A-0166-3EE6-8ADB478976BD}"/>
                </a:ext>
              </a:extLst>
            </p:cNvPr>
            <p:cNvGrpSpPr/>
            <p:nvPr/>
          </p:nvGrpSpPr>
          <p:grpSpPr>
            <a:xfrm>
              <a:off x="2035203" y="4218473"/>
              <a:ext cx="365760" cy="182880"/>
              <a:chOff x="2035203" y="4218473"/>
              <a:chExt cx="365760" cy="18288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6D757D-5192-FEA0-3CAC-5F4943A4A90A}"/>
                  </a:ext>
                </a:extLst>
              </p:cNvPr>
              <p:cNvSpPr/>
              <p:nvPr/>
            </p:nvSpPr>
            <p:spPr>
              <a:xfrm>
                <a:off x="2035203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9AA8A4C-638C-9853-3619-EC99BDE1DE9F}"/>
                  </a:ext>
                </a:extLst>
              </p:cNvPr>
              <p:cNvSpPr/>
              <p:nvPr/>
            </p:nvSpPr>
            <p:spPr>
              <a:xfrm>
                <a:off x="2218083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5F264C5-CD90-61F3-9690-1B6FAE7EE351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3011588" y="1908619"/>
            <a:ext cx="520183" cy="765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91BE7AA-482B-941B-8D3F-AC08B444BFB6}"/>
              </a:ext>
            </a:extLst>
          </p:cNvPr>
          <p:cNvGrpSpPr/>
          <p:nvPr/>
        </p:nvGrpSpPr>
        <p:grpSpPr>
          <a:xfrm>
            <a:off x="4637188" y="2674391"/>
            <a:ext cx="2120714" cy="1680041"/>
            <a:chOff x="1112428" y="667789"/>
            <a:chExt cx="2259676" cy="178889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9BB2A08-F5AA-FC16-002D-68D9B0C4E86B}"/>
                </a:ext>
              </a:extLst>
            </p:cNvPr>
            <p:cNvSpPr/>
            <p:nvPr/>
          </p:nvSpPr>
          <p:spPr>
            <a:xfrm>
              <a:off x="1112428" y="667789"/>
              <a:ext cx="2259676" cy="1788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D185522-B7A8-684C-B3CD-1235A6984F44}"/>
                </a:ext>
              </a:extLst>
            </p:cNvPr>
            <p:cNvSpPr txBox="1"/>
            <p:nvPr/>
          </p:nvSpPr>
          <p:spPr>
            <a:xfrm>
              <a:off x="1112428" y="1717301"/>
              <a:ext cx="1441930" cy="229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GameObject</a:t>
              </a:r>
              <a:r>
                <a:rPr lang="en-US" altLang="ko-KR" sz="800" dirty="0"/>
                <a:t>* </a:t>
              </a:r>
              <a:r>
                <a:rPr lang="en-US" altLang="ko-KR" sz="800" dirty="0" err="1"/>
                <a:t>m_pParent</a:t>
              </a:r>
              <a:r>
                <a:rPr lang="en-US" altLang="ko-KR" sz="800" dirty="0"/>
                <a:t>;</a:t>
              </a:r>
              <a:endParaRPr lang="ko-KR" alt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2B5774-B556-1FDD-1DB2-86D1005262A0}"/>
                </a:ext>
              </a:extLst>
            </p:cNvPr>
            <p:cNvSpPr txBox="1"/>
            <p:nvPr/>
          </p:nvSpPr>
          <p:spPr>
            <a:xfrm>
              <a:off x="1112428" y="1901967"/>
              <a:ext cx="2196884" cy="229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std::vector&lt;</a:t>
              </a:r>
              <a:r>
                <a:rPr lang="en-US" altLang="ko-KR" sz="800" dirty="0" err="1"/>
                <a:t>GameObject</a:t>
              </a:r>
              <a:r>
                <a:rPr lang="en-US" altLang="ko-KR" sz="800" dirty="0"/>
                <a:t>*&gt; </a:t>
              </a:r>
              <a:r>
                <a:rPr lang="en-US" altLang="ko-KR" sz="800" dirty="0" err="1"/>
                <a:t>m_pChildren</a:t>
              </a:r>
              <a:r>
                <a:rPr lang="en-US" altLang="ko-KR" sz="800" dirty="0"/>
                <a:t>;</a:t>
              </a:r>
              <a:endParaRPr lang="ko-KR" alt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C645AA0-2434-AE19-BC9C-E0D621D06612}"/>
                </a:ext>
              </a:extLst>
            </p:cNvPr>
            <p:cNvSpPr txBox="1"/>
            <p:nvPr/>
          </p:nvSpPr>
          <p:spPr>
            <a:xfrm>
              <a:off x="2111461" y="1285123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...</a:t>
              </a:r>
              <a:endParaRPr lang="ko-KR" altLang="en-US" sz="900" dirty="0"/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37C97C-419F-F9C1-5E84-1654D0A346F3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714651" y="1908619"/>
            <a:ext cx="922537" cy="78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0A5F818-5A62-5558-00A5-EC114C18E14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656890" y="2037952"/>
            <a:ext cx="1354698" cy="16220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727F2E5-5C6C-C67D-A749-AF4C53ABB311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4424367" y="2037952"/>
            <a:ext cx="889449" cy="16220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1722282-92B4-A684-4256-A9D2A789E6E8}"/>
              </a:ext>
            </a:extLst>
          </p:cNvPr>
          <p:cNvGrpSpPr/>
          <p:nvPr/>
        </p:nvGrpSpPr>
        <p:grpSpPr>
          <a:xfrm>
            <a:off x="265523" y="4934200"/>
            <a:ext cx="1917513" cy="1372010"/>
            <a:chOff x="1040710" y="667789"/>
            <a:chExt cx="2529329" cy="1788899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A7CDE5-2271-2FB7-017F-E9D474388A3B}"/>
                </a:ext>
              </a:extLst>
            </p:cNvPr>
            <p:cNvSpPr/>
            <p:nvPr/>
          </p:nvSpPr>
          <p:spPr>
            <a:xfrm>
              <a:off x="1112428" y="667789"/>
              <a:ext cx="2259676" cy="1788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BB4CBB6-90F4-38C8-2CC0-AECF26D05726}"/>
                </a:ext>
              </a:extLst>
            </p:cNvPr>
            <p:cNvSpPr txBox="1"/>
            <p:nvPr/>
          </p:nvSpPr>
          <p:spPr>
            <a:xfrm>
              <a:off x="1040710" y="1717300"/>
              <a:ext cx="1664510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 </a:t>
              </a:r>
              <a:r>
                <a:rPr lang="en-US" altLang="ko-KR" sz="700" b="1" dirty="0" err="1"/>
                <a:t>m_pParent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9A3E0B0-054E-60EC-AF13-00516CDF1DAD}"/>
                </a:ext>
              </a:extLst>
            </p:cNvPr>
            <p:cNvSpPr txBox="1"/>
            <p:nvPr/>
          </p:nvSpPr>
          <p:spPr>
            <a:xfrm>
              <a:off x="1040710" y="1901966"/>
              <a:ext cx="2529329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std::vector&lt;</a:t>
              </a:r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*&gt; </a:t>
              </a:r>
              <a:r>
                <a:rPr lang="en-US" altLang="ko-KR" sz="700" b="1" dirty="0" err="1"/>
                <a:t>m_pChildren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2363A19-157F-F6B5-37B4-B98FE5694B59}"/>
                </a:ext>
              </a:extLst>
            </p:cNvPr>
            <p:cNvSpPr txBox="1"/>
            <p:nvPr/>
          </p:nvSpPr>
          <p:spPr>
            <a:xfrm>
              <a:off x="2111461" y="1285123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...</a:t>
              </a:r>
              <a:endParaRPr lang="ko-KR" altLang="en-US" sz="900" dirty="0"/>
            </a:p>
          </p:txBody>
        </p:sp>
      </p:grp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1996F49A-FBF4-2335-256B-85063CBCFBC3}"/>
              </a:ext>
            </a:extLst>
          </p:cNvPr>
          <p:cNvCxnSpPr>
            <a:stCxn id="35" idx="2"/>
            <a:endCxn id="138" idx="0"/>
          </p:cNvCxnSpPr>
          <p:nvPr/>
        </p:nvCxnSpPr>
        <p:spPr>
          <a:xfrm flipH="1">
            <a:off x="1176436" y="4225099"/>
            <a:ext cx="658703" cy="709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DFFB8CF5-D5A9-A41F-5A2F-525139BB8ECF}"/>
              </a:ext>
            </a:extLst>
          </p:cNvPr>
          <p:cNvGrpSpPr/>
          <p:nvPr/>
        </p:nvGrpSpPr>
        <p:grpSpPr>
          <a:xfrm>
            <a:off x="2187320" y="4934200"/>
            <a:ext cx="1917513" cy="1372010"/>
            <a:chOff x="1040710" y="667789"/>
            <a:chExt cx="2529329" cy="1788899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19668E1-4E02-1A37-CD4C-7EFA85364560}"/>
                </a:ext>
              </a:extLst>
            </p:cNvPr>
            <p:cNvSpPr/>
            <p:nvPr/>
          </p:nvSpPr>
          <p:spPr>
            <a:xfrm>
              <a:off x="1112428" y="667789"/>
              <a:ext cx="2259676" cy="1788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3E3503B-EFE5-48AF-A4D0-75F9EB92261A}"/>
                </a:ext>
              </a:extLst>
            </p:cNvPr>
            <p:cNvSpPr txBox="1"/>
            <p:nvPr/>
          </p:nvSpPr>
          <p:spPr>
            <a:xfrm>
              <a:off x="1040710" y="1717300"/>
              <a:ext cx="1664510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 </a:t>
              </a:r>
              <a:r>
                <a:rPr lang="en-US" altLang="ko-KR" sz="700" b="1" dirty="0" err="1"/>
                <a:t>m_pParent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1CA2EE5-8175-5C0B-5DE9-DB560F5801C5}"/>
                </a:ext>
              </a:extLst>
            </p:cNvPr>
            <p:cNvSpPr txBox="1"/>
            <p:nvPr/>
          </p:nvSpPr>
          <p:spPr>
            <a:xfrm>
              <a:off x="1040710" y="1901966"/>
              <a:ext cx="2529329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std::vector&lt;</a:t>
              </a:r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*&gt; </a:t>
              </a:r>
              <a:r>
                <a:rPr lang="en-US" altLang="ko-KR" sz="700" b="1" dirty="0" err="1"/>
                <a:t>m_pChildren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EF9D3B5-3723-663E-498B-08AE40C743BA}"/>
                </a:ext>
              </a:extLst>
            </p:cNvPr>
            <p:cNvSpPr txBox="1"/>
            <p:nvPr/>
          </p:nvSpPr>
          <p:spPr>
            <a:xfrm>
              <a:off x="2111461" y="1285123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...</a:t>
              </a:r>
              <a:endParaRPr lang="ko-KR" altLang="en-US" sz="900" dirty="0"/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6FC1E074-6477-D5AB-4261-105EDB603342}"/>
              </a:ext>
            </a:extLst>
          </p:cNvPr>
          <p:cNvGrpSpPr/>
          <p:nvPr/>
        </p:nvGrpSpPr>
        <p:grpSpPr>
          <a:xfrm>
            <a:off x="4098273" y="4934200"/>
            <a:ext cx="1917513" cy="1372010"/>
            <a:chOff x="1040710" y="667789"/>
            <a:chExt cx="2529329" cy="1788899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E4ADE6DE-5F5A-C77F-402F-8720425892E7}"/>
                </a:ext>
              </a:extLst>
            </p:cNvPr>
            <p:cNvSpPr/>
            <p:nvPr/>
          </p:nvSpPr>
          <p:spPr>
            <a:xfrm>
              <a:off x="1112428" y="667789"/>
              <a:ext cx="2259676" cy="1788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D09FDE6-6855-00EC-B11E-E21233F9D2C9}"/>
                </a:ext>
              </a:extLst>
            </p:cNvPr>
            <p:cNvSpPr txBox="1"/>
            <p:nvPr/>
          </p:nvSpPr>
          <p:spPr>
            <a:xfrm>
              <a:off x="1040710" y="1717300"/>
              <a:ext cx="1664510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 </a:t>
              </a:r>
              <a:r>
                <a:rPr lang="en-US" altLang="ko-KR" sz="700" b="1" dirty="0" err="1"/>
                <a:t>m_pParent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5D094592-B690-77EE-481F-29F5EC3832DA}"/>
                </a:ext>
              </a:extLst>
            </p:cNvPr>
            <p:cNvSpPr txBox="1"/>
            <p:nvPr/>
          </p:nvSpPr>
          <p:spPr>
            <a:xfrm>
              <a:off x="1040710" y="1901966"/>
              <a:ext cx="2529329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std::vector&lt;</a:t>
              </a:r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*&gt; </a:t>
              </a:r>
              <a:r>
                <a:rPr lang="en-US" altLang="ko-KR" sz="700" b="1" dirty="0" err="1"/>
                <a:t>m_pChildren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B7EDBC2-659E-ED7F-3BE2-D1EB680605C6}"/>
                </a:ext>
              </a:extLst>
            </p:cNvPr>
            <p:cNvSpPr txBox="1"/>
            <p:nvPr/>
          </p:nvSpPr>
          <p:spPr>
            <a:xfrm>
              <a:off x="2111461" y="1285123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...</a:t>
              </a:r>
              <a:endParaRPr lang="ko-KR" altLang="en-US" sz="900" dirty="0"/>
            </a:p>
          </p:txBody>
        </p:sp>
      </p:grp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E897A36D-32CE-20AC-336A-D016DC566E3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018019" y="4225099"/>
            <a:ext cx="557386" cy="709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B3ABDE0-414E-ECE6-194B-8B476600CDF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200899" y="4225099"/>
            <a:ext cx="2167901" cy="709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C5E978C5-DE13-08AC-9DF3-DCCA95B7E441}"/>
              </a:ext>
            </a:extLst>
          </p:cNvPr>
          <p:cNvCxnSpPr/>
          <p:nvPr/>
        </p:nvCxnSpPr>
        <p:spPr>
          <a:xfrm flipV="1">
            <a:off x="1275600" y="4354432"/>
            <a:ext cx="559539" cy="13846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2DC0044-8B5C-92B7-D60F-72E76527ED3B}"/>
              </a:ext>
            </a:extLst>
          </p:cNvPr>
          <p:cNvCxnSpPr>
            <a:cxnSpLocks/>
          </p:cNvCxnSpPr>
          <p:nvPr/>
        </p:nvCxnSpPr>
        <p:spPr>
          <a:xfrm flipH="1" flipV="1">
            <a:off x="2385187" y="4354547"/>
            <a:ext cx="626401" cy="13845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F5C6D4A-E6F3-DE79-5976-F4E732A1B21F}"/>
              </a:ext>
            </a:extLst>
          </p:cNvPr>
          <p:cNvCxnSpPr/>
          <p:nvPr/>
        </p:nvCxnSpPr>
        <p:spPr>
          <a:xfrm flipH="1" flipV="1">
            <a:off x="3070519" y="4162066"/>
            <a:ext cx="1877401" cy="15770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7CE27542-1101-DDB6-6780-6AC7F0109A63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233928" y="1365186"/>
            <a:ext cx="957703" cy="15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51997EE9-EBA1-E984-C29B-42EF2AAD51F1}"/>
              </a:ext>
            </a:extLst>
          </p:cNvPr>
          <p:cNvCxnSpPr/>
          <p:nvPr/>
        </p:nvCxnSpPr>
        <p:spPr>
          <a:xfrm>
            <a:off x="5034184" y="860487"/>
            <a:ext cx="59055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2BEB0FE3-BA10-C8B9-DD8A-4CAAD6B6AFDC}"/>
              </a:ext>
            </a:extLst>
          </p:cNvPr>
          <p:cNvSpPr txBox="1"/>
          <p:nvPr/>
        </p:nvSpPr>
        <p:spPr>
          <a:xfrm>
            <a:off x="5654504" y="26179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부모 </a:t>
            </a:r>
            <a:r>
              <a:rPr lang="en-US" altLang="ko-KR" sz="1200" dirty="0"/>
              <a:t>-&gt; </a:t>
            </a:r>
            <a:r>
              <a:rPr lang="ko-KR" altLang="en-US" sz="1200" dirty="0"/>
              <a:t>자식</a:t>
            </a:r>
            <a:endParaRPr lang="en-US" altLang="ko-KR" sz="1200" dirty="0"/>
          </a:p>
          <a:p>
            <a:r>
              <a:rPr lang="ko-KR" altLang="en-US" sz="1200" dirty="0"/>
              <a:t>포인터로 저장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CBA3D1E-8BFE-AF25-0C42-98EA7774D81A}"/>
              </a:ext>
            </a:extLst>
          </p:cNvPr>
          <p:cNvSpPr txBox="1"/>
          <p:nvPr/>
        </p:nvSpPr>
        <p:spPr>
          <a:xfrm>
            <a:off x="5658981" y="720625"/>
            <a:ext cx="20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자식 </a:t>
            </a:r>
            <a:r>
              <a:rPr lang="en-US" altLang="ko-KR" sz="1200" dirty="0"/>
              <a:t>-&gt; </a:t>
            </a:r>
            <a:r>
              <a:rPr lang="ko-KR" altLang="en-US" sz="1200" dirty="0"/>
              <a:t>부모</a:t>
            </a:r>
            <a:endParaRPr lang="en-US" altLang="ko-KR" sz="1200" dirty="0"/>
          </a:p>
          <a:p>
            <a:r>
              <a:rPr lang="ko-KR" altLang="en-US" sz="1200" dirty="0"/>
              <a:t>포인터 배열</a:t>
            </a:r>
            <a:r>
              <a:rPr lang="en-US" altLang="ko-KR" sz="1200" dirty="0"/>
              <a:t>(vector)</a:t>
            </a:r>
            <a:r>
              <a:rPr lang="ko-KR" altLang="en-US" sz="1200" dirty="0"/>
              <a:t>로 저장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A26DB02-12D1-00EB-1F53-03F8457CB084}"/>
              </a:ext>
            </a:extLst>
          </p:cNvPr>
          <p:cNvSpPr txBox="1"/>
          <p:nvPr/>
        </p:nvSpPr>
        <p:spPr>
          <a:xfrm>
            <a:off x="4787559" y="1624758"/>
            <a:ext cx="368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</a:t>
            </a:r>
            <a:r>
              <a:rPr lang="ko-KR" altLang="en-US" sz="1200" dirty="0">
                <a:solidFill>
                  <a:srgbClr val="FF0000"/>
                </a:solidFill>
              </a:rPr>
              <a:t>실제 코드는 </a:t>
            </a:r>
            <a:r>
              <a:rPr lang="en-US" altLang="ko-KR" sz="1200" dirty="0">
                <a:solidFill>
                  <a:srgbClr val="FF0000"/>
                </a:solidFill>
              </a:rPr>
              <a:t>std::</a:t>
            </a:r>
            <a:r>
              <a:rPr lang="en-US" altLang="ko-KR" sz="1200" dirty="0" err="1">
                <a:solidFill>
                  <a:srgbClr val="FF0000"/>
                </a:solidFill>
              </a:rPr>
              <a:t>shared_ptr</a:t>
            </a:r>
            <a:r>
              <a:rPr lang="en-US" altLang="ko-KR" sz="1200" dirty="0">
                <a:solidFill>
                  <a:srgbClr val="FF0000"/>
                </a:solidFill>
              </a:rPr>
              <a:t>&lt;&gt;</a:t>
            </a:r>
            <a:r>
              <a:rPr lang="ko-KR" altLang="en-US" sz="1200" dirty="0">
                <a:solidFill>
                  <a:srgbClr val="FF0000"/>
                </a:solidFill>
              </a:rPr>
              <a:t> 를 이용하여 관리</a:t>
            </a:r>
          </a:p>
        </p:txBody>
      </p:sp>
      <p:pic>
        <p:nvPicPr>
          <p:cNvPr id="289" name="그림 288">
            <a:extLst>
              <a:ext uri="{FF2B5EF4-FFF2-40B4-BE49-F238E27FC236}">
                <a16:creationId xmlns:a16="http://schemas.microsoft.com/office/drawing/2014/main" id="{C5C01C6E-64C8-7AD8-6A77-9108EFB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068" y="1876321"/>
            <a:ext cx="4125664" cy="480572"/>
          </a:xfrm>
          <a:prstGeom prst="rect">
            <a:avLst/>
          </a:prstGeom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id="{E22103BC-B682-0492-2F97-6837C6E01DB7}"/>
              </a:ext>
            </a:extLst>
          </p:cNvPr>
          <p:cNvSpPr txBox="1"/>
          <p:nvPr/>
        </p:nvSpPr>
        <p:spPr>
          <a:xfrm>
            <a:off x="5137590" y="118321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nullptr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017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2BB9F-B566-E2F5-33DC-ADC859728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AF10B-B0EB-B8C0-6983-45B4B4481E2E}"/>
              </a:ext>
            </a:extLst>
          </p:cNvPr>
          <p:cNvSpPr txBox="1"/>
          <p:nvPr/>
        </p:nvSpPr>
        <p:spPr>
          <a:xfrm>
            <a:off x="6096000" y="1506583"/>
            <a:ext cx="14782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23CD6-A9D2-1C5F-ECD0-502328662596}"/>
              </a:ext>
            </a:extLst>
          </p:cNvPr>
          <p:cNvSpPr txBox="1"/>
          <p:nvPr/>
        </p:nvSpPr>
        <p:spPr>
          <a:xfrm>
            <a:off x="3126377" y="2656114"/>
            <a:ext cx="1939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HelicopterObject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42B84-1622-F2C5-A1D2-F8B6EA396D09}"/>
              </a:ext>
            </a:extLst>
          </p:cNvPr>
          <p:cNvSpPr txBox="1"/>
          <p:nvPr/>
        </p:nvSpPr>
        <p:spPr>
          <a:xfrm>
            <a:off x="5944516" y="2656114"/>
            <a:ext cx="17812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HummerObject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221C8-B278-5F83-B60B-4EF6831B9B48}"/>
              </a:ext>
            </a:extLst>
          </p:cNvPr>
          <p:cNvSpPr txBox="1"/>
          <p:nvPr/>
        </p:nvSpPr>
        <p:spPr>
          <a:xfrm>
            <a:off x="9102481" y="2656114"/>
            <a:ext cx="13365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TankObject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4269F-32E3-3157-5745-2CE42C37FA3F}"/>
              </a:ext>
            </a:extLst>
          </p:cNvPr>
          <p:cNvSpPr txBox="1"/>
          <p:nvPr/>
        </p:nvSpPr>
        <p:spPr>
          <a:xfrm>
            <a:off x="9102481" y="3805646"/>
            <a:ext cx="13340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M26Object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5E2A5-4E1B-605C-0F49-606522FCAFC0}"/>
              </a:ext>
            </a:extLst>
          </p:cNvPr>
          <p:cNvSpPr txBox="1"/>
          <p:nvPr/>
        </p:nvSpPr>
        <p:spPr>
          <a:xfrm>
            <a:off x="1332412" y="3805646"/>
            <a:ext cx="16417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ApacheObject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7B9D6-653A-CAD3-2FB5-5E19FF749C26}"/>
              </a:ext>
            </a:extLst>
          </p:cNvPr>
          <p:cNvSpPr txBox="1"/>
          <p:nvPr/>
        </p:nvSpPr>
        <p:spPr>
          <a:xfrm>
            <a:off x="3085468" y="3805646"/>
            <a:ext cx="17235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GunshipObject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B13D6-1731-FFE1-5E55-9A150AF2383A}"/>
              </a:ext>
            </a:extLst>
          </p:cNvPr>
          <p:cNvSpPr txBox="1"/>
          <p:nvPr/>
        </p:nvSpPr>
        <p:spPr>
          <a:xfrm>
            <a:off x="4920342" y="3805646"/>
            <a:ext cx="2093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SuperCobraObject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35D5F-B529-B41E-3A8E-EB2E361FBFF2}"/>
              </a:ext>
            </a:extLst>
          </p:cNvPr>
          <p:cNvSpPr txBox="1"/>
          <p:nvPr/>
        </p:nvSpPr>
        <p:spPr>
          <a:xfrm>
            <a:off x="7125510" y="3805646"/>
            <a:ext cx="1390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Mi24Object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7F9F73-E57A-EE89-2456-59843A245408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6835145" y="1875915"/>
            <a:ext cx="0" cy="780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3ECF3C-B171-7A23-1747-E7D74D7CDF8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96194" y="1875915"/>
            <a:ext cx="2547362" cy="780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A7041-68B6-B001-A88F-301653A73B0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125510" y="1875915"/>
            <a:ext cx="2645231" cy="780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437228-5427-4DF0-A048-FBF2311CF52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153278" y="3025446"/>
            <a:ext cx="1567104" cy="78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E165FB9-67B2-4C92-A2EB-394758EA3E97}"/>
              </a:ext>
            </a:extLst>
          </p:cNvPr>
          <p:cNvCxnSpPr>
            <a:cxnSpLocks/>
          </p:cNvCxnSpPr>
          <p:nvPr/>
        </p:nvCxnSpPr>
        <p:spPr>
          <a:xfrm flipH="1" flipV="1">
            <a:off x="3947242" y="3025445"/>
            <a:ext cx="1" cy="78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187993-39F3-A686-663F-867797B5663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151267" y="3025445"/>
            <a:ext cx="1815997" cy="78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5C4114D-F8A9-FFCA-8C58-B4EE4714B2E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534090" y="3025445"/>
            <a:ext cx="3286482" cy="78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321501-A121-4D0A-A0D3-B14FA46697E0}"/>
              </a:ext>
            </a:extLst>
          </p:cNvPr>
          <p:cNvCxnSpPr>
            <a:cxnSpLocks/>
          </p:cNvCxnSpPr>
          <p:nvPr/>
        </p:nvCxnSpPr>
        <p:spPr>
          <a:xfrm flipH="1" flipV="1">
            <a:off x="9772834" y="3025445"/>
            <a:ext cx="1" cy="78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3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32927A-BE6C-C780-91E3-B3D4CF3FAE11}"/>
              </a:ext>
            </a:extLst>
          </p:cNvPr>
          <p:cNvSpPr/>
          <p:nvPr/>
        </p:nvSpPr>
        <p:spPr>
          <a:xfrm>
            <a:off x="5132615" y="1516381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26FCDD-7E47-00A4-F9F7-B5481A39C80B}"/>
              </a:ext>
            </a:extLst>
          </p:cNvPr>
          <p:cNvSpPr/>
          <p:nvPr/>
        </p:nvSpPr>
        <p:spPr>
          <a:xfrm>
            <a:off x="4174672" y="3022964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B15859-F006-79BA-80EA-049FE2AFC792}"/>
              </a:ext>
            </a:extLst>
          </p:cNvPr>
          <p:cNvSpPr/>
          <p:nvPr/>
        </p:nvSpPr>
        <p:spPr>
          <a:xfrm>
            <a:off x="6160226" y="3022964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5042A1-1D97-395D-FA90-92A864A02126}"/>
              </a:ext>
            </a:extLst>
          </p:cNvPr>
          <p:cNvSpPr/>
          <p:nvPr/>
        </p:nvSpPr>
        <p:spPr>
          <a:xfrm>
            <a:off x="5968637" y="4908370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9B3339-B830-34DA-8AFB-5B324879B435}"/>
              </a:ext>
            </a:extLst>
          </p:cNvPr>
          <p:cNvSpPr/>
          <p:nvPr/>
        </p:nvSpPr>
        <p:spPr>
          <a:xfrm>
            <a:off x="4174672" y="4908370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18D42-0705-47AF-E6DE-00F2FF59D2DC}"/>
              </a:ext>
            </a:extLst>
          </p:cNvPr>
          <p:cNvSpPr/>
          <p:nvPr/>
        </p:nvSpPr>
        <p:spPr>
          <a:xfrm>
            <a:off x="7762603" y="4908370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Frame5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B052DB-FB2D-7B13-FACA-08A3785A5C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814752" y="2178232"/>
            <a:ext cx="957943" cy="844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C85925-8865-8AEA-725E-9DD8A4AD7B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72695" y="2178232"/>
            <a:ext cx="1027611" cy="844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1C564D-D1FF-CDB8-989E-FE1CE7F1684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814752" y="3684815"/>
            <a:ext cx="0" cy="1223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555B98-919A-7089-4F41-F898C344E11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814752" y="3684815"/>
            <a:ext cx="3587931" cy="1223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EF75F2E-2CF9-B681-2F94-9C8248005F8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14752" y="3684815"/>
            <a:ext cx="1793965" cy="1223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F6FE1C-8FDB-736F-D8EB-441CFC172E92}"/>
              </a:ext>
            </a:extLst>
          </p:cNvPr>
          <p:cNvSpPr txBox="1"/>
          <p:nvPr/>
        </p:nvSpPr>
        <p:spPr>
          <a:xfrm>
            <a:off x="4030936" y="786370"/>
            <a:ext cx="348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TF(root) = Matrix4x4::Identity()</a:t>
            </a:r>
          </a:p>
          <a:p>
            <a:r>
              <a:rPr lang="en-US" altLang="ko-KR" dirty="0"/>
              <a:t>TW(root) = Matrix4x4::Identity()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CA1C8-095D-0431-052F-E30801571913}"/>
              </a:ext>
            </a:extLst>
          </p:cNvPr>
          <p:cNvSpPr txBox="1"/>
          <p:nvPr/>
        </p:nvSpPr>
        <p:spPr>
          <a:xfrm>
            <a:off x="3879388" y="5681982"/>
            <a:ext cx="37866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※ m_xmf4x4Transform -&gt; TF</a:t>
            </a:r>
          </a:p>
          <a:p>
            <a:r>
              <a:rPr lang="en-US" altLang="ko-KR" sz="1600" dirty="0"/>
              <a:t>※ m_xmf4x4World      -&gt; TW</a:t>
            </a:r>
          </a:p>
          <a:p>
            <a:r>
              <a:rPr lang="en-US" altLang="ko-KR" sz="1600" dirty="0"/>
              <a:t>※ </a:t>
            </a:r>
            <a:r>
              <a:rPr lang="ko-KR" altLang="en-US" sz="1600" dirty="0"/>
              <a:t>기본 초기화 상태를 가정하고 나타냄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8CD3F-AB6B-8245-CA21-C7C0E23C8B3B}"/>
              </a:ext>
            </a:extLst>
          </p:cNvPr>
          <p:cNvSpPr txBox="1"/>
          <p:nvPr/>
        </p:nvSpPr>
        <p:spPr>
          <a:xfrm>
            <a:off x="1390116" y="2459253"/>
            <a:ext cx="3742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TW (Frame1) = TF(Frame1) * TW(root)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37DEDB-7E2A-59CD-3CCB-6C09161AFD81}"/>
              </a:ext>
            </a:extLst>
          </p:cNvPr>
          <p:cNvSpPr txBox="1"/>
          <p:nvPr/>
        </p:nvSpPr>
        <p:spPr>
          <a:xfrm>
            <a:off x="6412775" y="2431321"/>
            <a:ext cx="3670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TW(Frame2) = TF(Frame2) * TW(root)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66667F-3D67-7321-B13F-3F2DE381207D}"/>
              </a:ext>
            </a:extLst>
          </p:cNvPr>
          <p:cNvSpPr txBox="1"/>
          <p:nvPr/>
        </p:nvSpPr>
        <p:spPr>
          <a:xfrm>
            <a:off x="1063790" y="4067660"/>
            <a:ext cx="375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TW(Frame3) = TF(Frame3) * TW(Frame1)</a:t>
            </a:r>
          </a:p>
          <a:p>
            <a:r>
              <a:rPr lang="en-US" altLang="ko-KR" sz="1400" dirty="0"/>
              <a:t>     = TF(Frame3) * (TF(Frame1) * TW(Root))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1E9011-402A-25B9-0BC6-33BBAC5D29A6}"/>
              </a:ext>
            </a:extLst>
          </p:cNvPr>
          <p:cNvSpPr txBox="1"/>
          <p:nvPr/>
        </p:nvSpPr>
        <p:spPr>
          <a:xfrm>
            <a:off x="5454979" y="4246519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33B06F-75FE-FE48-23EA-5B31F8D123B5}"/>
              </a:ext>
            </a:extLst>
          </p:cNvPr>
          <p:cNvSpPr txBox="1"/>
          <p:nvPr/>
        </p:nvSpPr>
        <p:spPr>
          <a:xfrm>
            <a:off x="7281528" y="4246519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90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DD0FB34-DDC2-2516-A31A-E8D72403AC7D}"/>
              </a:ext>
            </a:extLst>
          </p:cNvPr>
          <p:cNvGrpSpPr/>
          <p:nvPr/>
        </p:nvGrpSpPr>
        <p:grpSpPr>
          <a:xfrm>
            <a:off x="812017" y="662508"/>
            <a:ext cx="10787815" cy="4159218"/>
            <a:chOff x="725878" y="1040195"/>
            <a:chExt cx="10787815" cy="4159218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243675BF-075F-48F3-C9A9-F8F0D9B20994}"/>
                </a:ext>
              </a:extLst>
            </p:cNvPr>
            <p:cNvGrpSpPr/>
            <p:nvPr/>
          </p:nvGrpSpPr>
          <p:grpSpPr>
            <a:xfrm>
              <a:off x="725878" y="1040195"/>
              <a:ext cx="7887770" cy="2864783"/>
              <a:chOff x="1865830" y="960947"/>
              <a:chExt cx="7887770" cy="2864783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4098DD50-B63B-B38E-5521-2EA4FD53D25E}"/>
                  </a:ext>
                </a:extLst>
              </p:cNvPr>
              <p:cNvGrpSpPr/>
              <p:nvPr/>
            </p:nvGrpSpPr>
            <p:grpSpPr>
              <a:xfrm>
                <a:off x="1865830" y="960947"/>
                <a:ext cx="7533185" cy="2864783"/>
                <a:chOff x="227222" y="960947"/>
                <a:chExt cx="7533185" cy="2864783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A761D56D-0398-8525-73E1-568CF90192DF}"/>
                    </a:ext>
                  </a:extLst>
                </p:cNvPr>
                <p:cNvGrpSpPr/>
                <p:nvPr/>
              </p:nvGrpSpPr>
              <p:grpSpPr>
                <a:xfrm>
                  <a:off x="3923647" y="1371600"/>
                  <a:ext cx="2852602" cy="2454130"/>
                  <a:chOff x="2634343" y="1249680"/>
                  <a:chExt cx="2852602" cy="2454130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4F78E0DB-A64F-6BF8-12A9-7D6DD31B67CB}"/>
                      </a:ext>
                    </a:extLst>
                  </p:cNvPr>
                  <p:cNvGrpSpPr/>
                  <p:nvPr/>
                </p:nvGrpSpPr>
                <p:grpSpPr>
                  <a:xfrm>
                    <a:off x="2634343" y="1249680"/>
                    <a:ext cx="2852602" cy="1229215"/>
                    <a:chOff x="2116183" y="1219200"/>
                    <a:chExt cx="2852602" cy="1229215"/>
                  </a:xfrm>
                </p:grpSpPr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DBA54CF3-2EA9-EDC1-2AD4-7AF0FAF69E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1219200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5" name="직사각형 4">
                        <a:extLst>
                          <a:ext uri="{FF2B5EF4-FFF2-40B4-BE49-F238E27FC236}">
                            <a16:creationId xmlns:a16="http://schemas.microsoft.com/office/drawing/2014/main" id="{5D3B6EB6-0D58-F062-7E6F-91C6972F9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" name="직사각형 5">
                        <a:extLst>
                          <a:ext uri="{FF2B5EF4-FFF2-40B4-BE49-F238E27FC236}">
                            <a16:creationId xmlns:a16="http://schemas.microsoft.com/office/drawing/2014/main" id="{5BBE92C3-8888-A70C-843B-2393F275E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" name="직사각형 6">
                        <a:extLst>
                          <a:ext uri="{FF2B5EF4-FFF2-40B4-BE49-F238E27FC236}">
                            <a16:creationId xmlns:a16="http://schemas.microsoft.com/office/drawing/2014/main" id="{96DC13C9-0A16-17E3-D0FC-8BFD680087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" name="직사각형 7">
                        <a:extLst>
                          <a:ext uri="{FF2B5EF4-FFF2-40B4-BE49-F238E27FC236}">
                            <a16:creationId xmlns:a16="http://schemas.microsoft.com/office/drawing/2014/main" id="{75F9D767-2113-9284-C4B3-5C9F5FB86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" name="직사각형 8">
                        <a:extLst>
                          <a:ext uri="{FF2B5EF4-FFF2-40B4-BE49-F238E27FC236}">
                            <a16:creationId xmlns:a16="http://schemas.microsoft.com/office/drawing/2014/main" id="{35B03AAC-0C0E-98C8-0A9D-6951F81F7D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50E8C888-DF3A-994F-021D-33D4EE0BB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960F0E5E-AB1B-8019-522D-BC6CC2FD7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13" name="그룹 12">
                      <a:extLst>
                        <a:ext uri="{FF2B5EF4-FFF2-40B4-BE49-F238E27FC236}">
                          <a16:creationId xmlns:a16="http://schemas.microsoft.com/office/drawing/2014/main" id="{CA723E38-A0CC-8C77-A015-512E9289A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1627632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14" name="직사각형 13">
                        <a:extLst>
                          <a:ext uri="{FF2B5EF4-FFF2-40B4-BE49-F238E27FC236}">
                            <a16:creationId xmlns:a16="http://schemas.microsoft.com/office/drawing/2014/main" id="{204BF94A-19DE-F392-4549-6C0443BE80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" name="직사각형 14">
                        <a:extLst>
                          <a:ext uri="{FF2B5EF4-FFF2-40B4-BE49-F238E27FC236}">
                            <a16:creationId xmlns:a16="http://schemas.microsoft.com/office/drawing/2014/main" id="{8ED76DFC-5ACC-71BF-2D79-FE0660F59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" name="직사각형 15">
                        <a:extLst>
                          <a:ext uri="{FF2B5EF4-FFF2-40B4-BE49-F238E27FC236}">
                            <a16:creationId xmlns:a16="http://schemas.microsoft.com/office/drawing/2014/main" id="{1A9C80C6-1F10-F894-64FA-A83397BD35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" name="직사각형 16">
                        <a:extLst>
                          <a:ext uri="{FF2B5EF4-FFF2-40B4-BE49-F238E27FC236}">
                            <a16:creationId xmlns:a16="http://schemas.microsoft.com/office/drawing/2014/main" id="{72F78A6F-230F-1DDC-A8E6-286918CD2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" name="직사각형 17">
                        <a:extLst>
                          <a:ext uri="{FF2B5EF4-FFF2-40B4-BE49-F238E27FC236}">
                            <a16:creationId xmlns:a16="http://schemas.microsoft.com/office/drawing/2014/main" id="{7B9A21D1-B1C5-B135-D95C-34399F4E2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" name="직사각형 18">
                        <a:extLst>
                          <a:ext uri="{FF2B5EF4-FFF2-40B4-BE49-F238E27FC236}">
                            <a16:creationId xmlns:a16="http://schemas.microsoft.com/office/drawing/2014/main" id="{150BD25E-E340-46FF-8B2E-AB2B03A42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61E3B9AC-3CB0-D0FE-3624-1825C83B2B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E936367E-C207-4385-DCB0-FA778C99C5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2039112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FE0BF593-D7D3-C5A0-6532-8785D72C88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642E6A29-23B8-D41D-4907-B29B60020D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4" name="직사각형 23">
                        <a:extLst>
                          <a:ext uri="{FF2B5EF4-FFF2-40B4-BE49-F238E27FC236}">
                            <a16:creationId xmlns:a16="http://schemas.microsoft.com/office/drawing/2014/main" id="{31B3F8B2-0FC9-FDD5-72E7-808B1ACB2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5" name="직사각형 24">
                        <a:extLst>
                          <a:ext uri="{FF2B5EF4-FFF2-40B4-BE49-F238E27FC236}">
                            <a16:creationId xmlns:a16="http://schemas.microsoft.com/office/drawing/2014/main" id="{0F360B59-DF39-1D30-3BA6-B3EBEE079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" name="직사각형 25">
                        <a:extLst>
                          <a:ext uri="{FF2B5EF4-FFF2-40B4-BE49-F238E27FC236}">
                            <a16:creationId xmlns:a16="http://schemas.microsoft.com/office/drawing/2014/main" id="{7E5FBA23-F60A-003B-CC9F-B88ABBCB9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" name="직사각형 26">
                        <a:extLst>
                          <a:ext uri="{FF2B5EF4-FFF2-40B4-BE49-F238E27FC236}">
                            <a16:creationId xmlns:a16="http://schemas.microsoft.com/office/drawing/2014/main" id="{2C11C450-D4E9-FAA8-9A28-89BEAFA4E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47E51BC2-E82C-4828-2D80-3D2CE0A117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3F5ECEFF-1027-CD35-CBF2-0912F0D44C99}"/>
                      </a:ext>
                    </a:extLst>
                  </p:cNvPr>
                  <p:cNvGrpSpPr/>
                  <p:nvPr/>
                </p:nvGrpSpPr>
                <p:grpSpPr>
                  <a:xfrm>
                    <a:off x="2634343" y="2474595"/>
                    <a:ext cx="2852602" cy="1229215"/>
                    <a:chOff x="2116183" y="1219200"/>
                    <a:chExt cx="2852602" cy="1229215"/>
                  </a:xfrm>
                </p:grpSpPr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60366121-7356-C9B1-23A0-4812BC543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1219200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48" name="직사각형 47">
                        <a:extLst>
                          <a:ext uri="{FF2B5EF4-FFF2-40B4-BE49-F238E27FC236}">
                            <a16:creationId xmlns:a16="http://schemas.microsoft.com/office/drawing/2014/main" id="{94E734A7-41A0-1328-E4DB-91BE37763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9" name="직사각형 48">
                        <a:extLst>
                          <a:ext uri="{FF2B5EF4-FFF2-40B4-BE49-F238E27FC236}">
                            <a16:creationId xmlns:a16="http://schemas.microsoft.com/office/drawing/2014/main" id="{7C83F223-27B0-AFB3-59FD-11B2024F96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0" name="직사각형 49">
                        <a:extLst>
                          <a:ext uri="{FF2B5EF4-FFF2-40B4-BE49-F238E27FC236}">
                            <a16:creationId xmlns:a16="http://schemas.microsoft.com/office/drawing/2014/main" id="{EB450634-DD07-44D3-D2BC-5615AD5DFF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1" name="직사각형 50">
                        <a:extLst>
                          <a:ext uri="{FF2B5EF4-FFF2-40B4-BE49-F238E27FC236}">
                            <a16:creationId xmlns:a16="http://schemas.microsoft.com/office/drawing/2014/main" id="{48A7BFDE-A419-09E3-FA6C-A25931DC1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" name="직사각형 51">
                        <a:extLst>
                          <a:ext uri="{FF2B5EF4-FFF2-40B4-BE49-F238E27FC236}">
                            <a16:creationId xmlns:a16="http://schemas.microsoft.com/office/drawing/2014/main" id="{517BA91B-AF99-C4C0-5BD7-16B30826A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53BDBBF8-243A-0136-44F1-BE5C9C93EC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F76D03E2-C1EC-E495-5937-F3764E2982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32" name="그룹 31">
                      <a:extLst>
                        <a:ext uri="{FF2B5EF4-FFF2-40B4-BE49-F238E27FC236}">
                          <a16:creationId xmlns:a16="http://schemas.microsoft.com/office/drawing/2014/main" id="{9FA86B73-88D5-8708-BA6A-BC85302020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1627632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41" name="직사각형 40">
                        <a:extLst>
                          <a:ext uri="{FF2B5EF4-FFF2-40B4-BE49-F238E27FC236}">
                            <a16:creationId xmlns:a16="http://schemas.microsoft.com/office/drawing/2014/main" id="{EB5DCC57-2123-686C-4DEA-5A4B0B882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직사각형 41">
                        <a:extLst>
                          <a:ext uri="{FF2B5EF4-FFF2-40B4-BE49-F238E27FC236}">
                            <a16:creationId xmlns:a16="http://schemas.microsoft.com/office/drawing/2014/main" id="{198DB11F-6732-A6F8-FECE-8F6684B57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3" name="직사각형 42">
                        <a:extLst>
                          <a:ext uri="{FF2B5EF4-FFF2-40B4-BE49-F238E27FC236}">
                            <a16:creationId xmlns:a16="http://schemas.microsoft.com/office/drawing/2014/main" id="{9024AC6F-7728-F459-3BCD-387FE2CF9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32610F00-337B-C23C-76FD-C0EA7EB4D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직사각형 44">
                        <a:extLst>
                          <a:ext uri="{FF2B5EF4-FFF2-40B4-BE49-F238E27FC236}">
                            <a16:creationId xmlns:a16="http://schemas.microsoft.com/office/drawing/2014/main" id="{20AEFB03-9EBD-5580-3419-66061BA91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" name="직사각형 45">
                        <a:extLst>
                          <a:ext uri="{FF2B5EF4-FFF2-40B4-BE49-F238E27FC236}">
                            <a16:creationId xmlns:a16="http://schemas.microsoft.com/office/drawing/2014/main" id="{93208F03-075B-C8F2-4822-5457E2A850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D0FC034D-BB9E-F3D8-BE87-73A5F60E3A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C04CD31A-E2D4-0A5A-D3CA-796E627B21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2039112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34" name="직사각형 33">
                        <a:extLst>
                          <a:ext uri="{FF2B5EF4-FFF2-40B4-BE49-F238E27FC236}">
                            <a16:creationId xmlns:a16="http://schemas.microsoft.com/office/drawing/2014/main" id="{67A398F7-95CE-933E-631C-D8A9CF95BC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" name="직사각형 34">
                        <a:extLst>
                          <a:ext uri="{FF2B5EF4-FFF2-40B4-BE49-F238E27FC236}">
                            <a16:creationId xmlns:a16="http://schemas.microsoft.com/office/drawing/2014/main" id="{FFF7A414-B3A0-9D92-AA5E-14497D0947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6" name="직사각형 35">
                        <a:extLst>
                          <a:ext uri="{FF2B5EF4-FFF2-40B4-BE49-F238E27FC236}">
                            <a16:creationId xmlns:a16="http://schemas.microsoft.com/office/drawing/2014/main" id="{7AA415E7-D62C-8478-4195-420B7FBEA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" name="직사각형 36">
                        <a:extLst>
                          <a:ext uri="{FF2B5EF4-FFF2-40B4-BE49-F238E27FC236}">
                            <a16:creationId xmlns:a16="http://schemas.microsoft.com/office/drawing/2014/main" id="{E0722DF0-8A25-EC5E-CBDB-703D4839A9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" name="직사각형 37">
                        <a:extLst>
                          <a:ext uri="{FF2B5EF4-FFF2-40B4-BE49-F238E27FC236}">
                            <a16:creationId xmlns:a16="http://schemas.microsoft.com/office/drawing/2014/main" id="{D3846899-16D8-CFDA-7E9D-3AC0DB5BCD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9DE79361-3468-0B5B-2FBD-B52319531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BCDCB0CD-DFE1-CDB7-C6F3-4E85ABA60F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</p:grpSp>
            </p:grp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2578D30-3CB6-48BF-50E1-6C2DDCC65403}"/>
                    </a:ext>
                  </a:extLst>
                </p:cNvPr>
                <p:cNvSpPr txBox="1"/>
                <p:nvPr/>
              </p:nvSpPr>
              <p:spPr>
                <a:xfrm>
                  <a:off x="2115077" y="960947"/>
                  <a:ext cx="564533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6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6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6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6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&gt;&gt;&gt;</a:t>
                  </a:r>
                  <a:endParaRPr lang="ko-KR" altLang="en-US" sz="1600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1DA56890-D849-247C-0CDE-710A687FDB9F}"/>
                    </a:ext>
                  </a:extLst>
                </p:cNvPr>
                <p:cNvSpPr txBox="1"/>
                <p:nvPr/>
              </p:nvSpPr>
              <p:spPr>
                <a:xfrm>
                  <a:off x="227222" y="1421928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03522FB-E5FA-6C2D-9E9F-85BC489ECE00}"/>
                    </a:ext>
                  </a:extLst>
                </p:cNvPr>
                <p:cNvSpPr txBox="1"/>
                <p:nvPr/>
              </p:nvSpPr>
              <p:spPr>
                <a:xfrm>
                  <a:off x="227222" y="1826060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B1266D6-C95E-36F3-99D4-69FC152004AE}"/>
                    </a:ext>
                  </a:extLst>
                </p:cNvPr>
                <p:cNvSpPr txBox="1"/>
                <p:nvPr/>
              </p:nvSpPr>
              <p:spPr>
                <a:xfrm>
                  <a:off x="227222" y="2242273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DBF58627-0F59-2B58-B159-52F66535C3D1}"/>
                    </a:ext>
                  </a:extLst>
                </p:cNvPr>
                <p:cNvSpPr txBox="1"/>
                <p:nvPr/>
              </p:nvSpPr>
              <p:spPr>
                <a:xfrm>
                  <a:off x="227222" y="2647280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A888D94-9DC8-C655-FED6-A8A77FAD7460}"/>
                    </a:ext>
                  </a:extLst>
                </p:cNvPr>
                <p:cNvSpPr txBox="1"/>
                <p:nvPr/>
              </p:nvSpPr>
              <p:spPr>
                <a:xfrm>
                  <a:off x="227222" y="3051412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0DE1D4E-1323-985A-3123-8470A92457D7}"/>
                    </a:ext>
                  </a:extLst>
                </p:cNvPr>
                <p:cNvSpPr txBox="1"/>
                <p:nvPr/>
              </p:nvSpPr>
              <p:spPr>
                <a:xfrm>
                  <a:off x="227222" y="3474535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EDF44DD1-5F59-CCEB-2F60-C59D9179ABA2}"/>
                  </a:ext>
                </a:extLst>
              </p:cNvPr>
              <p:cNvGrpSpPr/>
              <p:nvPr/>
            </p:nvGrpSpPr>
            <p:grpSpPr>
              <a:xfrm>
                <a:off x="8402338" y="1445727"/>
                <a:ext cx="1351262" cy="2338144"/>
                <a:chOff x="7048917" y="1445727"/>
                <a:chExt cx="1351262" cy="2338144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EBC63F6-5940-F20F-C158-54E33B047380}"/>
                    </a:ext>
                  </a:extLst>
                </p:cNvPr>
                <p:cNvSpPr txBox="1"/>
                <p:nvPr/>
              </p:nvSpPr>
              <p:spPr>
                <a:xfrm>
                  <a:off x="7048917" y="1445727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67960CD-8ECC-5CBE-00B9-73C97B2A69AF}"/>
                    </a:ext>
                  </a:extLst>
                </p:cNvPr>
                <p:cNvSpPr txBox="1"/>
                <p:nvPr/>
              </p:nvSpPr>
              <p:spPr>
                <a:xfrm>
                  <a:off x="7048917" y="1875930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B4D4518A-15E3-6153-901C-2AC72B868F5A}"/>
                    </a:ext>
                  </a:extLst>
                </p:cNvPr>
                <p:cNvSpPr txBox="1"/>
                <p:nvPr/>
              </p:nvSpPr>
              <p:spPr>
                <a:xfrm>
                  <a:off x="7048917" y="2266072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1514AC94-04D7-8974-0ABF-ECFBCC0CE345}"/>
                    </a:ext>
                  </a:extLst>
                </p:cNvPr>
                <p:cNvSpPr txBox="1"/>
                <p:nvPr/>
              </p:nvSpPr>
              <p:spPr>
                <a:xfrm>
                  <a:off x="7048917" y="2655749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18B4F67-7B03-7FD8-00C8-FA31AB95942A}"/>
                    </a:ext>
                  </a:extLst>
                </p:cNvPr>
                <p:cNvSpPr txBox="1"/>
                <p:nvPr/>
              </p:nvSpPr>
              <p:spPr>
                <a:xfrm>
                  <a:off x="7048917" y="3085952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AE044AC-6D1B-C9CD-4DFA-CA1FBE62F201}"/>
                    </a:ext>
                  </a:extLst>
                </p:cNvPr>
                <p:cNvSpPr txBox="1"/>
                <p:nvPr/>
              </p:nvSpPr>
              <p:spPr>
                <a:xfrm>
                  <a:off x="7048917" y="3476094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4B89E44-6C95-BD31-0573-63A0D3920775}"/>
                </a:ext>
              </a:extLst>
            </p:cNvPr>
            <p:cNvSpPr txBox="1"/>
            <p:nvPr/>
          </p:nvSpPr>
          <p:spPr>
            <a:xfrm>
              <a:off x="9320784" y="1489948"/>
              <a:ext cx="21929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m_nObjectSelected</a:t>
              </a:r>
              <a:endParaRPr lang="ko-KR" altLang="en-US" dirty="0"/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6D0F65FD-5C80-3537-0617-7EF69FCF8A34}"/>
                </a:ext>
              </a:extLst>
            </p:cNvPr>
            <p:cNvCxnSpPr>
              <a:cxnSpLocks/>
              <a:stCxn id="146" idx="1"/>
              <a:endCxn id="137" idx="3"/>
            </p:cNvCxnSpPr>
            <p:nvPr/>
          </p:nvCxnSpPr>
          <p:spPr>
            <a:xfrm flipH="1">
              <a:off x="8613648" y="1674614"/>
              <a:ext cx="707136" cy="425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10CC679A-E353-E9CE-EB69-1993986C38E4}"/>
                </a:ext>
              </a:extLst>
            </p:cNvPr>
            <p:cNvCxnSpPr>
              <a:cxnSpLocks/>
              <a:stCxn id="146" idx="1"/>
              <a:endCxn id="138" idx="3"/>
            </p:cNvCxnSpPr>
            <p:nvPr/>
          </p:nvCxnSpPr>
          <p:spPr>
            <a:xfrm flipH="1">
              <a:off x="8613648" y="1674614"/>
              <a:ext cx="707136" cy="43445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B3AA3E9A-F4A7-F1AE-65EE-BE1F54436B09}"/>
                </a:ext>
              </a:extLst>
            </p:cNvPr>
            <p:cNvCxnSpPr>
              <a:cxnSpLocks/>
              <a:stCxn id="146" idx="1"/>
              <a:endCxn id="139" idx="3"/>
            </p:cNvCxnSpPr>
            <p:nvPr/>
          </p:nvCxnSpPr>
          <p:spPr>
            <a:xfrm flipH="1">
              <a:off x="8613648" y="1674614"/>
              <a:ext cx="707136" cy="824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DF23A6AE-BA1B-3BD2-ED95-0CCE733B12E3}"/>
                </a:ext>
              </a:extLst>
            </p:cNvPr>
            <p:cNvCxnSpPr>
              <a:cxnSpLocks/>
              <a:stCxn id="146" idx="1"/>
              <a:endCxn id="140" idx="3"/>
            </p:cNvCxnSpPr>
            <p:nvPr/>
          </p:nvCxnSpPr>
          <p:spPr>
            <a:xfrm flipH="1">
              <a:off x="8613648" y="1674614"/>
              <a:ext cx="707136" cy="121427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6B1CAAC5-04D0-71B3-AF36-35478264F736}"/>
                </a:ext>
              </a:extLst>
            </p:cNvPr>
            <p:cNvCxnSpPr>
              <a:cxnSpLocks/>
              <a:stCxn id="146" idx="1"/>
              <a:endCxn id="141" idx="3"/>
            </p:cNvCxnSpPr>
            <p:nvPr/>
          </p:nvCxnSpPr>
          <p:spPr>
            <a:xfrm flipH="1">
              <a:off x="8613648" y="1674614"/>
              <a:ext cx="707136" cy="16444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B439324C-1A40-823D-5EB1-4BF474C76FFD}"/>
                </a:ext>
              </a:extLst>
            </p:cNvPr>
            <p:cNvCxnSpPr>
              <a:cxnSpLocks/>
              <a:stCxn id="146" idx="1"/>
              <a:endCxn id="142" idx="3"/>
            </p:cNvCxnSpPr>
            <p:nvPr/>
          </p:nvCxnSpPr>
          <p:spPr>
            <a:xfrm flipH="1">
              <a:off x="8613648" y="1674614"/>
              <a:ext cx="707136" cy="20346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5344D27-2BE9-4306-05FD-A06CCDE12D15}"/>
                </a:ext>
              </a:extLst>
            </p:cNvPr>
            <p:cNvSpPr txBox="1"/>
            <p:nvPr/>
          </p:nvSpPr>
          <p:spPr>
            <a:xfrm>
              <a:off x="6203193" y="4346600"/>
              <a:ext cx="17872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m_nObjectCount</a:t>
              </a:r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DDE5EAD7-4F61-5E56-A4F3-DAA6026BF536}"/>
                </a:ext>
              </a:extLst>
            </p:cNvPr>
            <p:cNvCxnSpPr>
              <a:cxnSpLocks/>
              <a:stCxn id="40" idx="2"/>
              <a:endCxn id="172" idx="0"/>
            </p:cNvCxnSpPr>
            <p:nvPr/>
          </p:nvCxnSpPr>
          <p:spPr>
            <a:xfrm>
              <a:off x="7096811" y="3886690"/>
              <a:ext cx="0" cy="45991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6416E4D-80DA-561C-4AFB-64EC80A22B59}"/>
                </a:ext>
              </a:extLst>
            </p:cNvPr>
            <p:cNvSpPr txBox="1"/>
            <p:nvPr/>
          </p:nvSpPr>
          <p:spPr>
            <a:xfrm>
              <a:off x="1069683" y="4860859"/>
              <a:ext cx="95453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for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 (</a:t>
              </a:r>
              <a:r>
                <a:rPr lang="en-US" altLang="ko-KR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auto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&amp; </a:t>
              </a:r>
              <a:r>
                <a:rPr lang="en-US" altLang="ko-KR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pObj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 : </a:t>
              </a:r>
              <a:r>
                <a:rPr lang="en-US" altLang="ko-KR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m_pPreLoadedObjects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[</a:t>
              </a:r>
              <a:r>
                <a:rPr lang="en-US" altLang="ko-KR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m_nObjectSelected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]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|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 std::views::take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m_nObjectCount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endParaRPr lang="ko-KR" altLang="en-US" sz="16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B144ED6-F49A-4C18-B972-DF94A88A715B}"/>
                </a:ext>
              </a:extLst>
            </p:cNvPr>
            <p:cNvSpPr txBox="1"/>
            <p:nvPr/>
          </p:nvSpPr>
          <p:spPr>
            <a:xfrm>
              <a:off x="1069683" y="4560745"/>
              <a:ext cx="3012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Update(Animate) &amp; Render</a:t>
              </a:r>
              <a:endParaRPr lang="ko-KR" altLang="en-US" sz="1600" dirty="0"/>
            </a:p>
          </p:txBody>
        </p:sp>
      </p:grpSp>
      <p:pic>
        <p:nvPicPr>
          <p:cNvPr id="186" name="그림 185">
            <a:extLst>
              <a:ext uri="{FF2B5EF4-FFF2-40B4-BE49-F238E27FC236}">
                <a16:creationId xmlns:a16="http://schemas.microsoft.com/office/drawing/2014/main" id="{E32FB185-FE0B-10F6-B8AA-61A14F0C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01" y="4966653"/>
            <a:ext cx="6159397" cy="1144034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37C17BD5-AFC1-A7F0-0E65-72095256BAEA}"/>
              </a:ext>
            </a:extLst>
          </p:cNvPr>
          <p:cNvSpPr txBox="1"/>
          <p:nvPr/>
        </p:nvSpPr>
        <p:spPr>
          <a:xfrm>
            <a:off x="5512979" y="6187315"/>
            <a:ext cx="116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실제 코드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621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2ECBBB50-D240-F316-77DB-44B83805356E}"/>
              </a:ext>
            </a:extLst>
          </p:cNvPr>
          <p:cNvGrpSpPr/>
          <p:nvPr/>
        </p:nvGrpSpPr>
        <p:grpSpPr>
          <a:xfrm>
            <a:off x="601395" y="753575"/>
            <a:ext cx="10989209" cy="4527417"/>
            <a:chOff x="816665" y="806583"/>
            <a:chExt cx="10989209" cy="45274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607DDD-8A7C-FBE5-AEA7-948F34644350}"/>
                </a:ext>
              </a:extLst>
            </p:cNvPr>
            <p:cNvSpPr txBox="1"/>
            <p:nvPr/>
          </p:nvSpPr>
          <p:spPr>
            <a:xfrm>
              <a:off x="816665" y="806583"/>
              <a:ext cx="875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std::</a:t>
              </a:r>
              <a:r>
                <a:rPr lang="en-US" altLang="ko-KR" sz="18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unordered_map</a:t>
              </a:r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&lt;std::</a:t>
              </a:r>
              <a:r>
                <a:rPr lang="en-US" altLang="ko-KR" sz="1800" dirty="0">
                  <a:solidFill>
                    <a:srgbClr val="2B91A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string</a:t>
              </a:r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, std::</a:t>
              </a:r>
              <a:r>
                <a:rPr lang="en-US" altLang="ko-KR" sz="18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shared_ptr</a:t>
              </a:r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8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GameObject</a:t>
              </a:r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&gt;&gt; </a:t>
              </a:r>
              <a:r>
                <a:rPr lang="en-US" altLang="ko-KR" sz="18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m_pGameObjects</a:t>
              </a:r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DCFE911-716C-CCFD-6986-ACABE44C0ED6}"/>
                </a:ext>
              </a:extLst>
            </p:cNvPr>
            <p:cNvCxnSpPr/>
            <p:nvPr/>
          </p:nvCxnSpPr>
          <p:spPr>
            <a:xfrm>
              <a:off x="3054626" y="1175915"/>
              <a:ext cx="13119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32D4D29-9D38-D8B5-605C-5DD93C44EB1B}"/>
                </a:ext>
              </a:extLst>
            </p:cNvPr>
            <p:cNvCxnSpPr/>
            <p:nvPr/>
          </p:nvCxnSpPr>
          <p:spPr>
            <a:xfrm>
              <a:off x="3710608" y="1175915"/>
              <a:ext cx="0" cy="2818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46E72F-0ACE-B5EB-717A-F5324947115F}"/>
                </a:ext>
              </a:extLst>
            </p:cNvPr>
            <p:cNvSpPr/>
            <p:nvPr/>
          </p:nvSpPr>
          <p:spPr>
            <a:xfrm>
              <a:off x="2641600" y="1524000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“Apache”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6492C5B-296E-C794-CCE6-DE7248020F8D}"/>
                </a:ext>
              </a:extLst>
            </p:cNvPr>
            <p:cNvSpPr/>
            <p:nvPr/>
          </p:nvSpPr>
          <p:spPr>
            <a:xfrm>
              <a:off x="2641600" y="2054958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“Gunship”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DED7E6-9D10-7C61-6387-821838EAD293}"/>
                </a:ext>
              </a:extLst>
            </p:cNvPr>
            <p:cNvSpPr/>
            <p:nvPr/>
          </p:nvSpPr>
          <p:spPr>
            <a:xfrm>
              <a:off x="2641600" y="2585916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</a:t>
              </a:r>
              <a:r>
                <a:rPr lang="en-US" altLang="ko-KR" dirty="0" err="1"/>
                <a:t>SuperCobra</a:t>
              </a:r>
              <a:r>
                <a:rPr lang="en-US" altLang="ko-KR" dirty="0"/>
                <a:t>”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8590AF-89A6-CA5C-9126-570E2D930E22}"/>
                </a:ext>
              </a:extLst>
            </p:cNvPr>
            <p:cNvSpPr/>
            <p:nvPr/>
          </p:nvSpPr>
          <p:spPr>
            <a:xfrm>
              <a:off x="2641600" y="3116874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“Hummer”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299C45-0081-5416-9CFF-0A54C552841F}"/>
                </a:ext>
              </a:extLst>
            </p:cNvPr>
            <p:cNvSpPr/>
            <p:nvPr/>
          </p:nvSpPr>
          <p:spPr>
            <a:xfrm>
              <a:off x="2641600" y="3647832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“M26”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48E9DA-AC7D-5D30-7B8B-21141D515DBC}"/>
                </a:ext>
              </a:extLst>
            </p:cNvPr>
            <p:cNvSpPr/>
            <p:nvPr/>
          </p:nvSpPr>
          <p:spPr>
            <a:xfrm>
              <a:off x="5233504" y="1524000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244D1CF-427A-3F4B-5823-9696B4A7DC00}"/>
                </a:ext>
              </a:extLst>
            </p:cNvPr>
            <p:cNvCxnSpPr>
              <a:cxnSpLocks/>
            </p:cNvCxnSpPr>
            <p:nvPr/>
          </p:nvCxnSpPr>
          <p:spPr>
            <a:xfrm>
              <a:off x="4582160" y="1175915"/>
              <a:ext cx="301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EF85A0A-E9AB-DC05-4B15-A3E91943FD0F}"/>
                </a:ext>
              </a:extLst>
            </p:cNvPr>
            <p:cNvCxnSpPr/>
            <p:nvPr/>
          </p:nvCxnSpPr>
          <p:spPr>
            <a:xfrm>
              <a:off x="6118527" y="1175915"/>
              <a:ext cx="0" cy="2818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082036-30DA-2A2E-6857-A43F3DDB4D1B}"/>
                </a:ext>
              </a:extLst>
            </p:cNvPr>
            <p:cNvSpPr/>
            <p:nvPr/>
          </p:nvSpPr>
          <p:spPr>
            <a:xfrm>
              <a:off x="5233504" y="2054958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B3C35CE-44BF-43EF-3BBC-242289E6610F}"/>
                </a:ext>
              </a:extLst>
            </p:cNvPr>
            <p:cNvSpPr/>
            <p:nvPr/>
          </p:nvSpPr>
          <p:spPr>
            <a:xfrm>
              <a:off x="5233504" y="2585916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B244C-D885-7846-5A6E-9C85EEA35CA5}"/>
                </a:ext>
              </a:extLst>
            </p:cNvPr>
            <p:cNvSpPr/>
            <p:nvPr/>
          </p:nvSpPr>
          <p:spPr>
            <a:xfrm>
              <a:off x="5233504" y="3116874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6D8773-406E-B527-6F1E-25A52C3A2754}"/>
                </a:ext>
              </a:extLst>
            </p:cNvPr>
            <p:cNvSpPr/>
            <p:nvPr/>
          </p:nvSpPr>
          <p:spPr>
            <a:xfrm>
              <a:off x="5233504" y="3647832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B2D0252-1548-BAEF-437E-9D312F4CBC8B}"/>
                </a:ext>
              </a:extLst>
            </p:cNvPr>
            <p:cNvCxnSpPr>
              <a:cxnSpLocks/>
              <a:stCxn id="11" idx="3"/>
              <a:endCxn id="18" idx="1"/>
            </p:cNvCxnSpPr>
            <p:nvPr/>
          </p:nvCxnSpPr>
          <p:spPr>
            <a:xfrm>
              <a:off x="4366591" y="1706875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E970A7A-8C00-1B31-CB3E-1CE5025BADFA}"/>
                </a:ext>
              </a:extLst>
            </p:cNvPr>
            <p:cNvCxnSpPr>
              <a:cxnSpLocks/>
              <a:stCxn id="12" idx="3"/>
              <a:endCxn id="38" idx="1"/>
            </p:cNvCxnSpPr>
            <p:nvPr/>
          </p:nvCxnSpPr>
          <p:spPr>
            <a:xfrm>
              <a:off x="4366591" y="2237833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46318F7-396C-690C-D2B4-24253634B16B}"/>
                </a:ext>
              </a:extLst>
            </p:cNvPr>
            <p:cNvCxnSpPr>
              <a:cxnSpLocks/>
              <a:stCxn id="13" idx="3"/>
              <a:endCxn id="39" idx="1"/>
            </p:cNvCxnSpPr>
            <p:nvPr/>
          </p:nvCxnSpPr>
          <p:spPr>
            <a:xfrm>
              <a:off x="4366591" y="2768791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B649560-14E5-0DA0-6521-DAB23BA3A280}"/>
                </a:ext>
              </a:extLst>
            </p:cNvPr>
            <p:cNvCxnSpPr>
              <a:cxnSpLocks/>
              <a:stCxn id="14" idx="3"/>
              <a:endCxn id="40" idx="1"/>
            </p:cNvCxnSpPr>
            <p:nvPr/>
          </p:nvCxnSpPr>
          <p:spPr>
            <a:xfrm>
              <a:off x="4366591" y="3299749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46DFE15-66E2-08B7-2254-BF0E757C60EC}"/>
                </a:ext>
              </a:extLst>
            </p:cNvPr>
            <p:cNvCxnSpPr>
              <a:cxnSpLocks/>
              <a:stCxn id="15" idx="3"/>
              <a:endCxn id="41" idx="1"/>
            </p:cNvCxnSpPr>
            <p:nvPr/>
          </p:nvCxnSpPr>
          <p:spPr>
            <a:xfrm>
              <a:off x="4366591" y="3830707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B1A096F-9359-041D-FF92-B89D2A9303EB}"/>
                </a:ext>
              </a:extLst>
            </p:cNvPr>
            <p:cNvSpPr/>
            <p:nvPr/>
          </p:nvSpPr>
          <p:spPr>
            <a:xfrm>
              <a:off x="2641600" y="4968251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“Mi24”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9A3DF2-7BE1-0B70-AE81-E093427D1D79}"/>
                </a:ext>
              </a:extLst>
            </p:cNvPr>
            <p:cNvSpPr/>
            <p:nvPr/>
          </p:nvSpPr>
          <p:spPr>
            <a:xfrm>
              <a:off x="5233504" y="4968251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8A995B2-ACE2-7328-7992-3D395D48E9E8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4366591" y="5151126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41C6BE6C-95D7-43F0-A8CA-4D3B634F7644}"/>
                </a:ext>
              </a:extLst>
            </p:cNvPr>
            <p:cNvSpPr/>
            <p:nvPr/>
          </p:nvSpPr>
          <p:spPr>
            <a:xfrm rot="10800000">
              <a:off x="4558747" y="4120272"/>
              <a:ext cx="482600" cy="74128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AA86B5-8E2E-9E58-CF5C-DA9A3A322EDC}"/>
                </a:ext>
              </a:extLst>
            </p:cNvPr>
            <p:cNvSpPr txBox="1"/>
            <p:nvPr/>
          </p:nvSpPr>
          <p:spPr>
            <a:xfrm>
              <a:off x="4069977" y="4428464"/>
              <a:ext cx="14601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AddGameObject</a:t>
              </a:r>
              <a:r>
                <a:rPr lang="en-US" altLang="ko-K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()</a:t>
              </a:r>
              <a:endParaRPr lang="ko-KR" altLang="en-US" sz="1400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67189967-19BD-1DBF-092D-3D630C8998D8}"/>
                </a:ext>
              </a:extLst>
            </p:cNvPr>
            <p:cNvGrpSpPr/>
            <p:nvPr/>
          </p:nvGrpSpPr>
          <p:grpSpPr>
            <a:xfrm>
              <a:off x="7472680" y="2109319"/>
              <a:ext cx="1709770" cy="571404"/>
              <a:chOff x="7529112" y="2075781"/>
              <a:chExt cx="1709770" cy="571404"/>
            </a:xfrm>
          </p:grpSpPr>
          <p:sp>
            <p:nvSpPr>
              <p:cNvPr id="69" name="화살표: 오른쪽 68">
                <a:extLst>
                  <a:ext uri="{FF2B5EF4-FFF2-40B4-BE49-F238E27FC236}">
                    <a16:creationId xmlns:a16="http://schemas.microsoft.com/office/drawing/2014/main" id="{B257E757-9C55-BF10-277A-0730FEC64B03}"/>
                  </a:ext>
                </a:extLst>
              </p:cNvPr>
              <p:cNvSpPr/>
              <p:nvPr/>
            </p:nvSpPr>
            <p:spPr>
              <a:xfrm>
                <a:off x="7594600" y="2120348"/>
                <a:ext cx="1644282" cy="218645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8804F1-66D0-3EA2-B20A-B01B006F9533}"/>
                  </a:ext>
                </a:extLst>
              </p:cNvPr>
              <p:cNvSpPr txBox="1"/>
              <p:nvPr/>
            </p:nvSpPr>
            <p:spPr>
              <a:xfrm>
                <a:off x="7856928" y="2075781"/>
                <a:ext cx="96532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원본 리턴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6FE6B0-261A-FF53-C1A9-A00E3C7609F0}"/>
                  </a:ext>
                </a:extLst>
              </p:cNvPr>
              <p:cNvSpPr txBox="1"/>
              <p:nvPr/>
            </p:nvSpPr>
            <p:spPr>
              <a:xfrm>
                <a:off x="7529112" y="2339408"/>
                <a:ext cx="14426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돋움체" panose="020B0609000101010101" pitchFamily="49" charset="-127"/>
                    <a:ea typeface="돋움체" panose="020B0609000101010101" pitchFamily="49" charset="-127"/>
                  </a:rPr>
                  <a:t>GetGameObject</a:t>
                </a:r>
                <a:r>
                  <a:rPr lang="en-US" altLang="ko-KR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돋움체" panose="020B0609000101010101" pitchFamily="49" charset="-127"/>
                    <a:ea typeface="돋움체" panose="020B0609000101010101" pitchFamily="49" charset="-127"/>
                  </a:rPr>
                  <a:t>()</a:t>
                </a:r>
                <a:endParaRPr lang="ko-KR" altLang="en-US" sz="1400" dirty="0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8D1623-F16E-36DC-FE11-898343AF4248}"/>
                </a:ext>
              </a:extLst>
            </p:cNvPr>
            <p:cNvGrpSpPr/>
            <p:nvPr/>
          </p:nvGrpSpPr>
          <p:grpSpPr>
            <a:xfrm>
              <a:off x="10096104" y="3145859"/>
              <a:ext cx="1709770" cy="571404"/>
              <a:chOff x="7529112" y="3165373"/>
              <a:chExt cx="1709770" cy="571404"/>
            </a:xfrm>
          </p:grpSpPr>
          <p:sp>
            <p:nvSpPr>
              <p:cNvPr id="73" name="화살표: 오른쪽 72">
                <a:extLst>
                  <a:ext uri="{FF2B5EF4-FFF2-40B4-BE49-F238E27FC236}">
                    <a16:creationId xmlns:a16="http://schemas.microsoft.com/office/drawing/2014/main" id="{CC98D107-7C47-7C3F-9BD0-3F59E96172D4}"/>
                  </a:ext>
                </a:extLst>
              </p:cNvPr>
              <p:cNvSpPr/>
              <p:nvPr/>
            </p:nvSpPr>
            <p:spPr>
              <a:xfrm>
                <a:off x="7594600" y="3209940"/>
                <a:ext cx="1644282" cy="218645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658CCCA-F19B-9C28-6BF6-A76B8F939093}"/>
                  </a:ext>
                </a:extLst>
              </p:cNvPr>
              <p:cNvSpPr txBox="1"/>
              <p:nvPr/>
            </p:nvSpPr>
            <p:spPr>
              <a:xfrm>
                <a:off x="7767160" y="3165373"/>
                <a:ext cx="114486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복사본 리턴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FA68DA-C28A-08AC-BF13-2009A28FEC34}"/>
                  </a:ext>
                </a:extLst>
              </p:cNvPr>
              <p:cNvSpPr txBox="1"/>
              <p:nvPr/>
            </p:nvSpPr>
            <p:spPr>
              <a:xfrm>
                <a:off x="7529112" y="3429000"/>
                <a:ext cx="15221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돋움체" panose="020B0609000101010101" pitchFamily="49" charset="-127"/>
                    <a:ea typeface="돋움체" panose="020B0609000101010101" pitchFamily="49" charset="-127"/>
                  </a:rPr>
                  <a:t>CopyGameObject</a:t>
                </a:r>
                <a:r>
                  <a:rPr lang="en-US" altLang="ko-KR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돋움체" panose="020B0609000101010101" pitchFamily="49" charset="-127"/>
                    <a:ea typeface="돋움체" panose="020B0609000101010101" pitchFamily="49" charset="-127"/>
                  </a:rPr>
                  <a:t>()</a:t>
                </a:r>
                <a:endParaRPr lang="ko-KR" altLang="en-US" sz="14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96278E7-FDD6-7650-CD36-40F635781F27}"/>
                </a:ext>
              </a:extLst>
            </p:cNvPr>
            <p:cNvSpPr txBox="1"/>
            <p:nvPr/>
          </p:nvSpPr>
          <p:spPr>
            <a:xfrm>
              <a:off x="7856928" y="3145859"/>
              <a:ext cx="22391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GameObject</a:t>
              </a:r>
              <a:r>
                <a:rPr lang="en-US" altLang="ko-KR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::</a:t>
              </a:r>
              <a:r>
                <a:rPr lang="en-US" altLang="ko-KR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CopyObject</a:t>
              </a:r>
              <a:r>
                <a:rPr lang="en-US" altLang="ko-K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()</a:t>
              </a:r>
              <a:endParaRPr lang="ko-KR" altLang="en-US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2FD9A44-9918-202B-CBE0-AF8F9F304EDC}"/>
                </a:ext>
              </a:extLst>
            </p:cNvPr>
            <p:cNvSpPr txBox="1"/>
            <p:nvPr/>
          </p:nvSpPr>
          <p:spPr>
            <a:xfrm>
              <a:off x="7529112" y="4333926"/>
              <a:ext cx="246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※ </a:t>
              </a:r>
              <a:r>
                <a:rPr lang="ko-KR" altLang="en-US" dirty="0"/>
                <a:t>함수 파라미터 생략</a:t>
              </a:r>
            </a:p>
          </p:txBody>
        </p:sp>
        <p:sp>
          <p:nvSpPr>
            <p:cNvPr id="81" name="화살표: 오른쪽 80">
              <a:extLst>
                <a:ext uri="{FF2B5EF4-FFF2-40B4-BE49-F238E27FC236}">
                  <a16:creationId xmlns:a16="http://schemas.microsoft.com/office/drawing/2014/main" id="{0FC24596-2BC6-F4F6-F1DB-2BADA1FC80CB}"/>
                </a:ext>
              </a:extLst>
            </p:cNvPr>
            <p:cNvSpPr/>
            <p:nvPr/>
          </p:nvSpPr>
          <p:spPr>
            <a:xfrm>
              <a:off x="7529112" y="3205471"/>
              <a:ext cx="327816" cy="2186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51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809D37-00C5-E804-22EB-10EC5310DED3}"/>
              </a:ext>
            </a:extLst>
          </p:cNvPr>
          <p:cNvGrpSpPr/>
          <p:nvPr/>
        </p:nvGrpSpPr>
        <p:grpSpPr>
          <a:xfrm>
            <a:off x="68500" y="154952"/>
            <a:ext cx="12055000" cy="6318851"/>
            <a:chOff x="68500" y="43918"/>
            <a:chExt cx="12055000" cy="6318851"/>
          </a:xfrm>
        </p:grpSpPr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5963F28-BD68-6C4A-1192-C2CC957551B5}"/>
                </a:ext>
              </a:extLst>
            </p:cNvPr>
            <p:cNvCxnSpPr>
              <a:cxnSpLocks/>
              <a:stCxn id="7" idx="3"/>
              <a:endCxn id="50" idx="1"/>
            </p:cNvCxnSpPr>
            <p:nvPr/>
          </p:nvCxnSpPr>
          <p:spPr>
            <a:xfrm>
              <a:off x="4715829" y="2679595"/>
              <a:ext cx="4130278" cy="2363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7CBCF27-4432-5D22-13CD-1B9DFF3D3A48}"/>
                </a:ext>
              </a:extLst>
            </p:cNvPr>
            <p:cNvGrpSpPr/>
            <p:nvPr/>
          </p:nvGrpSpPr>
          <p:grpSpPr>
            <a:xfrm>
              <a:off x="85640" y="470580"/>
              <a:ext cx="4762296" cy="2902670"/>
              <a:chOff x="256944" y="631372"/>
              <a:chExt cx="5074122" cy="307248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89337A8-6C0B-2D76-DFF8-2936E4B253AE}"/>
                  </a:ext>
                </a:extLst>
              </p:cNvPr>
              <p:cNvSpPr/>
              <p:nvPr/>
            </p:nvSpPr>
            <p:spPr>
              <a:xfrm>
                <a:off x="2246812" y="1110342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F8E008E-5675-4C65-56D6-809CE7BC6683}"/>
                  </a:ext>
                </a:extLst>
              </p:cNvPr>
              <p:cNvSpPr/>
              <p:nvPr/>
            </p:nvSpPr>
            <p:spPr>
              <a:xfrm>
                <a:off x="2246812" y="1641565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BBB471-CE1F-6414-08B5-8B2DDDB5C2AE}"/>
                  </a:ext>
                </a:extLst>
              </p:cNvPr>
              <p:cNvSpPr/>
              <p:nvPr/>
            </p:nvSpPr>
            <p:spPr>
              <a:xfrm>
                <a:off x="2246812" y="2172788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AB853C6-E3DB-97CB-CD5C-4FBCD3C9C657}"/>
                  </a:ext>
                </a:extLst>
              </p:cNvPr>
              <p:cNvSpPr/>
              <p:nvPr/>
            </p:nvSpPr>
            <p:spPr>
              <a:xfrm>
                <a:off x="2246812" y="2704011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Root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Constants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073913-3210-0EDF-0752-6446BC9813CA}"/>
                  </a:ext>
                </a:extLst>
              </p:cNvPr>
              <p:cNvSpPr txBox="1"/>
              <p:nvPr/>
            </p:nvSpPr>
            <p:spPr>
              <a:xfrm>
                <a:off x="2846013" y="631372"/>
                <a:ext cx="174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Root Signature</a:t>
                </a:r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624A63-12C3-DF1E-B86E-ABE814136683}"/>
                  </a:ext>
                </a:extLst>
              </p:cNvPr>
              <p:cNvSpPr txBox="1"/>
              <p:nvPr/>
            </p:nvSpPr>
            <p:spPr>
              <a:xfrm>
                <a:off x="256944" y="1162595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Parameter[0]</a:t>
                </a:r>
                <a:endParaRPr lang="ko-KR" altLang="en-US" sz="16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A23847-0E8F-DD6B-C623-EB21247E188D}"/>
                  </a:ext>
                </a:extLst>
              </p:cNvPr>
              <p:cNvSpPr txBox="1"/>
              <p:nvPr/>
            </p:nvSpPr>
            <p:spPr>
              <a:xfrm>
                <a:off x="256944" y="1693818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Parameter[1]</a:t>
                </a:r>
                <a:endParaRPr lang="ko-KR" altLang="en-US" sz="1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28B28-C7F9-465C-9E3D-1AC4D2118709}"/>
                  </a:ext>
                </a:extLst>
              </p:cNvPr>
              <p:cNvSpPr txBox="1"/>
              <p:nvPr/>
            </p:nvSpPr>
            <p:spPr>
              <a:xfrm>
                <a:off x="256944" y="2225041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Parameter[2]</a:t>
                </a:r>
                <a:endParaRPr lang="ko-KR" altLang="en-US" sz="16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4FFA54-C4CE-74D7-D021-53B8A3CCBF75}"/>
                  </a:ext>
                </a:extLst>
              </p:cNvPr>
              <p:cNvSpPr txBox="1"/>
              <p:nvPr/>
            </p:nvSpPr>
            <p:spPr>
              <a:xfrm>
                <a:off x="256944" y="2756264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Parameter[3]</a:t>
                </a:r>
                <a:endParaRPr lang="ko-KR" altLang="en-US" sz="16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1A83D2-DC79-E2C5-4106-6B69F8B6BD69}"/>
                  </a:ext>
                </a:extLst>
              </p:cNvPr>
              <p:cNvSpPr txBox="1"/>
              <p:nvPr/>
            </p:nvSpPr>
            <p:spPr>
              <a:xfrm>
                <a:off x="375018" y="3334527"/>
                <a:ext cx="4956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INSTANCING_USING_DESCRIPTOR_TABLE </a:t>
                </a:r>
                <a:r>
                  <a:rPr lang="ko-KR" altLang="en-US" sz="1600" dirty="0"/>
                  <a:t>선언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2ACB14-9C79-9FE7-1927-630EA8D5E826}"/>
                </a:ext>
              </a:extLst>
            </p:cNvPr>
            <p:cNvGrpSpPr/>
            <p:nvPr/>
          </p:nvGrpSpPr>
          <p:grpSpPr>
            <a:xfrm>
              <a:off x="68500" y="3844849"/>
              <a:ext cx="4876633" cy="2450981"/>
              <a:chOff x="245938" y="4032068"/>
              <a:chExt cx="5195945" cy="259437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0D658F5-9D76-4E3D-0F20-1593171E75D8}"/>
                  </a:ext>
                </a:extLst>
              </p:cNvPr>
              <p:cNvSpPr/>
              <p:nvPr/>
            </p:nvSpPr>
            <p:spPr>
              <a:xfrm>
                <a:off x="2246812" y="4032068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8EBF53-ED96-F3CA-CB7B-F1FA85CFBA9E}"/>
                  </a:ext>
                </a:extLst>
              </p:cNvPr>
              <p:cNvSpPr/>
              <p:nvPr/>
            </p:nvSpPr>
            <p:spPr>
              <a:xfrm>
                <a:off x="2246812" y="4563291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1C1970-FBFE-9A49-9805-24D3F10BE431}"/>
                  </a:ext>
                </a:extLst>
              </p:cNvPr>
              <p:cNvSpPr/>
              <p:nvPr/>
            </p:nvSpPr>
            <p:spPr>
              <a:xfrm>
                <a:off x="2246812" y="5094514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Root Descriptor</a:t>
                </a:r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C41B516-316E-B75B-97F6-A3B9374E7A67}"/>
                  </a:ext>
                </a:extLst>
              </p:cNvPr>
              <p:cNvSpPr/>
              <p:nvPr/>
            </p:nvSpPr>
            <p:spPr>
              <a:xfrm>
                <a:off x="2246812" y="5625737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Root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Constants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7BCB74-5C89-7FAF-4750-1A361248CD0E}"/>
                  </a:ext>
                </a:extLst>
              </p:cNvPr>
              <p:cNvSpPr txBox="1"/>
              <p:nvPr/>
            </p:nvSpPr>
            <p:spPr>
              <a:xfrm>
                <a:off x="264200" y="6257108"/>
                <a:ext cx="5177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INSTANCING_USING_DESCRIPTOR_TABLE </a:t>
                </a:r>
                <a:r>
                  <a:rPr lang="ko-KR" altLang="en-US" sz="1600" dirty="0" err="1"/>
                  <a:t>미선언</a:t>
                </a:r>
                <a:endParaRPr lang="ko-KR" altLang="en-US" sz="16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7465AF-DD68-F9F5-6E00-B4597D2A6F24}"/>
                  </a:ext>
                </a:extLst>
              </p:cNvPr>
              <p:cNvSpPr txBox="1"/>
              <p:nvPr/>
            </p:nvSpPr>
            <p:spPr>
              <a:xfrm>
                <a:off x="245938" y="4105534"/>
                <a:ext cx="18717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Parameter[0]</a:t>
                </a:r>
                <a:endParaRPr lang="ko-KR" altLang="en-US" sz="16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05D4BF-6A48-5362-35C1-4E4C74D3C0AD}"/>
                  </a:ext>
                </a:extLst>
              </p:cNvPr>
              <p:cNvSpPr txBox="1"/>
              <p:nvPr/>
            </p:nvSpPr>
            <p:spPr>
              <a:xfrm>
                <a:off x="245938" y="4636757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Parameter[1]</a:t>
                </a:r>
                <a:endParaRPr lang="ko-KR" altLang="en-US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A94FD4-9B42-15BA-EFBE-7CDE26D38A96}"/>
                  </a:ext>
                </a:extLst>
              </p:cNvPr>
              <p:cNvSpPr txBox="1"/>
              <p:nvPr/>
            </p:nvSpPr>
            <p:spPr>
              <a:xfrm>
                <a:off x="245938" y="5167980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Parameter[2]</a:t>
                </a:r>
                <a:endParaRPr lang="ko-KR" altLang="en-US" sz="16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FDFE6B-F936-A465-7DBB-B188B8E2A9C1}"/>
                  </a:ext>
                </a:extLst>
              </p:cNvPr>
              <p:cNvSpPr txBox="1"/>
              <p:nvPr/>
            </p:nvSpPr>
            <p:spPr>
              <a:xfrm>
                <a:off x="245938" y="5699203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Parameter[3]</a:t>
                </a:r>
                <a:endParaRPr lang="ko-KR" altLang="en-US" sz="16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2B4133C-75E8-C353-FF5A-E1E6E251A980}"/>
                </a:ext>
              </a:extLst>
            </p:cNvPr>
            <p:cNvGrpSpPr/>
            <p:nvPr/>
          </p:nvGrpSpPr>
          <p:grpSpPr>
            <a:xfrm>
              <a:off x="5510198" y="43918"/>
              <a:ext cx="2725783" cy="1271932"/>
              <a:chOff x="8142514" y="332131"/>
              <a:chExt cx="2211977" cy="1566338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73B73085-53C6-76E5-64C7-92BC30B26724}"/>
                  </a:ext>
                </a:extLst>
              </p:cNvPr>
              <p:cNvSpPr/>
              <p:nvPr/>
            </p:nvSpPr>
            <p:spPr>
              <a:xfrm>
                <a:off x="8142514" y="757646"/>
                <a:ext cx="2211977" cy="11408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/>
                  <a:t>NumDescriptors</a:t>
                </a:r>
                <a:r>
                  <a:rPr lang="en-US" altLang="ko-KR" sz="1600" dirty="0"/>
                  <a:t> = 2</a:t>
                </a:r>
              </a:p>
              <a:p>
                <a:pPr algn="ctr"/>
                <a:r>
                  <a:rPr lang="en-US" altLang="ko-KR" sz="1600" dirty="0" err="1"/>
                  <a:t>BaseShaderRegister</a:t>
                </a:r>
                <a:r>
                  <a:rPr lang="en-US" altLang="ko-KR" sz="1600" dirty="0"/>
                  <a:t> = 0</a:t>
                </a:r>
                <a:endParaRPr lang="ko-KR" altLang="en-US" sz="16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7C225A-9B18-0EC8-BDA7-AE5C9A646BF6}"/>
                  </a:ext>
                </a:extLst>
              </p:cNvPr>
              <p:cNvSpPr txBox="1"/>
              <p:nvPr/>
            </p:nvSpPr>
            <p:spPr>
              <a:xfrm>
                <a:off x="8443654" y="332131"/>
                <a:ext cx="1608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Descriptor Range</a:t>
                </a:r>
                <a:endParaRPr lang="ko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F55333F-9955-B135-EA23-AD6F87098504}"/>
                </a:ext>
              </a:extLst>
            </p:cNvPr>
            <p:cNvGrpSpPr/>
            <p:nvPr/>
          </p:nvGrpSpPr>
          <p:grpSpPr>
            <a:xfrm>
              <a:off x="5510198" y="1451795"/>
              <a:ext cx="2725783" cy="1269240"/>
              <a:chOff x="8142514" y="335446"/>
              <a:chExt cx="2211977" cy="1563023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2801EC7-DA55-B924-7538-47881A5C9CC8}"/>
                  </a:ext>
                </a:extLst>
              </p:cNvPr>
              <p:cNvSpPr/>
              <p:nvPr/>
            </p:nvSpPr>
            <p:spPr>
              <a:xfrm>
                <a:off x="8142514" y="757646"/>
                <a:ext cx="2211977" cy="11408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/>
                  <a:t>NumDescriptors</a:t>
                </a:r>
                <a:r>
                  <a:rPr lang="en-US" altLang="ko-KR" sz="1600" dirty="0"/>
                  <a:t> = 1</a:t>
                </a:r>
              </a:p>
              <a:p>
                <a:pPr algn="ctr"/>
                <a:r>
                  <a:rPr lang="en-US" altLang="ko-KR" sz="1600" dirty="0" err="1"/>
                  <a:t>BaseShaderRegister</a:t>
                </a:r>
                <a:r>
                  <a:rPr lang="en-US" altLang="ko-KR" sz="1600" dirty="0"/>
                  <a:t> = 2</a:t>
                </a:r>
                <a:endParaRPr lang="ko-KR" altLang="en-US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6CEE820-EB5D-7D04-D63B-9F9DA55AEB9F}"/>
                  </a:ext>
                </a:extLst>
              </p:cNvPr>
              <p:cNvSpPr txBox="1"/>
              <p:nvPr/>
            </p:nvSpPr>
            <p:spPr>
              <a:xfrm>
                <a:off x="8443654" y="335446"/>
                <a:ext cx="1608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Descriptor Range</a:t>
                </a:r>
                <a:endParaRPr lang="ko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6F8BF7C-C39C-12B3-70FE-BA9222CEFBB3}"/>
                </a:ext>
              </a:extLst>
            </p:cNvPr>
            <p:cNvGrpSpPr/>
            <p:nvPr/>
          </p:nvGrpSpPr>
          <p:grpSpPr>
            <a:xfrm>
              <a:off x="5510198" y="2922266"/>
              <a:ext cx="2725783" cy="1269240"/>
              <a:chOff x="8142514" y="335446"/>
              <a:chExt cx="2211977" cy="1563023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1B6CC5B-F8C1-2824-5099-4E7F35E70EB1}"/>
                  </a:ext>
                </a:extLst>
              </p:cNvPr>
              <p:cNvSpPr/>
              <p:nvPr/>
            </p:nvSpPr>
            <p:spPr>
              <a:xfrm>
                <a:off x="8142514" y="757646"/>
                <a:ext cx="2211977" cy="11408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/>
                  <a:t>NumDescriptors</a:t>
                </a:r>
                <a:r>
                  <a:rPr lang="en-US" altLang="ko-KR" sz="1600" dirty="0"/>
                  <a:t> = 1</a:t>
                </a:r>
              </a:p>
              <a:p>
                <a:pPr algn="ctr"/>
                <a:r>
                  <a:rPr lang="en-US" altLang="ko-KR" sz="1600" dirty="0" err="1"/>
                  <a:t>BaseShaderRegister</a:t>
                </a:r>
                <a:r>
                  <a:rPr lang="en-US" altLang="ko-KR" sz="1600" dirty="0"/>
                  <a:t> = 0</a:t>
                </a:r>
                <a:endParaRPr lang="ko-KR" alt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1DD6A9-998E-43E6-F381-683978892060}"/>
                  </a:ext>
                </a:extLst>
              </p:cNvPr>
              <p:cNvSpPr txBox="1"/>
              <p:nvPr/>
            </p:nvSpPr>
            <p:spPr>
              <a:xfrm>
                <a:off x="8443654" y="335446"/>
                <a:ext cx="1608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Descriptor Range</a:t>
                </a:r>
                <a:endParaRPr lang="ko-KR" altLang="en-US" dirty="0"/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051AE4F-0FD9-A2C0-C7C4-888BA5981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6239" y="1832031"/>
              <a:ext cx="3070350" cy="1463127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4753466-CC69-94D1-E52B-00E9AE0D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5727" y="308513"/>
              <a:ext cx="2991371" cy="138624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B39722B-96BF-8112-CBF1-A12245CFF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9326" y="3429000"/>
              <a:ext cx="3364174" cy="920386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A46A2B8-AB06-A7F6-02D3-C3D17826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7541" y="6005348"/>
              <a:ext cx="4936880" cy="357421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3EB0F3F-4FB0-B815-DFF7-E7BDC336B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6107" y="4485695"/>
              <a:ext cx="3190612" cy="1115672"/>
            </a:xfrm>
            <a:prstGeom prst="rect">
              <a:avLst/>
            </a:prstGeom>
          </p:spPr>
        </p:pic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A187176-E904-5315-BA65-1D921CC09954}"/>
                </a:ext>
              </a:extLst>
            </p:cNvPr>
            <p:cNvCxnSpPr>
              <a:stCxn id="4" idx="3"/>
              <a:endCxn id="27" idx="1"/>
            </p:cNvCxnSpPr>
            <p:nvPr/>
          </p:nvCxnSpPr>
          <p:spPr>
            <a:xfrm flipV="1">
              <a:off x="4715829" y="852652"/>
              <a:ext cx="794369" cy="3213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6A99835-2570-3344-A2F2-A211F06053B2}"/>
                </a:ext>
              </a:extLst>
            </p:cNvPr>
            <p:cNvCxnSpPr>
              <a:cxnSpLocks/>
              <a:stCxn id="5" idx="3"/>
              <a:endCxn id="32" idx="1"/>
            </p:cNvCxnSpPr>
            <p:nvPr/>
          </p:nvCxnSpPr>
          <p:spPr>
            <a:xfrm>
              <a:off x="4715829" y="1675870"/>
              <a:ext cx="794369" cy="581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6B9E2D1-AA2D-BE39-B103-3871E7B1D499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4715829" y="2177733"/>
              <a:ext cx="794369" cy="15505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9B461E1-F732-3DAE-C5B4-B26590A65EFA}"/>
                </a:ext>
              </a:extLst>
            </p:cNvPr>
            <p:cNvCxnSpPr>
              <a:cxnSpLocks/>
              <a:stCxn id="8" idx="3"/>
              <a:endCxn id="27" idx="1"/>
            </p:cNvCxnSpPr>
            <p:nvPr/>
          </p:nvCxnSpPr>
          <p:spPr>
            <a:xfrm flipV="1">
              <a:off x="4709019" y="852652"/>
              <a:ext cx="801179" cy="324312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78FD1EE-FE86-8398-EF48-69240F30E11E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 flipV="1">
              <a:off x="4709019" y="2257837"/>
              <a:ext cx="801179" cy="23398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109F708-7F58-B4A0-539C-5954EE3C9706}"/>
                </a:ext>
              </a:extLst>
            </p:cNvPr>
            <p:cNvCxnSpPr>
              <a:cxnSpLocks/>
              <a:stCxn id="27" idx="3"/>
              <a:endCxn id="42" idx="1"/>
            </p:cNvCxnSpPr>
            <p:nvPr/>
          </p:nvCxnSpPr>
          <p:spPr>
            <a:xfrm>
              <a:off x="8235981" y="852652"/>
              <a:ext cx="709746" cy="14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56AF5AF-6C78-D18D-14AF-E10C2F89DAB9}"/>
                </a:ext>
              </a:extLst>
            </p:cNvPr>
            <p:cNvCxnSpPr>
              <a:cxnSpLocks/>
              <a:stCxn id="27" idx="3"/>
              <a:endCxn id="40" idx="1"/>
            </p:cNvCxnSpPr>
            <p:nvPr/>
          </p:nvCxnSpPr>
          <p:spPr>
            <a:xfrm>
              <a:off x="8235981" y="852652"/>
              <a:ext cx="670258" cy="1710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6E88E186-70EE-5506-6C1B-D20FB0DBA5B8}"/>
                </a:ext>
              </a:extLst>
            </p:cNvPr>
            <p:cNvCxnSpPr>
              <a:cxnSpLocks/>
              <a:stCxn id="32" idx="3"/>
              <a:endCxn id="44" idx="1"/>
            </p:cNvCxnSpPr>
            <p:nvPr/>
          </p:nvCxnSpPr>
          <p:spPr>
            <a:xfrm>
              <a:off x="8235981" y="2257837"/>
              <a:ext cx="523345" cy="1631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1285E2D-6F3B-FA2A-95B6-A8D844B3E99B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6873090" y="4191506"/>
              <a:ext cx="1362891" cy="1813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17EF4E7-1EC0-B879-74E9-361C754F02D6}"/>
                </a:ext>
              </a:extLst>
            </p:cNvPr>
            <p:cNvCxnSpPr>
              <a:cxnSpLocks/>
              <a:stCxn id="10" idx="3"/>
              <a:endCxn id="48" idx="0"/>
            </p:cNvCxnSpPr>
            <p:nvPr/>
          </p:nvCxnSpPr>
          <p:spPr>
            <a:xfrm>
              <a:off x="4709019" y="5099505"/>
              <a:ext cx="3526962" cy="905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10FC46C0-C2F4-9D34-46B4-078080FD7585}"/>
                </a:ext>
              </a:extLst>
            </p:cNvPr>
            <p:cNvCxnSpPr>
              <a:cxnSpLocks/>
              <a:stCxn id="11" idx="3"/>
              <a:endCxn id="50" idx="1"/>
            </p:cNvCxnSpPr>
            <p:nvPr/>
          </p:nvCxnSpPr>
          <p:spPr>
            <a:xfrm flipV="1">
              <a:off x="4709019" y="5043531"/>
              <a:ext cx="4137088" cy="557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1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C60272D-DA89-CBFF-3AE8-BA63EAF1A687}"/>
              </a:ext>
            </a:extLst>
          </p:cNvPr>
          <p:cNvCxnSpPr>
            <a:cxnSpLocks/>
            <a:stCxn id="30" idx="1"/>
            <a:endCxn id="98" idx="3"/>
          </p:cNvCxnSpPr>
          <p:nvPr/>
        </p:nvCxnSpPr>
        <p:spPr>
          <a:xfrm flipH="1">
            <a:off x="6203768" y="1240384"/>
            <a:ext cx="1273659" cy="26160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023F199-1EB6-F07C-6D3C-847CC8312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6973" t="32255" r="18764" b="8571"/>
          <a:stretch>
            <a:fillRect/>
          </a:stretch>
        </p:blipFill>
        <p:spPr>
          <a:xfrm>
            <a:off x="133271" y="653141"/>
            <a:ext cx="4023360" cy="3459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9D7CB-6884-0075-CD92-651D0AE9A723}"/>
              </a:ext>
            </a:extLst>
          </p:cNvPr>
          <p:cNvSpPr txBox="1"/>
          <p:nvPr/>
        </p:nvSpPr>
        <p:spPr>
          <a:xfrm>
            <a:off x="237773" y="4188823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en-US" altLang="ko-KR" dirty="0"/>
              <a:t>&lt;</a:t>
            </a:r>
            <a:r>
              <a:rPr lang="en-US" altLang="ko-KR" dirty="0" err="1"/>
              <a:t>GameObject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58E877-E9D5-FFF1-1098-B737C2FD1E56}"/>
              </a:ext>
            </a:extLst>
          </p:cNvPr>
          <p:cNvSpPr/>
          <p:nvPr/>
        </p:nvSpPr>
        <p:spPr>
          <a:xfrm>
            <a:off x="381464" y="748935"/>
            <a:ext cx="3056709" cy="114953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76135D-32C3-97D5-21B5-8BC38DD3F809}"/>
              </a:ext>
            </a:extLst>
          </p:cNvPr>
          <p:cNvSpPr/>
          <p:nvPr/>
        </p:nvSpPr>
        <p:spPr>
          <a:xfrm>
            <a:off x="917041" y="2072639"/>
            <a:ext cx="748939" cy="114953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E3753C-5DED-E085-DD7D-3924EE1A6DBE}"/>
              </a:ext>
            </a:extLst>
          </p:cNvPr>
          <p:cNvSpPr/>
          <p:nvPr/>
        </p:nvSpPr>
        <p:spPr>
          <a:xfrm>
            <a:off x="3778134" y="653141"/>
            <a:ext cx="1271451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MainRotor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C89DA7-67D6-7226-15E4-20EBAF4152DA}"/>
              </a:ext>
            </a:extLst>
          </p:cNvPr>
          <p:cNvSpPr/>
          <p:nvPr/>
        </p:nvSpPr>
        <p:spPr>
          <a:xfrm>
            <a:off x="3778134" y="2299819"/>
            <a:ext cx="1271451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TailRotor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7EFE-A43A-B600-82EC-407B7B4B3E0F}"/>
              </a:ext>
            </a:extLst>
          </p:cNvPr>
          <p:cNvSpPr/>
          <p:nvPr/>
        </p:nvSpPr>
        <p:spPr>
          <a:xfrm>
            <a:off x="3778134" y="1477849"/>
            <a:ext cx="1271451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108E4F-B1D3-4FB6-74FD-1756E8B14A83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 flipV="1">
            <a:off x="1665980" y="2593877"/>
            <a:ext cx="2112154" cy="53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E5D085-5A31-A2E3-76C4-7BD6BC0495AB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 flipV="1">
            <a:off x="3438173" y="947199"/>
            <a:ext cx="339961" cy="376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9A4C41-7EA8-7049-BBDE-72E48B8F696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452945" y="1771907"/>
            <a:ext cx="2325189" cy="468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C5E86C-3D73-6F6C-A899-057D829F51A6}"/>
              </a:ext>
            </a:extLst>
          </p:cNvPr>
          <p:cNvSpPr txBox="1"/>
          <p:nvPr/>
        </p:nvSpPr>
        <p:spPr>
          <a:xfrm>
            <a:off x="5715464" y="232758"/>
            <a:ext cx="6000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unordered_map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INSTANCE_KEY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m_InstanceIndexMap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6DABD4-8E48-FCD9-259A-4311A475B3F4}"/>
              </a:ext>
            </a:extLst>
          </p:cNvPr>
          <p:cNvSpPr/>
          <p:nvPr/>
        </p:nvSpPr>
        <p:spPr>
          <a:xfrm>
            <a:off x="7477427" y="946326"/>
            <a:ext cx="1537062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MainRotor</a:t>
            </a:r>
            <a:endParaRPr lang="en-US" altLang="ko-KR" dirty="0"/>
          </a:p>
          <a:p>
            <a:pPr algn="ctr"/>
            <a:r>
              <a:rPr lang="en-US" altLang="ko-KR" dirty="0"/>
              <a:t>Instance Key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B3FCA8-DDAF-C0C7-8B22-1EEC46C591ED}"/>
              </a:ext>
            </a:extLst>
          </p:cNvPr>
          <p:cNvSpPr/>
          <p:nvPr/>
        </p:nvSpPr>
        <p:spPr>
          <a:xfrm>
            <a:off x="7477427" y="1712224"/>
            <a:ext cx="1537062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  <a:p>
            <a:pPr algn="ctr"/>
            <a:r>
              <a:rPr lang="en-US" altLang="ko-KR" dirty="0"/>
              <a:t>Instance Key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30D389-694E-0B84-BE28-1D6A1EDC4FFB}"/>
              </a:ext>
            </a:extLst>
          </p:cNvPr>
          <p:cNvSpPr/>
          <p:nvPr/>
        </p:nvSpPr>
        <p:spPr>
          <a:xfrm>
            <a:off x="7477427" y="2477906"/>
            <a:ext cx="1537062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TailRotor</a:t>
            </a:r>
            <a:endParaRPr lang="ko-KR" altLang="en-US" dirty="0"/>
          </a:p>
          <a:p>
            <a:pPr algn="ctr"/>
            <a:r>
              <a:rPr lang="en-US" altLang="ko-KR" dirty="0"/>
              <a:t>Instance Key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3CFB2C-3B6C-A9B0-D0A1-3DB46466A819}"/>
              </a:ext>
            </a:extLst>
          </p:cNvPr>
          <p:cNvSpPr/>
          <p:nvPr/>
        </p:nvSpPr>
        <p:spPr>
          <a:xfrm>
            <a:off x="9579457" y="946326"/>
            <a:ext cx="2136213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m_nInstanceIndex</a:t>
            </a:r>
            <a:r>
              <a:rPr lang="en-US" altLang="ko-KR" sz="1600" dirty="0"/>
              <a:t>++</a:t>
            </a:r>
          </a:p>
          <a:p>
            <a:pPr algn="ctr"/>
            <a:r>
              <a:rPr lang="en-US" altLang="ko-KR" sz="1600" dirty="0"/>
              <a:t>(0</a:t>
            </a:r>
            <a:r>
              <a:rPr lang="ko-KR" altLang="en-US" sz="1600" dirty="0"/>
              <a:t>으로 가정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01E90D-CBDB-CBC1-9A1E-03643A46BCF2}"/>
              </a:ext>
            </a:extLst>
          </p:cNvPr>
          <p:cNvSpPr/>
          <p:nvPr/>
        </p:nvSpPr>
        <p:spPr>
          <a:xfrm>
            <a:off x="9579457" y="1712224"/>
            <a:ext cx="2136213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m_nInstanceIndex</a:t>
            </a:r>
            <a:r>
              <a:rPr lang="en-US" altLang="ko-KR" sz="1600" dirty="0"/>
              <a:t>++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074B78-F1F5-2B94-7EA9-3550BF199ED0}"/>
              </a:ext>
            </a:extLst>
          </p:cNvPr>
          <p:cNvSpPr/>
          <p:nvPr/>
        </p:nvSpPr>
        <p:spPr>
          <a:xfrm>
            <a:off x="9579457" y="2477906"/>
            <a:ext cx="2136213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m_nInstanceIndex</a:t>
            </a:r>
            <a:r>
              <a:rPr lang="en-US" altLang="ko-KR" sz="1600" dirty="0"/>
              <a:t>++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5473E40-76D2-322C-ECE2-34D93C6B5BD7}"/>
              </a:ext>
            </a:extLst>
          </p:cNvPr>
          <p:cNvCxnSpPr/>
          <p:nvPr/>
        </p:nvCxnSpPr>
        <p:spPr>
          <a:xfrm>
            <a:off x="7744562" y="553024"/>
            <a:ext cx="1200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FDBD9C1-4A1A-1EC9-08E9-41612BAE4848}"/>
              </a:ext>
            </a:extLst>
          </p:cNvPr>
          <p:cNvCxnSpPr>
            <a:cxnSpLocks/>
          </p:cNvCxnSpPr>
          <p:nvPr/>
        </p:nvCxnSpPr>
        <p:spPr>
          <a:xfrm>
            <a:off x="9130315" y="553024"/>
            <a:ext cx="449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079FA8-4F6D-3C55-F413-64485620372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8245958" y="553024"/>
            <a:ext cx="134874" cy="393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D78A5F8-0836-83C4-B987-024F274D60D5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9014489" y="1240384"/>
            <a:ext cx="564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B00893-E5FD-7AD0-C041-78F139EDFA9A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9014489" y="2006282"/>
            <a:ext cx="564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A143D16-A86D-C941-5D62-F738A48021F2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9014489" y="2771964"/>
            <a:ext cx="564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B628C33-9158-0F6C-DE3A-FCC8871D090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346667" y="553024"/>
            <a:ext cx="1300897" cy="393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9F56BE-DA52-31FA-4648-2177BB29FB7A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5049585" y="947199"/>
            <a:ext cx="2427842" cy="293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CA00FF2-C366-24AC-C22A-3A00F5E27B53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5049585" y="1771907"/>
            <a:ext cx="2427842" cy="234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5FFE212-6FF5-457B-943E-C26C46E3C333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5049585" y="2593877"/>
            <a:ext cx="2427842" cy="178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AAF70D3-EE65-A2CA-BD28-1FE477739657}"/>
              </a:ext>
            </a:extLst>
          </p:cNvPr>
          <p:cNvSpPr txBox="1"/>
          <p:nvPr/>
        </p:nvSpPr>
        <p:spPr>
          <a:xfrm rot="410565">
            <a:off x="5278048" y="912901"/>
            <a:ext cx="174778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/>
              <a:t>AddToRenderMap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2E98D4-7011-89E4-209D-3DAA3664D90C}"/>
              </a:ext>
            </a:extLst>
          </p:cNvPr>
          <p:cNvSpPr txBox="1"/>
          <p:nvPr/>
        </p:nvSpPr>
        <p:spPr>
          <a:xfrm rot="368724">
            <a:off x="5278048" y="1716846"/>
            <a:ext cx="174778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/>
              <a:t>AddToRenderMap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FDA01B-24CC-A1AD-EEE6-32A6EFDD86F2}"/>
              </a:ext>
            </a:extLst>
          </p:cNvPr>
          <p:cNvSpPr txBox="1"/>
          <p:nvPr/>
        </p:nvSpPr>
        <p:spPr>
          <a:xfrm rot="326072">
            <a:off x="5278048" y="2504018"/>
            <a:ext cx="174778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/>
              <a:t>AddToRenderMap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FE7CE4-E3DF-C08E-C501-3D4F5D811281}"/>
              </a:ext>
            </a:extLst>
          </p:cNvPr>
          <p:cNvSpPr txBox="1"/>
          <p:nvPr/>
        </p:nvSpPr>
        <p:spPr>
          <a:xfrm>
            <a:off x="3701143" y="5447916"/>
            <a:ext cx="8014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&lt;std::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INSTANCE_KEY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XMFLOAT4X4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&gt;&gt;&gt;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m_InstanceDatas</a:t>
            </a:r>
            <a:endParaRPr lang="ko-KR" altLang="en-US" sz="1600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1FE8BF0-5E9F-7110-CBCC-7C5AF429A422}"/>
              </a:ext>
            </a:extLst>
          </p:cNvPr>
          <p:cNvGrpSpPr/>
          <p:nvPr/>
        </p:nvGrpSpPr>
        <p:grpSpPr>
          <a:xfrm>
            <a:off x="5215198" y="3569006"/>
            <a:ext cx="988570" cy="1683498"/>
            <a:chOff x="5413745" y="3577486"/>
            <a:chExt cx="988570" cy="168349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47B91F8-66D2-67DD-3BD9-14AC0F24489F}"/>
                </a:ext>
              </a:extLst>
            </p:cNvPr>
            <p:cNvSpPr/>
            <p:nvPr/>
          </p:nvSpPr>
          <p:spPr>
            <a:xfrm>
              <a:off x="5827549" y="468621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BAE1F3B-15A1-505F-1C8D-A916F64A9B85}"/>
                </a:ext>
              </a:extLst>
            </p:cNvPr>
            <p:cNvSpPr/>
            <p:nvPr/>
          </p:nvSpPr>
          <p:spPr>
            <a:xfrm>
              <a:off x="5827549" y="413185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1B1988E-9EA4-4A30-DEF7-7BA63E1B7423}"/>
                </a:ext>
              </a:extLst>
            </p:cNvPr>
            <p:cNvSpPr/>
            <p:nvPr/>
          </p:nvSpPr>
          <p:spPr>
            <a:xfrm>
              <a:off x="5827549" y="35774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3087F1-CFDB-1B70-5917-0E878E273F6B}"/>
                </a:ext>
              </a:extLst>
            </p:cNvPr>
            <p:cNvSpPr txBox="1"/>
            <p:nvPr/>
          </p:nvSpPr>
          <p:spPr>
            <a:xfrm>
              <a:off x="5413745" y="365485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[0]</a:t>
              </a:r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2D2FE8-4303-D699-1685-15649BC54623}"/>
                </a:ext>
              </a:extLst>
            </p:cNvPr>
            <p:cNvSpPr txBox="1"/>
            <p:nvPr/>
          </p:nvSpPr>
          <p:spPr>
            <a:xfrm>
              <a:off x="5413745" y="426305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[1]</a:t>
              </a:r>
              <a:endParaRPr lang="ko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639C24-7E8C-DD59-4700-5AEB9820CB57}"/>
                </a:ext>
              </a:extLst>
            </p:cNvPr>
            <p:cNvSpPr txBox="1"/>
            <p:nvPr/>
          </p:nvSpPr>
          <p:spPr>
            <a:xfrm>
              <a:off x="5413745" y="481775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267BB6B-BC2B-4B34-E814-74E53ED458CB}"/>
              </a:ext>
            </a:extLst>
          </p:cNvPr>
          <p:cNvCxnSpPr>
            <a:cxnSpLocks/>
            <a:stCxn id="31" idx="1"/>
            <a:endCxn id="97" idx="3"/>
          </p:cNvCxnSpPr>
          <p:nvPr/>
        </p:nvCxnSpPr>
        <p:spPr>
          <a:xfrm flipH="1">
            <a:off x="6203768" y="2006282"/>
            <a:ext cx="1273659" cy="24044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6EE73D3-777D-86B8-8B5B-EA73ABE6B634}"/>
              </a:ext>
            </a:extLst>
          </p:cNvPr>
          <p:cNvCxnSpPr>
            <a:cxnSpLocks/>
            <a:stCxn id="32" idx="1"/>
            <a:endCxn id="96" idx="3"/>
          </p:cNvCxnSpPr>
          <p:nvPr/>
        </p:nvCxnSpPr>
        <p:spPr>
          <a:xfrm flipH="1">
            <a:off x="6203768" y="2771964"/>
            <a:ext cx="1273659" cy="219315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7A7F648F-881C-7F63-0D0B-32867CABA1C3}"/>
              </a:ext>
            </a:extLst>
          </p:cNvPr>
          <p:cNvGrpSpPr/>
          <p:nvPr/>
        </p:nvGrpSpPr>
        <p:grpSpPr>
          <a:xfrm>
            <a:off x="7190044" y="3558806"/>
            <a:ext cx="2873830" cy="1712328"/>
            <a:chOff x="7190044" y="3558806"/>
            <a:chExt cx="2873830" cy="171232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764805B-9476-2231-E073-D67E8BAC1ADD}"/>
                </a:ext>
              </a:extLst>
            </p:cNvPr>
            <p:cNvSpPr/>
            <p:nvPr/>
          </p:nvSpPr>
          <p:spPr>
            <a:xfrm>
              <a:off x="7190044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월드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행렬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9644003-50A0-5926-E3EB-67C3FB83F233}"/>
                </a:ext>
              </a:extLst>
            </p:cNvPr>
            <p:cNvSpPr/>
            <p:nvPr/>
          </p:nvSpPr>
          <p:spPr>
            <a:xfrm>
              <a:off x="7190044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4B0D8F7-59E9-6B54-EC9D-4FF2B71F18DD}"/>
                </a:ext>
              </a:extLst>
            </p:cNvPr>
            <p:cNvSpPr/>
            <p:nvPr/>
          </p:nvSpPr>
          <p:spPr>
            <a:xfrm>
              <a:off x="7190044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5308EE-629D-92B5-BAA4-19CC2389770A}"/>
                </a:ext>
              </a:extLst>
            </p:cNvPr>
            <p:cNvSpPr/>
            <p:nvPr/>
          </p:nvSpPr>
          <p:spPr>
            <a:xfrm>
              <a:off x="7764810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7C475C0-A364-CBFA-1F8B-FABF83EC1DB5}"/>
                </a:ext>
              </a:extLst>
            </p:cNvPr>
            <p:cNvSpPr/>
            <p:nvPr/>
          </p:nvSpPr>
          <p:spPr>
            <a:xfrm>
              <a:off x="7764810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4E4C1DA-DD52-EFF9-18B3-1724434E9F8E}"/>
                </a:ext>
              </a:extLst>
            </p:cNvPr>
            <p:cNvSpPr/>
            <p:nvPr/>
          </p:nvSpPr>
          <p:spPr>
            <a:xfrm>
              <a:off x="7764810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3958C6D-2705-3F76-002E-5BAD7F9DC7CA}"/>
                </a:ext>
              </a:extLst>
            </p:cNvPr>
            <p:cNvSpPr/>
            <p:nvPr/>
          </p:nvSpPr>
          <p:spPr>
            <a:xfrm>
              <a:off x="8339576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243C4A-ECDF-25C1-85FA-C19F7141DD78}"/>
                </a:ext>
              </a:extLst>
            </p:cNvPr>
            <p:cNvSpPr/>
            <p:nvPr/>
          </p:nvSpPr>
          <p:spPr>
            <a:xfrm>
              <a:off x="8339576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CBD2C70-753C-AD44-C583-EA07A58FABAB}"/>
                </a:ext>
              </a:extLst>
            </p:cNvPr>
            <p:cNvSpPr/>
            <p:nvPr/>
          </p:nvSpPr>
          <p:spPr>
            <a:xfrm>
              <a:off x="8339576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699F0B6-EBDE-D8DD-F0FD-F0F868434949}"/>
                </a:ext>
              </a:extLst>
            </p:cNvPr>
            <p:cNvSpPr/>
            <p:nvPr/>
          </p:nvSpPr>
          <p:spPr>
            <a:xfrm>
              <a:off x="8914342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0FA3AFA-E107-7769-23FC-4F9BF6C316C2}"/>
                </a:ext>
              </a:extLst>
            </p:cNvPr>
            <p:cNvSpPr/>
            <p:nvPr/>
          </p:nvSpPr>
          <p:spPr>
            <a:xfrm>
              <a:off x="8914342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7F6184-3B95-868B-96FC-EBFCD7687F44}"/>
                </a:ext>
              </a:extLst>
            </p:cNvPr>
            <p:cNvSpPr/>
            <p:nvPr/>
          </p:nvSpPr>
          <p:spPr>
            <a:xfrm>
              <a:off x="8914342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487AB5-7C89-DF17-224A-7EAE0E8294DE}"/>
                </a:ext>
              </a:extLst>
            </p:cNvPr>
            <p:cNvSpPr/>
            <p:nvPr/>
          </p:nvSpPr>
          <p:spPr>
            <a:xfrm>
              <a:off x="9489108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3A0A623-64D4-9448-3B96-42B94946DC8C}"/>
                </a:ext>
              </a:extLst>
            </p:cNvPr>
            <p:cNvSpPr/>
            <p:nvPr/>
          </p:nvSpPr>
          <p:spPr>
            <a:xfrm>
              <a:off x="9489108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656FF37-4373-54BB-7101-464FFA6819BB}"/>
                </a:ext>
              </a:extLst>
            </p:cNvPr>
            <p:cNvSpPr/>
            <p:nvPr/>
          </p:nvSpPr>
          <p:spPr>
            <a:xfrm>
              <a:off x="9489108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BD64B0-13C4-857D-928A-52B254758CA6}"/>
              </a:ext>
            </a:extLst>
          </p:cNvPr>
          <p:cNvCxnSpPr>
            <a:cxnSpLocks/>
            <a:stCxn id="98" idx="3"/>
            <a:endCxn id="119" idx="1"/>
          </p:cNvCxnSpPr>
          <p:nvPr/>
        </p:nvCxnSpPr>
        <p:spPr>
          <a:xfrm flipV="1">
            <a:off x="6203768" y="3846189"/>
            <a:ext cx="986276" cy="1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0C01EF2-90F6-460D-4E6C-1379B019D88C}"/>
              </a:ext>
            </a:extLst>
          </p:cNvPr>
          <p:cNvCxnSpPr>
            <a:cxnSpLocks/>
            <a:stCxn id="97" idx="3"/>
            <a:endCxn id="120" idx="1"/>
          </p:cNvCxnSpPr>
          <p:nvPr/>
        </p:nvCxnSpPr>
        <p:spPr>
          <a:xfrm>
            <a:off x="6203768" y="4410755"/>
            <a:ext cx="986276" cy="4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AC942E0-50B5-3BDF-5AA6-64A10484C689}"/>
              </a:ext>
            </a:extLst>
          </p:cNvPr>
          <p:cNvCxnSpPr>
            <a:cxnSpLocks/>
            <a:stCxn id="96" idx="3"/>
            <a:endCxn id="121" idx="1"/>
          </p:cNvCxnSpPr>
          <p:nvPr/>
        </p:nvCxnSpPr>
        <p:spPr>
          <a:xfrm>
            <a:off x="6203768" y="4965121"/>
            <a:ext cx="986276" cy="18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1C978F5-6CB7-9C48-E716-BE20E899904E}"/>
              </a:ext>
            </a:extLst>
          </p:cNvPr>
          <p:cNvSpPr txBox="1"/>
          <p:nvPr/>
        </p:nvSpPr>
        <p:spPr>
          <a:xfrm>
            <a:off x="10111769" y="3569006"/>
            <a:ext cx="34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1049C8-CCA9-52C6-B61E-A14447C2DD64}"/>
              </a:ext>
            </a:extLst>
          </p:cNvPr>
          <p:cNvSpPr txBox="1"/>
          <p:nvPr/>
        </p:nvSpPr>
        <p:spPr>
          <a:xfrm>
            <a:off x="10111769" y="4123372"/>
            <a:ext cx="34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AC8F39B-442C-253D-BB2A-5DD9BDC84D9C}"/>
              </a:ext>
            </a:extLst>
          </p:cNvPr>
          <p:cNvSpPr txBox="1"/>
          <p:nvPr/>
        </p:nvSpPr>
        <p:spPr>
          <a:xfrm>
            <a:off x="10111769" y="4700004"/>
            <a:ext cx="34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7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663</Words>
  <Application>Microsoft Office PowerPoint</Application>
  <PresentationFormat>와이드스크린</PresentationFormat>
  <Paragraphs>153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이승욱(2020184024)</dc:creator>
  <cp:lastModifiedBy>이승욱(2020184024)</cp:lastModifiedBy>
  <cp:revision>8</cp:revision>
  <dcterms:created xsi:type="dcterms:W3CDTF">2025-09-29T11:55:05Z</dcterms:created>
  <dcterms:modified xsi:type="dcterms:W3CDTF">2025-09-30T17:42:56Z</dcterms:modified>
</cp:coreProperties>
</file>