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95" r:id="rId3"/>
    <p:sldId id="296" r:id="rId4"/>
    <p:sldId id="297" r:id="rId5"/>
    <p:sldId id="282" r:id="rId6"/>
    <p:sldId id="283" r:id="rId7"/>
    <p:sldId id="284" r:id="rId8"/>
    <p:sldId id="287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68" r:id="rId18"/>
    <p:sldId id="272" r:id="rId19"/>
    <p:sldId id="275" r:id="rId20"/>
    <p:sldId id="276" r:id="rId21"/>
    <p:sldId id="267" r:id="rId22"/>
    <p:sldId id="278" r:id="rId23"/>
    <p:sldId id="280" r:id="rId24"/>
    <p:sldId id="281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DD0CA-D426-475C-97E3-6579BB344ACC}" v="116" dt="2021-03-21T22:47:1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39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858" y="-100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jan, Schyuler" userId="76c020ed-ee57-420b-b613-c051ef426b3f" providerId="ADAL" clId="{014DD0CA-D426-475C-97E3-6579BB344ACC}"/>
    <pc:docChg chg="undo custSel addSld delSld modSld sldOrd">
      <pc:chgData name="Lujan, Schyuler" userId="76c020ed-ee57-420b-b613-c051ef426b3f" providerId="ADAL" clId="{014DD0CA-D426-475C-97E3-6579BB344ACC}" dt="2021-03-22T01:23:31.637" v="3453" actId="20577"/>
      <pc:docMkLst>
        <pc:docMk/>
      </pc:docMkLst>
      <pc:sldChg chg="add">
        <pc:chgData name="Lujan, Schyuler" userId="76c020ed-ee57-420b-b613-c051ef426b3f" providerId="ADAL" clId="{014DD0CA-D426-475C-97E3-6579BB344ACC}" dt="2021-03-21T22:47:16.726" v="2104"/>
        <pc:sldMkLst>
          <pc:docMk/>
          <pc:sldMk cId="1973445700" sldId="256"/>
        </pc:sldMkLst>
      </pc:sldChg>
      <pc:sldChg chg="delSp add del setBg delDesignElem">
        <pc:chgData name="Lujan, Schyuler" userId="76c020ed-ee57-420b-b613-c051ef426b3f" providerId="ADAL" clId="{014DD0CA-D426-475C-97E3-6579BB344ACC}" dt="2021-03-21T22:45:12.496" v="2097" actId="47"/>
        <pc:sldMkLst>
          <pc:docMk/>
          <pc:sldMk cId="1048256816" sldId="258"/>
        </pc:sldMkLst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1048256816" sldId="258"/>
            <ac:spMk id="11" creationId="{990D0034-F768-41E7-85D4-F38C4DE85770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1048256816" sldId="258"/>
            <ac:spMk id="13" creationId="{C4F7E42D-8B5A-4FC8-81CD-9E60171F7FA8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1048256816" sldId="258"/>
            <ac:spMk id="15" creationId="{8C04651D-B9F4-4935-A02D-364153FBDF54}"/>
          </ac:spMkLst>
        </pc:spChg>
      </pc:sldChg>
      <pc:sldChg chg="delSp add del setBg delDesignElem">
        <pc:chgData name="Lujan, Schyuler" userId="76c020ed-ee57-420b-b613-c051ef426b3f" providerId="ADAL" clId="{014DD0CA-D426-475C-97E3-6579BB344ACC}" dt="2021-03-21T22:45:11.058" v="2094" actId="47"/>
        <pc:sldMkLst>
          <pc:docMk/>
          <pc:sldMk cId="3797396908" sldId="261"/>
        </pc:sldMkLst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797396908" sldId="261"/>
            <ac:spMk id="20" creationId="{52C0B2E1-0268-42EC-ABD3-94F81A05BCBD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797396908" sldId="261"/>
            <ac:spMk id="21" creationId="{7D2256B4-48EA-40FC-BBC0-AA1EE6E0080C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797396908" sldId="261"/>
            <ac:spMk id="23" creationId="{FBDCECDC-EEE3-4128-AA5E-82A8C08796E8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797396908" sldId="261"/>
            <ac:spMk id="24" creationId="{4260EDE0-989C-4E16-AF94-F652294D828E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797396908" sldId="261"/>
            <ac:spMk id="25" creationId="{1F3985C0-E548-44D2-B30E-F3E42DADE133}"/>
          </ac:spMkLst>
        </pc:spChg>
        <pc:cxnChg chg="del">
          <ac:chgData name="Lujan, Schyuler" userId="76c020ed-ee57-420b-b613-c051ef426b3f" providerId="ADAL" clId="{014DD0CA-D426-475C-97E3-6579BB344ACC}" dt="2021-03-21T22:44:56.811" v="2093"/>
          <ac:cxnSpMkLst>
            <pc:docMk/>
            <pc:sldMk cId="3797396908" sldId="261"/>
            <ac:cxnSpMk id="22" creationId="{3D44BCCA-102D-4A9D-B1E4-2450CAF0B05E}"/>
          </ac:cxnSpMkLst>
        </pc:cxnChg>
      </pc:sldChg>
      <pc:sldChg chg="delSp add del setBg delDesignElem">
        <pc:chgData name="Lujan, Schyuler" userId="76c020ed-ee57-420b-b613-c051ef426b3f" providerId="ADAL" clId="{014DD0CA-D426-475C-97E3-6579BB344ACC}" dt="2021-03-21T22:45:12.010" v="2096" actId="47"/>
        <pc:sldMkLst>
          <pc:docMk/>
          <pc:sldMk cId="738469607" sldId="263"/>
        </pc:sldMkLst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738469607" sldId="263"/>
            <ac:spMk id="11" creationId="{990D0034-F768-41E7-85D4-F38C4DE85770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738469607" sldId="263"/>
            <ac:spMk id="13" creationId="{C4F7E42D-8B5A-4FC8-81CD-9E60171F7FA8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738469607" sldId="263"/>
            <ac:spMk id="15" creationId="{8C04651D-B9F4-4935-A02D-364153FBDF54}"/>
          </ac:spMkLst>
        </pc:spChg>
      </pc:sldChg>
      <pc:sldChg chg="delSp add del setBg delDesignElem">
        <pc:chgData name="Lujan, Schyuler" userId="76c020ed-ee57-420b-b613-c051ef426b3f" providerId="ADAL" clId="{014DD0CA-D426-475C-97E3-6579BB344ACC}" dt="2021-03-21T22:45:12.941" v="2098" actId="47"/>
        <pc:sldMkLst>
          <pc:docMk/>
          <pc:sldMk cId="3255382030" sldId="264"/>
        </pc:sldMkLst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255382030" sldId="264"/>
            <ac:spMk id="23" creationId="{A6B16355-27FB-445B-B646-02AB73637459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255382030" sldId="264"/>
            <ac:spMk id="27" creationId="{6B3BF2E5-C3AB-441F-A430-491119C56D26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3255382030" sldId="264"/>
            <ac:spMk id="29" creationId="{DD07C90B-B81A-473B-8919-CA924E61FFCF}"/>
          </ac:spMkLst>
        </pc:spChg>
        <pc:cxnChg chg="del">
          <ac:chgData name="Lujan, Schyuler" userId="76c020ed-ee57-420b-b613-c051ef426b3f" providerId="ADAL" clId="{014DD0CA-D426-475C-97E3-6579BB344ACC}" dt="2021-03-21T22:44:56.811" v="2093"/>
          <ac:cxnSpMkLst>
            <pc:docMk/>
            <pc:sldMk cId="3255382030" sldId="264"/>
            <ac:cxnSpMk id="25" creationId="{06DA680F-F6AC-453E-A8BF-C5BDED2851DE}"/>
          </ac:cxnSpMkLst>
        </pc:cxnChg>
      </pc:sldChg>
      <pc:sldChg chg="delSp add del setBg delDesignElem">
        <pc:chgData name="Lujan, Schyuler" userId="76c020ed-ee57-420b-b613-c051ef426b3f" providerId="ADAL" clId="{014DD0CA-D426-475C-97E3-6579BB344ACC}" dt="2021-03-21T22:45:11.541" v="2095" actId="47"/>
        <pc:sldMkLst>
          <pc:docMk/>
          <pc:sldMk cId="2133175448" sldId="265"/>
        </pc:sldMkLst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2133175448" sldId="265"/>
            <ac:spMk id="11" creationId="{990D0034-F768-41E7-85D4-F38C4DE85770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2133175448" sldId="265"/>
            <ac:spMk id="13" creationId="{C4F7E42D-8B5A-4FC8-81CD-9E60171F7FA8}"/>
          </ac:spMkLst>
        </pc:spChg>
        <pc:spChg chg="del">
          <ac:chgData name="Lujan, Schyuler" userId="76c020ed-ee57-420b-b613-c051ef426b3f" providerId="ADAL" clId="{014DD0CA-D426-475C-97E3-6579BB344ACC}" dt="2021-03-21T22:44:56.811" v="2093"/>
          <ac:spMkLst>
            <pc:docMk/>
            <pc:sldMk cId="2133175448" sldId="265"/>
            <ac:spMk id="15" creationId="{8C04651D-B9F4-4935-A02D-364153FBDF54}"/>
          </ac:spMkLst>
        </pc:spChg>
      </pc:sldChg>
      <pc:sldChg chg="add del">
        <pc:chgData name="Lujan, Schyuler" userId="76c020ed-ee57-420b-b613-c051ef426b3f" providerId="ADAL" clId="{014DD0CA-D426-475C-97E3-6579BB344ACC}" dt="2021-03-21T22:45:13.357" v="2099" actId="47"/>
        <pc:sldMkLst>
          <pc:docMk/>
          <pc:sldMk cId="3239182002" sldId="266"/>
        </pc:sldMkLst>
      </pc:sldChg>
      <pc:sldChg chg="ord">
        <pc:chgData name="Lujan, Schyuler" userId="76c020ed-ee57-420b-b613-c051ef426b3f" providerId="ADAL" clId="{014DD0CA-D426-475C-97E3-6579BB344ACC}" dt="2021-03-21T22:49:20.793" v="2359"/>
        <pc:sldMkLst>
          <pc:docMk/>
          <pc:sldMk cId="1283910448" sldId="282"/>
        </pc:sldMkLst>
      </pc:sldChg>
      <pc:sldChg chg="modSp mod ord">
        <pc:chgData name="Lujan, Schyuler" userId="76c020ed-ee57-420b-b613-c051ef426b3f" providerId="ADAL" clId="{014DD0CA-D426-475C-97E3-6579BB344ACC}" dt="2021-03-21T22:49:20.793" v="2359"/>
        <pc:sldMkLst>
          <pc:docMk/>
          <pc:sldMk cId="1229715140" sldId="283"/>
        </pc:sldMkLst>
        <pc:spChg chg="mod">
          <ac:chgData name="Lujan, Schyuler" userId="76c020ed-ee57-420b-b613-c051ef426b3f" providerId="ADAL" clId="{014DD0CA-D426-475C-97E3-6579BB344ACC}" dt="2021-03-21T22:04:25.605" v="124" actId="20577"/>
          <ac:spMkLst>
            <pc:docMk/>
            <pc:sldMk cId="1229715140" sldId="283"/>
            <ac:spMk id="4" creationId="{E2D9FE78-DE3C-4354-B72F-E9538C99B1E0}"/>
          </ac:spMkLst>
        </pc:spChg>
      </pc:sldChg>
      <pc:sldChg chg="addSp delSp modSp mod ord">
        <pc:chgData name="Lujan, Schyuler" userId="76c020ed-ee57-420b-b613-c051ef426b3f" providerId="ADAL" clId="{014DD0CA-D426-475C-97E3-6579BB344ACC}" dt="2021-03-21T22:49:20.793" v="2359"/>
        <pc:sldMkLst>
          <pc:docMk/>
          <pc:sldMk cId="3280135545" sldId="284"/>
        </pc:sldMkLst>
        <pc:spChg chg="mod">
          <ac:chgData name="Lujan, Schyuler" userId="76c020ed-ee57-420b-b613-c051ef426b3f" providerId="ADAL" clId="{014DD0CA-D426-475C-97E3-6579BB344ACC}" dt="2021-03-21T22:05:21.809" v="148" actId="20577"/>
          <ac:spMkLst>
            <pc:docMk/>
            <pc:sldMk cId="3280135545" sldId="284"/>
            <ac:spMk id="2" creationId="{22A7384B-7AC6-4AC0-A1E9-CD35F5500FB2}"/>
          </ac:spMkLst>
        </pc:spChg>
        <pc:spChg chg="mod">
          <ac:chgData name="Lujan, Schyuler" userId="76c020ed-ee57-420b-b613-c051ef426b3f" providerId="ADAL" clId="{014DD0CA-D426-475C-97E3-6579BB344ACC}" dt="2021-03-21T22:08:37.163" v="430" actId="20577"/>
          <ac:spMkLst>
            <pc:docMk/>
            <pc:sldMk cId="3280135545" sldId="284"/>
            <ac:spMk id="4" creationId="{E2D9FE78-DE3C-4354-B72F-E9538C99B1E0}"/>
          </ac:spMkLst>
        </pc:spChg>
        <pc:spChg chg="del">
          <ac:chgData name="Lujan, Schyuler" userId="76c020ed-ee57-420b-b613-c051ef426b3f" providerId="ADAL" clId="{014DD0CA-D426-475C-97E3-6579BB344ACC}" dt="2021-03-21T22:05:13.839" v="130" actId="478"/>
          <ac:spMkLst>
            <pc:docMk/>
            <pc:sldMk cId="3280135545" sldId="284"/>
            <ac:spMk id="5" creationId="{44987622-85C0-4E93-83FB-8349D0A6DF2D}"/>
          </ac:spMkLst>
        </pc:spChg>
        <pc:picChg chg="add mod">
          <ac:chgData name="Lujan, Schyuler" userId="76c020ed-ee57-420b-b613-c051ef426b3f" providerId="ADAL" clId="{014DD0CA-D426-475C-97E3-6579BB344ACC}" dt="2021-03-21T22:06:03.050" v="283" actId="1076"/>
          <ac:picMkLst>
            <pc:docMk/>
            <pc:sldMk cId="3280135545" sldId="284"/>
            <ac:picMk id="7" creationId="{5CF28518-50CD-4ADD-A213-FF615F9D7951}"/>
          </ac:picMkLst>
        </pc:picChg>
      </pc:sldChg>
      <pc:sldChg chg="addSp delSp modSp mod ord">
        <pc:chgData name="Lujan, Schyuler" userId="76c020ed-ee57-420b-b613-c051ef426b3f" providerId="ADAL" clId="{014DD0CA-D426-475C-97E3-6579BB344ACC}" dt="2021-03-21T22:49:20.793" v="2359"/>
        <pc:sldMkLst>
          <pc:docMk/>
          <pc:sldMk cId="2657739079" sldId="285"/>
        </pc:sldMkLst>
        <pc:spChg chg="mod">
          <ac:chgData name="Lujan, Schyuler" userId="76c020ed-ee57-420b-b613-c051ef426b3f" providerId="ADAL" clId="{014DD0CA-D426-475C-97E3-6579BB344ACC}" dt="2021-03-21T22:13:46.027" v="962" actId="20577"/>
          <ac:spMkLst>
            <pc:docMk/>
            <pc:sldMk cId="2657739079" sldId="285"/>
            <ac:spMk id="11" creationId="{841FCC06-5347-4A91-B7CF-C2BF3498113D}"/>
          </ac:spMkLst>
        </pc:spChg>
        <pc:spChg chg="del mod">
          <ac:chgData name="Lujan, Schyuler" userId="76c020ed-ee57-420b-b613-c051ef426b3f" providerId="ADAL" clId="{014DD0CA-D426-475C-97E3-6579BB344ACC}" dt="2021-03-21T22:13:52.354" v="963" actId="478"/>
          <ac:spMkLst>
            <pc:docMk/>
            <pc:sldMk cId="2657739079" sldId="285"/>
            <ac:spMk id="12" creationId="{95A7586C-0E2E-45F6-9090-727D0B58E908}"/>
          </ac:spMkLst>
        </pc:spChg>
        <pc:spChg chg="add mod">
          <ac:chgData name="Lujan, Schyuler" userId="76c020ed-ee57-420b-b613-c051ef426b3f" providerId="ADAL" clId="{014DD0CA-D426-475C-97E3-6579BB344ACC}" dt="2021-03-21T22:16:53.618" v="1045" actId="1076"/>
          <ac:spMkLst>
            <pc:docMk/>
            <pc:sldMk cId="2657739079" sldId="285"/>
            <ac:spMk id="13" creationId="{88AEA03E-25F1-4EF2-9944-C406B04A178B}"/>
          </ac:spMkLst>
        </pc:spChg>
        <pc:spChg chg="del">
          <ac:chgData name="Lujan, Schyuler" userId="76c020ed-ee57-420b-b613-c051ef426b3f" providerId="ADAL" clId="{014DD0CA-D426-475C-97E3-6579BB344ACC}" dt="2021-03-21T22:13:04.258" v="926" actId="478"/>
          <ac:spMkLst>
            <pc:docMk/>
            <pc:sldMk cId="2657739079" sldId="285"/>
            <ac:spMk id="16" creationId="{6BAB933C-33A6-44C0-814D-A6513F71AD39}"/>
          </ac:spMkLst>
        </pc:spChg>
        <pc:graphicFrameChg chg="mod">
          <ac:chgData name="Lujan, Schyuler" userId="76c020ed-ee57-420b-b613-c051ef426b3f" providerId="ADAL" clId="{014DD0CA-D426-475C-97E3-6579BB344ACC}" dt="2021-03-21T22:13:55.543" v="965"/>
          <ac:graphicFrameMkLst>
            <pc:docMk/>
            <pc:sldMk cId="2657739079" sldId="285"/>
            <ac:graphicFrameMk id="19" creationId="{9E2DA3BA-93CF-49BE-92B9-3B09ADF32743}"/>
          </ac:graphicFrameMkLst>
        </pc:graphicFrameChg>
      </pc:sldChg>
      <pc:sldChg chg="delSp del mod">
        <pc:chgData name="Lujan, Schyuler" userId="76c020ed-ee57-420b-b613-c051ef426b3f" providerId="ADAL" clId="{014DD0CA-D426-475C-97E3-6579BB344ACC}" dt="2021-03-21T22:19:10.920" v="1072" actId="47"/>
        <pc:sldMkLst>
          <pc:docMk/>
          <pc:sldMk cId="2869386006" sldId="286"/>
        </pc:sldMkLst>
        <pc:spChg chg="del">
          <ac:chgData name="Lujan, Schyuler" userId="76c020ed-ee57-420b-b613-c051ef426b3f" providerId="ADAL" clId="{014DD0CA-D426-475C-97E3-6579BB344ACC}" dt="2021-03-21T22:18:30.102" v="1047" actId="478"/>
          <ac:spMkLst>
            <pc:docMk/>
            <pc:sldMk cId="2869386006" sldId="286"/>
            <ac:spMk id="8" creationId="{4B915C0B-A165-453D-B9AD-D209D135FD7D}"/>
          </ac:spMkLst>
        </pc:spChg>
        <pc:spChg chg="del">
          <ac:chgData name="Lujan, Schyuler" userId="76c020ed-ee57-420b-b613-c051ef426b3f" providerId="ADAL" clId="{014DD0CA-D426-475C-97E3-6579BB344ACC}" dt="2021-03-21T22:18:32.947" v="1048" actId="478"/>
          <ac:spMkLst>
            <pc:docMk/>
            <pc:sldMk cId="2869386006" sldId="286"/>
            <ac:spMk id="10" creationId="{0BB3EA40-EBF7-4400-844F-DB7E59EFE400}"/>
          </ac:spMkLst>
        </pc:spChg>
        <pc:spChg chg="del">
          <ac:chgData name="Lujan, Schyuler" userId="76c020ed-ee57-420b-b613-c051ef426b3f" providerId="ADAL" clId="{014DD0CA-D426-475C-97E3-6579BB344ACC}" dt="2021-03-21T22:18:28.226" v="1046" actId="478"/>
          <ac:spMkLst>
            <pc:docMk/>
            <pc:sldMk cId="2869386006" sldId="286"/>
            <ac:spMk id="12" creationId="{AF18683E-D066-40AA-8DCE-1BC50FBBFD9A}"/>
          </ac:spMkLst>
        </pc:spChg>
        <pc:spChg chg="del">
          <ac:chgData name="Lujan, Schyuler" userId="76c020ed-ee57-420b-b613-c051ef426b3f" providerId="ADAL" clId="{014DD0CA-D426-475C-97E3-6579BB344ACC}" dt="2021-03-21T22:18:35.165" v="1049" actId="478"/>
          <ac:spMkLst>
            <pc:docMk/>
            <pc:sldMk cId="2869386006" sldId="286"/>
            <ac:spMk id="14" creationId="{162DD752-8768-4C66-BA7C-02CE6305D815}"/>
          </ac:spMkLst>
        </pc:spChg>
      </pc:sldChg>
      <pc:sldChg chg="addSp delSp modSp add mod ord">
        <pc:chgData name="Lujan, Schyuler" userId="76c020ed-ee57-420b-b613-c051ef426b3f" providerId="ADAL" clId="{014DD0CA-D426-475C-97E3-6579BB344ACC}" dt="2021-03-21T22:49:20.793" v="2359"/>
        <pc:sldMkLst>
          <pc:docMk/>
          <pc:sldMk cId="3666267207" sldId="287"/>
        </pc:sldMkLst>
        <pc:spChg chg="mod">
          <ac:chgData name="Lujan, Schyuler" userId="76c020ed-ee57-420b-b613-c051ef426b3f" providerId="ADAL" clId="{014DD0CA-D426-475C-97E3-6579BB344ACC}" dt="2021-03-21T22:09:18.214" v="440" actId="20577"/>
          <ac:spMkLst>
            <pc:docMk/>
            <pc:sldMk cId="3666267207" sldId="287"/>
            <ac:spMk id="2" creationId="{22A7384B-7AC6-4AC0-A1E9-CD35F5500FB2}"/>
          </ac:spMkLst>
        </pc:spChg>
        <pc:spChg chg="mod">
          <ac:chgData name="Lujan, Schyuler" userId="76c020ed-ee57-420b-b613-c051ef426b3f" providerId="ADAL" clId="{014DD0CA-D426-475C-97E3-6579BB344ACC}" dt="2021-03-21T22:11:58.431" v="923" actId="20577"/>
          <ac:spMkLst>
            <pc:docMk/>
            <pc:sldMk cId="3666267207" sldId="287"/>
            <ac:spMk id="4" creationId="{E2D9FE78-DE3C-4354-B72F-E9538C99B1E0}"/>
          </ac:spMkLst>
        </pc:spChg>
        <pc:picChg chg="add mod">
          <ac:chgData name="Lujan, Schyuler" userId="76c020ed-ee57-420b-b613-c051ef426b3f" providerId="ADAL" clId="{014DD0CA-D426-475C-97E3-6579BB344ACC}" dt="2021-03-21T22:09:46.026" v="448" actId="1076"/>
          <ac:picMkLst>
            <pc:docMk/>
            <pc:sldMk cId="3666267207" sldId="287"/>
            <ac:picMk id="5" creationId="{91AA098D-5944-449C-9900-F613DC9AB632}"/>
          </ac:picMkLst>
        </pc:picChg>
        <pc:picChg chg="del">
          <ac:chgData name="Lujan, Schyuler" userId="76c020ed-ee57-420b-b613-c051ef426b3f" providerId="ADAL" clId="{014DD0CA-D426-475C-97E3-6579BB344ACC}" dt="2021-03-21T22:09:20.270" v="441" actId="478"/>
          <ac:picMkLst>
            <pc:docMk/>
            <pc:sldMk cId="3666267207" sldId="287"/>
            <ac:picMk id="7" creationId="{5CF28518-50CD-4ADD-A213-FF615F9D7951}"/>
          </ac:picMkLst>
        </pc:picChg>
        <pc:picChg chg="add mod">
          <ac:chgData name="Lujan, Schyuler" userId="76c020ed-ee57-420b-b613-c051ef426b3f" providerId="ADAL" clId="{014DD0CA-D426-475C-97E3-6579BB344ACC}" dt="2021-03-21T22:10:14.746" v="451" actId="14100"/>
          <ac:picMkLst>
            <pc:docMk/>
            <pc:sldMk cId="3666267207" sldId="287"/>
            <ac:picMk id="8" creationId="{4B44F61F-A984-4E53-A302-99FAA228287E}"/>
          </ac:picMkLst>
        </pc:picChg>
      </pc:sldChg>
      <pc:sldChg chg="modSp new add del mod ord">
        <pc:chgData name="Lujan, Schyuler" userId="76c020ed-ee57-420b-b613-c051ef426b3f" providerId="ADAL" clId="{014DD0CA-D426-475C-97E3-6579BB344ACC}" dt="2021-03-21T23:15:32.460" v="2527" actId="20577"/>
        <pc:sldMkLst>
          <pc:docMk/>
          <pc:sldMk cId="3152707017" sldId="288"/>
        </pc:sldMkLst>
        <pc:spChg chg="mod">
          <ac:chgData name="Lujan, Schyuler" userId="76c020ed-ee57-420b-b613-c051ef426b3f" providerId="ADAL" clId="{014DD0CA-D426-475C-97E3-6579BB344ACC}" dt="2021-03-21T22:19:05.669" v="1071" actId="20577"/>
          <ac:spMkLst>
            <pc:docMk/>
            <pc:sldMk cId="3152707017" sldId="288"/>
            <ac:spMk id="2" creationId="{246DC269-00F1-4B0B-A78B-418C1D2EAF16}"/>
          </ac:spMkLst>
        </pc:spChg>
        <pc:spChg chg="mod">
          <ac:chgData name="Lujan, Schyuler" userId="76c020ed-ee57-420b-b613-c051ef426b3f" providerId="ADAL" clId="{014DD0CA-D426-475C-97E3-6579BB344ACC}" dt="2021-03-21T23:15:32.460" v="2527" actId="20577"/>
          <ac:spMkLst>
            <pc:docMk/>
            <pc:sldMk cId="3152707017" sldId="288"/>
            <ac:spMk id="3" creationId="{A2AD4739-551E-45CC-9768-474F3FB2AF61}"/>
          </ac:spMkLst>
        </pc:spChg>
      </pc:sldChg>
      <pc:sldChg chg="add">
        <pc:chgData name="Lujan, Schyuler" userId="76c020ed-ee57-420b-b613-c051ef426b3f" providerId="ADAL" clId="{014DD0CA-D426-475C-97E3-6579BB344ACC}" dt="2021-03-21T22:45:39.590" v="2101"/>
        <pc:sldMkLst>
          <pc:docMk/>
          <pc:sldMk cId="3797396908" sldId="289"/>
        </pc:sldMkLst>
      </pc:sldChg>
      <pc:sldChg chg="add">
        <pc:chgData name="Lujan, Schyuler" userId="76c020ed-ee57-420b-b613-c051ef426b3f" providerId="ADAL" clId="{014DD0CA-D426-475C-97E3-6579BB344ACC}" dt="2021-03-21T22:45:39.590" v="2101"/>
        <pc:sldMkLst>
          <pc:docMk/>
          <pc:sldMk cId="2133175448" sldId="290"/>
        </pc:sldMkLst>
      </pc:sldChg>
      <pc:sldChg chg="add">
        <pc:chgData name="Lujan, Schyuler" userId="76c020ed-ee57-420b-b613-c051ef426b3f" providerId="ADAL" clId="{014DD0CA-D426-475C-97E3-6579BB344ACC}" dt="2021-03-21T22:45:39.590" v="2101"/>
        <pc:sldMkLst>
          <pc:docMk/>
          <pc:sldMk cId="738469607" sldId="291"/>
        </pc:sldMkLst>
      </pc:sldChg>
      <pc:sldChg chg="add">
        <pc:chgData name="Lujan, Schyuler" userId="76c020ed-ee57-420b-b613-c051ef426b3f" providerId="ADAL" clId="{014DD0CA-D426-475C-97E3-6579BB344ACC}" dt="2021-03-21T22:45:39.590" v="2101"/>
        <pc:sldMkLst>
          <pc:docMk/>
          <pc:sldMk cId="1048256816" sldId="292"/>
        </pc:sldMkLst>
      </pc:sldChg>
      <pc:sldChg chg="add">
        <pc:chgData name="Lujan, Schyuler" userId="76c020ed-ee57-420b-b613-c051ef426b3f" providerId="ADAL" clId="{014DD0CA-D426-475C-97E3-6579BB344ACC}" dt="2021-03-21T22:45:39.590" v="2101"/>
        <pc:sldMkLst>
          <pc:docMk/>
          <pc:sldMk cId="3255382030" sldId="293"/>
        </pc:sldMkLst>
      </pc:sldChg>
      <pc:sldChg chg="add">
        <pc:chgData name="Lujan, Schyuler" userId="76c020ed-ee57-420b-b613-c051ef426b3f" providerId="ADAL" clId="{014DD0CA-D426-475C-97E3-6579BB344ACC}" dt="2021-03-21T22:45:39.590" v="2101"/>
        <pc:sldMkLst>
          <pc:docMk/>
          <pc:sldMk cId="3239182002" sldId="294"/>
        </pc:sldMkLst>
      </pc:sldChg>
      <pc:sldChg chg="modSp new mod">
        <pc:chgData name="Lujan, Schyuler" userId="76c020ed-ee57-420b-b613-c051ef426b3f" providerId="ADAL" clId="{014DD0CA-D426-475C-97E3-6579BB344ACC}" dt="2021-03-21T22:50:58.818" v="2388" actId="20577"/>
        <pc:sldMkLst>
          <pc:docMk/>
          <pc:sldMk cId="2798221667" sldId="295"/>
        </pc:sldMkLst>
        <pc:spChg chg="mod">
          <ac:chgData name="Lujan, Schyuler" userId="76c020ed-ee57-420b-b613-c051ef426b3f" providerId="ADAL" clId="{014DD0CA-D426-475C-97E3-6579BB344ACC}" dt="2021-03-21T22:50:58.818" v="2388" actId="20577"/>
          <ac:spMkLst>
            <pc:docMk/>
            <pc:sldMk cId="2798221667" sldId="295"/>
            <ac:spMk id="2" creationId="{6C3F18F5-0484-4F8C-8DD1-DC743A109939}"/>
          </ac:spMkLst>
        </pc:spChg>
        <pc:spChg chg="mod">
          <ac:chgData name="Lujan, Schyuler" userId="76c020ed-ee57-420b-b613-c051ef426b3f" providerId="ADAL" clId="{014DD0CA-D426-475C-97E3-6579BB344ACC}" dt="2021-03-21T22:49:30.592" v="2363" actId="20577"/>
          <ac:spMkLst>
            <pc:docMk/>
            <pc:sldMk cId="2798221667" sldId="295"/>
            <ac:spMk id="3" creationId="{990890EC-8230-4751-8B8C-922585992154}"/>
          </ac:spMkLst>
        </pc:spChg>
      </pc:sldChg>
      <pc:sldChg chg="modSp add mod">
        <pc:chgData name="Lujan, Schyuler" userId="76c020ed-ee57-420b-b613-c051ef426b3f" providerId="ADAL" clId="{014DD0CA-D426-475C-97E3-6579BB344ACC}" dt="2021-03-21T22:52:11.309" v="2414" actId="20577"/>
        <pc:sldMkLst>
          <pc:docMk/>
          <pc:sldMk cId="3651643740" sldId="296"/>
        </pc:sldMkLst>
        <pc:spChg chg="mod">
          <ac:chgData name="Lujan, Schyuler" userId="76c020ed-ee57-420b-b613-c051ef426b3f" providerId="ADAL" clId="{014DD0CA-D426-475C-97E3-6579BB344ACC}" dt="2021-03-21T22:51:17.404" v="2401" actId="20577"/>
          <ac:spMkLst>
            <pc:docMk/>
            <pc:sldMk cId="3651643740" sldId="296"/>
            <ac:spMk id="2" creationId="{6C3F18F5-0484-4F8C-8DD1-DC743A109939}"/>
          </ac:spMkLst>
        </pc:spChg>
        <pc:spChg chg="mod">
          <ac:chgData name="Lujan, Schyuler" userId="76c020ed-ee57-420b-b613-c051ef426b3f" providerId="ADAL" clId="{014DD0CA-D426-475C-97E3-6579BB344ACC}" dt="2021-03-21T22:52:11.309" v="2414" actId="20577"/>
          <ac:spMkLst>
            <pc:docMk/>
            <pc:sldMk cId="3651643740" sldId="296"/>
            <ac:spMk id="3" creationId="{990890EC-8230-4751-8B8C-922585992154}"/>
          </ac:spMkLst>
        </pc:spChg>
      </pc:sldChg>
      <pc:sldChg chg="modSp add mod">
        <pc:chgData name="Lujan, Schyuler" userId="76c020ed-ee57-420b-b613-c051ef426b3f" providerId="ADAL" clId="{014DD0CA-D426-475C-97E3-6579BB344ACC}" dt="2021-03-21T23:31:31.138" v="2589" actId="20577"/>
        <pc:sldMkLst>
          <pc:docMk/>
          <pc:sldMk cId="637501863" sldId="297"/>
        </pc:sldMkLst>
        <pc:spChg chg="mod">
          <ac:chgData name="Lujan, Schyuler" userId="76c020ed-ee57-420b-b613-c051ef426b3f" providerId="ADAL" clId="{014DD0CA-D426-475C-97E3-6579BB344ACC}" dt="2021-03-21T23:30:45.237" v="2563" actId="20577"/>
          <ac:spMkLst>
            <pc:docMk/>
            <pc:sldMk cId="637501863" sldId="297"/>
            <ac:spMk id="2" creationId="{6C3F18F5-0484-4F8C-8DD1-DC743A109939}"/>
          </ac:spMkLst>
        </pc:spChg>
        <pc:spChg chg="mod">
          <ac:chgData name="Lujan, Schyuler" userId="76c020ed-ee57-420b-b613-c051ef426b3f" providerId="ADAL" clId="{014DD0CA-D426-475C-97E3-6579BB344ACC}" dt="2021-03-21T23:31:31.138" v="2589" actId="20577"/>
          <ac:spMkLst>
            <pc:docMk/>
            <pc:sldMk cId="637501863" sldId="297"/>
            <ac:spMk id="3" creationId="{990890EC-8230-4751-8B8C-922585992154}"/>
          </ac:spMkLst>
        </pc:spChg>
      </pc:sldChg>
      <pc:sldChg chg="modSp new del mod">
        <pc:chgData name="Lujan, Schyuler" userId="76c020ed-ee57-420b-b613-c051ef426b3f" providerId="ADAL" clId="{014DD0CA-D426-475C-97E3-6579BB344ACC}" dt="2021-03-21T22:52:34.813" v="2424" actId="2696"/>
        <pc:sldMkLst>
          <pc:docMk/>
          <pc:sldMk cId="1975211857" sldId="297"/>
        </pc:sldMkLst>
        <pc:spChg chg="mod">
          <ac:chgData name="Lujan, Schyuler" userId="76c020ed-ee57-420b-b613-c051ef426b3f" providerId="ADAL" clId="{014DD0CA-D426-475C-97E3-6579BB344ACC}" dt="2021-03-21T22:52:29.618" v="2423" actId="20577"/>
          <ac:spMkLst>
            <pc:docMk/>
            <pc:sldMk cId="1975211857" sldId="297"/>
            <ac:spMk id="2" creationId="{CC750753-D060-4E6F-9425-1257A31789C5}"/>
          </ac:spMkLst>
        </pc:spChg>
      </pc:sldChg>
      <pc:sldChg chg="modSp new mod">
        <pc:chgData name="Lujan, Schyuler" userId="76c020ed-ee57-420b-b613-c051ef426b3f" providerId="ADAL" clId="{014DD0CA-D426-475C-97E3-6579BB344ACC}" dt="2021-03-22T01:22:51.106" v="3407" actId="20577"/>
        <pc:sldMkLst>
          <pc:docMk/>
          <pc:sldMk cId="2034309602" sldId="298"/>
        </pc:sldMkLst>
        <pc:spChg chg="mod">
          <ac:chgData name="Lujan, Schyuler" userId="76c020ed-ee57-420b-b613-c051ef426b3f" providerId="ADAL" clId="{014DD0CA-D426-475C-97E3-6579BB344ACC}" dt="2021-03-22T01:08:37.718" v="2601" actId="20577"/>
          <ac:spMkLst>
            <pc:docMk/>
            <pc:sldMk cId="2034309602" sldId="298"/>
            <ac:spMk id="2" creationId="{5D93E582-0CCC-4501-9651-C270B22BDCAB}"/>
          </ac:spMkLst>
        </pc:spChg>
        <pc:spChg chg="mod">
          <ac:chgData name="Lujan, Schyuler" userId="76c020ed-ee57-420b-b613-c051ef426b3f" providerId="ADAL" clId="{014DD0CA-D426-475C-97E3-6579BB344ACC}" dt="2021-03-22T01:22:51.106" v="3407" actId="20577"/>
          <ac:spMkLst>
            <pc:docMk/>
            <pc:sldMk cId="2034309602" sldId="298"/>
            <ac:spMk id="3" creationId="{AA2A0252-4352-4843-8D08-2600E03B7855}"/>
          </ac:spMkLst>
        </pc:spChg>
      </pc:sldChg>
      <pc:sldChg chg="modSp new mod">
        <pc:chgData name="Lujan, Schyuler" userId="76c020ed-ee57-420b-b613-c051ef426b3f" providerId="ADAL" clId="{014DD0CA-D426-475C-97E3-6579BB344ACC}" dt="2021-03-22T01:23:31.637" v="3453" actId="20577"/>
        <pc:sldMkLst>
          <pc:docMk/>
          <pc:sldMk cId="108778260" sldId="299"/>
        </pc:sldMkLst>
        <pc:spChg chg="mod">
          <ac:chgData name="Lujan, Schyuler" userId="76c020ed-ee57-420b-b613-c051ef426b3f" providerId="ADAL" clId="{014DD0CA-D426-475C-97E3-6579BB344ACC}" dt="2021-03-22T01:23:18.672" v="3417" actId="20577"/>
          <ac:spMkLst>
            <pc:docMk/>
            <pc:sldMk cId="108778260" sldId="299"/>
            <ac:spMk id="2" creationId="{FF5A13F8-5B15-4145-814F-279A411BAC2F}"/>
          </ac:spMkLst>
        </pc:spChg>
        <pc:spChg chg="mod">
          <ac:chgData name="Lujan, Schyuler" userId="76c020ed-ee57-420b-b613-c051ef426b3f" providerId="ADAL" clId="{014DD0CA-D426-475C-97E3-6579BB344ACC}" dt="2021-03-22T01:23:31.637" v="3453" actId="20577"/>
          <ac:spMkLst>
            <pc:docMk/>
            <pc:sldMk cId="108778260" sldId="299"/>
            <ac:spMk id="3" creationId="{D762AE82-0EFC-4AC4-9EAF-FEE0C91F160E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89432-9DCD-4CF7-A0D0-8E696507903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F34F2-7A34-4711-96DB-0FE70D5C1660}">
      <dgm:prSet/>
      <dgm:spPr/>
      <dgm:t>
        <a:bodyPr/>
        <a:lstStyle/>
        <a:p>
          <a:r>
            <a:rPr lang="en-US" dirty="0"/>
            <a:t>Model 1</a:t>
          </a:r>
        </a:p>
      </dgm:t>
    </dgm:pt>
    <dgm:pt modelId="{7A770EB7-10BF-4F70-988D-144B276000D2}" type="parTrans" cxnId="{0B975579-BE64-4F26-A941-397E6BCFD045}">
      <dgm:prSet/>
      <dgm:spPr/>
      <dgm:t>
        <a:bodyPr/>
        <a:lstStyle/>
        <a:p>
          <a:endParaRPr lang="en-US"/>
        </a:p>
      </dgm:t>
    </dgm:pt>
    <dgm:pt modelId="{32088FAE-F522-4444-AE60-F4DB603E24DD}" type="sibTrans" cxnId="{0B975579-BE64-4F26-A941-397E6BCFD045}">
      <dgm:prSet/>
      <dgm:spPr/>
      <dgm:t>
        <a:bodyPr/>
        <a:lstStyle/>
        <a:p>
          <a:endParaRPr lang="en-US"/>
        </a:p>
      </dgm:t>
    </dgm:pt>
    <dgm:pt modelId="{C19E4F2D-C693-4A5F-9775-26B4FE5D48C4}">
      <dgm:prSet/>
      <dgm:spPr/>
      <dgm:t>
        <a:bodyPr/>
        <a:lstStyle/>
        <a:p>
          <a:r>
            <a:rPr lang="en-US" dirty="0"/>
            <a:t>Model 2</a:t>
          </a:r>
        </a:p>
      </dgm:t>
    </dgm:pt>
    <dgm:pt modelId="{84432BF4-72C4-431D-84E5-95F5CC260F18}" type="parTrans" cxnId="{F2928A92-D586-4FA9-87B0-9E9D66191AF0}">
      <dgm:prSet/>
      <dgm:spPr/>
      <dgm:t>
        <a:bodyPr/>
        <a:lstStyle/>
        <a:p>
          <a:endParaRPr lang="en-US"/>
        </a:p>
      </dgm:t>
    </dgm:pt>
    <dgm:pt modelId="{CAD4FE1E-07D4-419D-936F-6F762127A72B}" type="sibTrans" cxnId="{F2928A92-D586-4FA9-87B0-9E9D66191AF0}">
      <dgm:prSet/>
      <dgm:spPr/>
      <dgm:t>
        <a:bodyPr/>
        <a:lstStyle/>
        <a:p>
          <a:endParaRPr lang="en-US"/>
        </a:p>
      </dgm:t>
    </dgm:pt>
    <dgm:pt modelId="{36A5D6B8-0991-4871-9152-8B1B9689A820}">
      <dgm:prSet/>
      <dgm:spPr/>
      <dgm:t>
        <a:bodyPr/>
        <a:lstStyle/>
        <a:p>
          <a:endParaRPr lang="en-US" dirty="0"/>
        </a:p>
      </dgm:t>
    </dgm:pt>
    <dgm:pt modelId="{342C0EEA-66DC-4E8A-8153-9657A9B6D785}" type="parTrans" cxnId="{5C2D7341-8E4F-47D0-868E-35CEDEA19422}">
      <dgm:prSet/>
      <dgm:spPr/>
      <dgm:t>
        <a:bodyPr/>
        <a:lstStyle/>
        <a:p>
          <a:endParaRPr lang="en-US"/>
        </a:p>
      </dgm:t>
    </dgm:pt>
    <dgm:pt modelId="{347CB9C9-71BE-4A16-AB12-6B1B81F857DE}" type="sibTrans" cxnId="{5C2D7341-8E4F-47D0-868E-35CEDEA19422}">
      <dgm:prSet/>
      <dgm:spPr/>
      <dgm:t>
        <a:bodyPr/>
        <a:lstStyle/>
        <a:p>
          <a:endParaRPr lang="en-US"/>
        </a:p>
      </dgm:t>
    </dgm:pt>
    <dgm:pt modelId="{A5BF83CF-298D-4779-A600-DE1A31600612}">
      <dgm:prSet custT="1"/>
      <dgm:spPr/>
      <dgm:t>
        <a:bodyPr/>
        <a:lstStyle/>
        <a:p>
          <a:endParaRPr lang="en-US" sz="2000" dirty="0"/>
        </a:p>
      </dgm:t>
    </dgm:pt>
    <dgm:pt modelId="{A56E179D-435D-4336-8CC6-3430FD49FD03}" type="parTrans" cxnId="{4581DBCC-0C60-4E1B-85BC-3CB23C1EE3DB}">
      <dgm:prSet/>
      <dgm:spPr/>
      <dgm:t>
        <a:bodyPr/>
        <a:lstStyle/>
        <a:p>
          <a:endParaRPr lang="en-US"/>
        </a:p>
      </dgm:t>
    </dgm:pt>
    <dgm:pt modelId="{DA81EE6F-8146-4240-837B-4ED1A205444D}" type="sibTrans" cxnId="{4581DBCC-0C60-4E1B-85BC-3CB23C1EE3DB}">
      <dgm:prSet/>
      <dgm:spPr/>
      <dgm:t>
        <a:bodyPr/>
        <a:lstStyle/>
        <a:p>
          <a:endParaRPr lang="en-US"/>
        </a:p>
      </dgm:t>
    </dgm:pt>
    <dgm:pt modelId="{FBB6720A-B6B4-4134-8716-4F924CBECD61}" type="pres">
      <dgm:prSet presAssocID="{A2389432-9DCD-4CF7-A0D0-8E6965079036}" presName="Name0" presStyleCnt="0">
        <dgm:presLayoutVars>
          <dgm:dir/>
          <dgm:animLvl val="lvl"/>
          <dgm:resizeHandles val="exact"/>
        </dgm:presLayoutVars>
      </dgm:prSet>
      <dgm:spPr/>
    </dgm:pt>
    <dgm:pt modelId="{8EE679DF-14BF-47FA-80F1-2AE751D5ECA6}" type="pres">
      <dgm:prSet presAssocID="{E90F34F2-7A34-4711-96DB-0FE70D5C1660}" presName="linNode" presStyleCnt="0"/>
      <dgm:spPr/>
    </dgm:pt>
    <dgm:pt modelId="{111A0B3A-936F-4D0F-BE0D-552A8300A9F1}" type="pres">
      <dgm:prSet presAssocID="{E90F34F2-7A34-4711-96DB-0FE70D5C1660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74FCC482-004C-41A7-86B7-1D4F402D9CF1}" type="pres">
      <dgm:prSet presAssocID="{E90F34F2-7A34-4711-96DB-0FE70D5C1660}" presName="descendantText" presStyleLbl="alignAccFollowNode1" presStyleIdx="0" presStyleCnt="2">
        <dgm:presLayoutVars>
          <dgm:bulletEnabled/>
        </dgm:presLayoutVars>
      </dgm:prSet>
      <dgm:spPr/>
    </dgm:pt>
    <dgm:pt modelId="{A19310E7-841E-40C6-9422-44940F572E80}" type="pres">
      <dgm:prSet presAssocID="{32088FAE-F522-4444-AE60-F4DB603E24DD}" presName="sp" presStyleCnt="0"/>
      <dgm:spPr/>
    </dgm:pt>
    <dgm:pt modelId="{FBCB5608-D7F0-4677-A106-2EE39B4B3BA0}" type="pres">
      <dgm:prSet presAssocID="{C19E4F2D-C693-4A5F-9775-26B4FE5D48C4}" presName="linNode" presStyleCnt="0"/>
      <dgm:spPr/>
    </dgm:pt>
    <dgm:pt modelId="{2BF6A06D-7065-4C3E-A6F2-CE058C9A4126}" type="pres">
      <dgm:prSet presAssocID="{C19E4F2D-C693-4A5F-9775-26B4FE5D48C4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A8F09B9-3B09-44C1-8D04-54F9783EE328}" type="pres">
      <dgm:prSet presAssocID="{C19E4F2D-C693-4A5F-9775-26B4FE5D48C4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EBCE442D-E641-4D35-A171-24B798C30C49}" type="presOf" srcId="{A5BF83CF-298D-4779-A600-DE1A31600612}" destId="{74FCC482-004C-41A7-86B7-1D4F402D9CF1}" srcOrd="0" destOrd="0" presId="urn:microsoft.com/office/officeart/2016/7/layout/VerticalSolidActionList"/>
    <dgm:cxn modelId="{2E63185D-F820-4892-A666-053297F4D9CA}" type="presOf" srcId="{E90F34F2-7A34-4711-96DB-0FE70D5C1660}" destId="{111A0B3A-936F-4D0F-BE0D-552A8300A9F1}" srcOrd="0" destOrd="0" presId="urn:microsoft.com/office/officeart/2016/7/layout/VerticalSolidActionList"/>
    <dgm:cxn modelId="{5C2D7341-8E4F-47D0-868E-35CEDEA19422}" srcId="{C19E4F2D-C693-4A5F-9775-26B4FE5D48C4}" destId="{36A5D6B8-0991-4871-9152-8B1B9689A820}" srcOrd="0" destOrd="0" parTransId="{342C0EEA-66DC-4E8A-8153-9657A9B6D785}" sibTransId="{347CB9C9-71BE-4A16-AB12-6B1B81F857DE}"/>
    <dgm:cxn modelId="{0B975579-BE64-4F26-A941-397E6BCFD045}" srcId="{A2389432-9DCD-4CF7-A0D0-8E6965079036}" destId="{E90F34F2-7A34-4711-96DB-0FE70D5C1660}" srcOrd="0" destOrd="0" parTransId="{7A770EB7-10BF-4F70-988D-144B276000D2}" sibTransId="{32088FAE-F522-4444-AE60-F4DB603E24DD}"/>
    <dgm:cxn modelId="{9261438A-BB2E-4B63-BC78-CFA06EE723CD}" type="presOf" srcId="{36A5D6B8-0991-4871-9152-8B1B9689A820}" destId="{2A8F09B9-3B09-44C1-8D04-54F9783EE328}" srcOrd="0" destOrd="0" presId="urn:microsoft.com/office/officeart/2016/7/layout/VerticalSolidActionList"/>
    <dgm:cxn modelId="{F2928A92-D586-4FA9-87B0-9E9D66191AF0}" srcId="{A2389432-9DCD-4CF7-A0D0-8E6965079036}" destId="{C19E4F2D-C693-4A5F-9775-26B4FE5D48C4}" srcOrd="1" destOrd="0" parTransId="{84432BF4-72C4-431D-84E5-95F5CC260F18}" sibTransId="{CAD4FE1E-07D4-419D-936F-6F762127A72B}"/>
    <dgm:cxn modelId="{7E1FA99C-F2E0-416D-9CC7-4EA2C8C37821}" type="presOf" srcId="{C19E4F2D-C693-4A5F-9775-26B4FE5D48C4}" destId="{2BF6A06D-7065-4C3E-A6F2-CE058C9A4126}" srcOrd="0" destOrd="0" presId="urn:microsoft.com/office/officeart/2016/7/layout/VerticalSolidActionList"/>
    <dgm:cxn modelId="{D982C7AA-3E85-4021-922D-E78C7E40EBAC}" type="presOf" srcId="{A2389432-9DCD-4CF7-A0D0-8E6965079036}" destId="{FBB6720A-B6B4-4134-8716-4F924CBECD61}" srcOrd="0" destOrd="0" presId="urn:microsoft.com/office/officeart/2016/7/layout/VerticalSolidActionList"/>
    <dgm:cxn modelId="{4581DBCC-0C60-4E1B-85BC-3CB23C1EE3DB}" srcId="{E90F34F2-7A34-4711-96DB-0FE70D5C1660}" destId="{A5BF83CF-298D-4779-A600-DE1A31600612}" srcOrd="0" destOrd="0" parTransId="{A56E179D-435D-4336-8CC6-3430FD49FD03}" sibTransId="{DA81EE6F-8146-4240-837B-4ED1A205444D}"/>
    <dgm:cxn modelId="{E6046963-70ED-4AF4-89BC-B8C57CCB58F9}" type="presParOf" srcId="{FBB6720A-B6B4-4134-8716-4F924CBECD61}" destId="{8EE679DF-14BF-47FA-80F1-2AE751D5ECA6}" srcOrd="0" destOrd="0" presId="urn:microsoft.com/office/officeart/2016/7/layout/VerticalSolidActionList"/>
    <dgm:cxn modelId="{036AEED7-1F3F-4F64-A19B-23CE4C440A39}" type="presParOf" srcId="{8EE679DF-14BF-47FA-80F1-2AE751D5ECA6}" destId="{111A0B3A-936F-4D0F-BE0D-552A8300A9F1}" srcOrd="0" destOrd="0" presId="urn:microsoft.com/office/officeart/2016/7/layout/VerticalSolidActionList"/>
    <dgm:cxn modelId="{5F08C1C6-6F22-4ED6-95B0-9906052649E9}" type="presParOf" srcId="{8EE679DF-14BF-47FA-80F1-2AE751D5ECA6}" destId="{74FCC482-004C-41A7-86B7-1D4F402D9CF1}" srcOrd="1" destOrd="0" presId="urn:microsoft.com/office/officeart/2016/7/layout/VerticalSolidActionList"/>
    <dgm:cxn modelId="{D7249F2F-5075-4081-8B9E-1ABC46FAD84E}" type="presParOf" srcId="{FBB6720A-B6B4-4134-8716-4F924CBECD61}" destId="{A19310E7-841E-40C6-9422-44940F572E80}" srcOrd="1" destOrd="0" presId="urn:microsoft.com/office/officeart/2016/7/layout/VerticalSolidActionList"/>
    <dgm:cxn modelId="{F7C30938-8958-4775-BFEA-1BB5F0756D6D}" type="presParOf" srcId="{FBB6720A-B6B4-4134-8716-4F924CBECD61}" destId="{FBCB5608-D7F0-4677-A106-2EE39B4B3BA0}" srcOrd="2" destOrd="0" presId="urn:microsoft.com/office/officeart/2016/7/layout/VerticalSolidActionList"/>
    <dgm:cxn modelId="{E7410C70-BC42-4848-80EF-5F2B7999D399}" type="presParOf" srcId="{FBCB5608-D7F0-4677-A106-2EE39B4B3BA0}" destId="{2BF6A06D-7065-4C3E-A6F2-CE058C9A4126}" srcOrd="0" destOrd="0" presId="urn:microsoft.com/office/officeart/2016/7/layout/VerticalSolidActionList"/>
    <dgm:cxn modelId="{31C4874B-701F-473B-90FF-271DA4E1B6F8}" type="presParOf" srcId="{FBCB5608-D7F0-4677-A106-2EE39B4B3BA0}" destId="{2A8F09B9-3B09-44C1-8D04-54F9783EE32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389432-9DCD-4CF7-A0D0-8E696507903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F34F2-7A34-4711-96DB-0FE70D5C1660}">
      <dgm:prSet/>
      <dgm:spPr/>
      <dgm:t>
        <a:bodyPr/>
        <a:lstStyle/>
        <a:p>
          <a:r>
            <a:rPr lang="en-US" dirty="0"/>
            <a:t>Model 1</a:t>
          </a:r>
        </a:p>
      </dgm:t>
    </dgm:pt>
    <dgm:pt modelId="{7A770EB7-10BF-4F70-988D-144B276000D2}" type="parTrans" cxnId="{0B975579-BE64-4F26-A941-397E6BCFD045}">
      <dgm:prSet/>
      <dgm:spPr/>
      <dgm:t>
        <a:bodyPr/>
        <a:lstStyle/>
        <a:p>
          <a:endParaRPr lang="en-US"/>
        </a:p>
      </dgm:t>
    </dgm:pt>
    <dgm:pt modelId="{32088FAE-F522-4444-AE60-F4DB603E24DD}" type="sibTrans" cxnId="{0B975579-BE64-4F26-A941-397E6BCFD045}">
      <dgm:prSet/>
      <dgm:spPr/>
      <dgm:t>
        <a:bodyPr/>
        <a:lstStyle/>
        <a:p>
          <a:endParaRPr lang="en-US"/>
        </a:p>
      </dgm:t>
    </dgm:pt>
    <dgm:pt modelId="{C19E4F2D-C693-4A5F-9775-26B4FE5D48C4}">
      <dgm:prSet/>
      <dgm:spPr/>
      <dgm:t>
        <a:bodyPr/>
        <a:lstStyle/>
        <a:p>
          <a:r>
            <a:rPr lang="en-US" dirty="0"/>
            <a:t>Model 2</a:t>
          </a:r>
        </a:p>
      </dgm:t>
    </dgm:pt>
    <dgm:pt modelId="{84432BF4-72C4-431D-84E5-95F5CC260F18}" type="parTrans" cxnId="{F2928A92-D586-4FA9-87B0-9E9D66191AF0}">
      <dgm:prSet/>
      <dgm:spPr/>
      <dgm:t>
        <a:bodyPr/>
        <a:lstStyle/>
        <a:p>
          <a:endParaRPr lang="en-US"/>
        </a:p>
      </dgm:t>
    </dgm:pt>
    <dgm:pt modelId="{CAD4FE1E-07D4-419D-936F-6F762127A72B}" type="sibTrans" cxnId="{F2928A92-D586-4FA9-87B0-9E9D66191AF0}">
      <dgm:prSet/>
      <dgm:spPr/>
      <dgm:t>
        <a:bodyPr/>
        <a:lstStyle/>
        <a:p>
          <a:endParaRPr lang="en-US"/>
        </a:p>
      </dgm:t>
    </dgm:pt>
    <dgm:pt modelId="{36A5D6B8-0991-4871-9152-8B1B9689A820}">
      <dgm:prSet/>
      <dgm:spPr/>
      <dgm:t>
        <a:bodyPr/>
        <a:lstStyle/>
        <a:p>
          <a:endParaRPr lang="en-US" dirty="0"/>
        </a:p>
      </dgm:t>
    </dgm:pt>
    <dgm:pt modelId="{342C0EEA-66DC-4E8A-8153-9657A9B6D785}" type="parTrans" cxnId="{5C2D7341-8E4F-47D0-868E-35CEDEA19422}">
      <dgm:prSet/>
      <dgm:spPr/>
      <dgm:t>
        <a:bodyPr/>
        <a:lstStyle/>
        <a:p>
          <a:endParaRPr lang="en-US"/>
        </a:p>
      </dgm:t>
    </dgm:pt>
    <dgm:pt modelId="{347CB9C9-71BE-4A16-AB12-6B1B81F857DE}" type="sibTrans" cxnId="{5C2D7341-8E4F-47D0-868E-35CEDEA19422}">
      <dgm:prSet/>
      <dgm:spPr/>
      <dgm:t>
        <a:bodyPr/>
        <a:lstStyle/>
        <a:p>
          <a:endParaRPr lang="en-US"/>
        </a:p>
      </dgm:t>
    </dgm:pt>
    <dgm:pt modelId="{32E08839-B6FD-4432-87B1-61E4955388C3}">
      <dgm:prSet/>
      <dgm:spPr/>
      <dgm:t>
        <a:bodyPr/>
        <a:lstStyle/>
        <a:p>
          <a:r>
            <a:rPr lang="en-US" dirty="0"/>
            <a:t>Model 3</a:t>
          </a:r>
        </a:p>
      </dgm:t>
    </dgm:pt>
    <dgm:pt modelId="{88784B53-6010-4CD0-AB68-3BA340AAD931}" type="parTrans" cxnId="{F722CB32-9551-422B-B802-161B10F410E2}">
      <dgm:prSet/>
      <dgm:spPr/>
      <dgm:t>
        <a:bodyPr/>
        <a:lstStyle/>
        <a:p>
          <a:endParaRPr lang="en-US"/>
        </a:p>
      </dgm:t>
    </dgm:pt>
    <dgm:pt modelId="{B515FA16-E5D1-4858-80BB-BA4D118F98BE}" type="sibTrans" cxnId="{F722CB32-9551-422B-B802-161B10F410E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184C46B-FB1A-46D9-B4E3-3850BA2C3A97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20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𝐸𝑚𝑝𝑙𝑜𝑦𝑒𝑑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2000" i="1">
                      <a:latin typeface="Cambria Math" panose="02040503050406030204" pitchFamily="18" charset="0"/>
                    </a:rPr>
                    <m:t>= </m:t>
                  </m:r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sz="2000" i="1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𝐼𝑛𝑑𝑢𝑠𝑡𝑟𝑦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2000" i="1">
                      <a:latin typeface="Cambria Math" panose="02040503050406030204" pitchFamily="18" charset="0"/>
                    </a:rPr>
                    <m:t>+ </m:t>
                  </m:r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𝐶𝑂𝑉𝐼𝐷𝑈𝑛𝑎𝑏𝑙𝑒𝑇𝑜𝑊𝑜𝑟𝑘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2000" i="1">
                      <a:latin typeface="Cambria Math" panose="02040503050406030204" pitchFamily="18" charset="0"/>
                    </a:rPr>
                    <m:t> × </m:t>
                  </m:r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𝐼𝑛𝑑𝑢𝑠𝑡𝑟𝑦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sz="2000" dirty="0"/>
                <a:t> </a:t>
              </a:r>
            </a:p>
          </dgm:t>
        </dgm:pt>
      </mc:Choice>
      <mc:Fallback xmlns="">
        <dgm:pt modelId="{E184C46B-FB1A-46D9-B4E3-3850BA2C3A97}">
          <dgm:prSet custT="1"/>
          <dgm:spPr/>
          <dgm:t>
            <a:bodyPr/>
            <a:lstStyle/>
            <a:p>
              <a:r>
                <a:rPr lang="en-US" sz="2000" i="0">
                  <a:latin typeface="Cambria Math" panose="02040503050406030204" pitchFamily="18" charset="0"/>
                </a:rPr>
                <a:t>〖𝐸𝑚𝑝𝑙𝑜𝑦𝑒𝑑〗_𝑖= 𝛽_0+𝛽_1 〖𝐼𝑛𝑑𝑢𝑠𝑡𝑟𝑦〗_𝑖+ 𝛽_2 〖𝐶𝑂𝑉𝐼𝐷𝑈𝑛𝑎𝑏𝑙𝑒𝑇𝑜𝑊𝑜𝑟𝑘〗_𝑖  × 〖𝐼𝑛𝑑𝑢𝑠𝑡𝑟𝑦〗_𝑖</a:t>
              </a:r>
              <a:r>
                <a:rPr lang="en-US" sz="2000" dirty="0"/>
                <a:t> </a:t>
              </a:r>
            </a:p>
          </dgm:t>
        </dgm:pt>
      </mc:Fallback>
    </mc:AlternateContent>
    <dgm:pt modelId="{6FDCACFB-A169-46E9-A0E4-C60853958ACA}" type="parTrans" cxnId="{1E7AE2A2-31B6-4381-8300-EE934E231E0D}">
      <dgm:prSet/>
      <dgm:spPr/>
      <dgm:t>
        <a:bodyPr/>
        <a:lstStyle/>
        <a:p>
          <a:endParaRPr lang="en-US"/>
        </a:p>
      </dgm:t>
    </dgm:pt>
    <dgm:pt modelId="{A630528E-60DE-489C-BCE4-241D4EB9B187}" type="sibTrans" cxnId="{1E7AE2A2-31B6-4381-8300-EE934E231E0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5BF83CF-298D-4779-A600-DE1A31600612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20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𝐸𝑚𝑝𝑙𝑜𝑦𝑒𝑑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US" sz="2000" i="1">
                      <a:latin typeface="Cambria Math" panose="02040503050406030204" pitchFamily="18" charset="0"/>
                    </a:rPr>
                    <m:t>= </m:t>
                  </m:r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lang="en-US" sz="2000" i="1"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sSubPr>
                      <m:ctrlPr>
                        <a:rPr lang="en-US" sz="20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𝐼𝑛𝑑𝑢𝑠𝑡𝑟𝑦</m:t>
                      </m:r>
                    </m:e>
                    <m:sub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</m:oMath>
              </a14:m>
              <a:r>
                <a:rPr lang="en-US" sz="2000" dirty="0"/>
                <a:t> </a:t>
              </a:r>
            </a:p>
          </dgm:t>
        </dgm:pt>
      </mc:Choice>
      <mc:Fallback xmlns="">
        <dgm:pt modelId="{A5BF83CF-298D-4779-A600-DE1A31600612}">
          <dgm:prSet custT="1"/>
          <dgm:spPr/>
          <dgm:t>
            <a:bodyPr/>
            <a:lstStyle/>
            <a:p>
              <a:r>
                <a:rPr lang="en-US" sz="2000" i="0">
                  <a:latin typeface="Cambria Math" panose="02040503050406030204" pitchFamily="18" charset="0"/>
                </a:rPr>
                <a:t>〖𝐸𝑚𝑝𝑙𝑜𝑦𝑒𝑑〗_𝑖= 𝛽_0+𝛽_1 〖𝐼𝑛𝑑𝑢𝑠𝑡𝑟𝑦〗_𝑖</a:t>
              </a:r>
              <a:r>
                <a:rPr lang="en-US" sz="2000" dirty="0"/>
                <a:t> </a:t>
              </a:r>
            </a:p>
          </dgm:t>
        </dgm:pt>
      </mc:Fallback>
    </mc:AlternateContent>
    <dgm:pt modelId="{A56E179D-435D-4336-8CC6-3430FD49FD03}" type="parTrans" cxnId="{4581DBCC-0C60-4E1B-85BC-3CB23C1EE3DB}">
      <dgm:prSet/>
      <dgm:spPr/>
      <dgm:t>
        <a:bodyPr/>
        <a:lstStyle/>
        <a:p>
          <a:endParaRPr lang="en-US"/>
        </a:p>
      </dgm:t>
    </dgm:pt>
    <dgm:pt modelId="{DA81EE6F-8146-4240-837B-4ED1A205444D}" type="sibTrans" cxnId="{4581DBCC-0C60-4E1B-85BC-3CB23C1EE3DB}">
      <dgm:prSet/>
      <dgm:spPr/>
      <dgm:t>
        <a:bodyPr/>
        <a:lstStyle/>
        <a:p>
          <a:endParaRPr lang="en-US"/>
        </a:p>
      </dgm:t>
    </dgm:pt>
    <dgm:pt modelId="{FBB6720A-B6B4-4134-8716-4F924CBECD61}" type="pres">
      <dgm:prSet presAssocID="{A2389432-9DCD-4CF7-A0D0-8E6965079036}" presName="Name0" presStyleCnt="0">
        <dgm:presLayoutVars>
          <dgm:dir/>
          <dgm:animLvl val="lvl"/>
          <dgm:resizeHandles val="exact"/>
        </dgm:presLayoutVars>
      </dgm:prSet>
      <dgm:spPr/>
    </dgm:pt>
    <dgm:pt modelId="{8EE679DF-14BF-47FA-80F1-2AE751D5ECA6}" type="pres">
      <dgm:prSet presAssocID="{E90F34F2-7A34-4711-96DB-0FE70D5C1660}" presName="linNode" presStyleCnt="0"/>
      <dgm:spPr/>
    </dgm:pt>
    <dgm:pt modelId="{111A0B3A-936F-4D0F-BE0D-552A8300A9F1}" type="pres">
      <dgm:prSet presAssocID="{E90F34F2-7A34-4711-96DB-0FE70D5C166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4FCC482-004C-41A7-86B7-1D4F402D9CF1}" type="pres">
      <dgm:prSet presAssocID="{E90F34F2-7A34-4711-96DB-0FE70D5C1660}" presName="descendantText" presStyleLbl="alignAccFollowNode1" presStyleIdx="0" presStyleCnt="3">
        <dgm:presLayoutVars>
          <dgm:bulletEnabled/>
        </dgm:presLayoutVars>
      </dgm:prSet>
      <dgm:spPr/>
    </dgm:pt>
    <dgm:pt modelId="{A19310E7-841E-40C6-9422-44940F572E80}" type="pres">
      <dgm:prSet presAssocID="{32088FAE-F522-4444-AE60-F4DB603E24DD}" presName="sp" presStyleCnt="0"/>
      <dgm:spPr/>
    </dgm:pt>
    <dgm:pt modelId="{FBCB5608-D7F0-4677-A106-2EE39B4B3BA0}" type="pres">
      <dgm:prSet presAssocID="{C19E4F2D-C693-4A5F-9775-26B4FE5D48C4}" presName="linNode" presStyleCnt="0"/>
      <dgm:spPr/>
    </dgm:pt>
    <dgm:pt modelId="{2BF6A06D-7065-4C3E-A6F2-CE058C9A4126}" type="pres">
      <dgm:prSet presAssocID="{C19E4F2D-C693-4A5F-9775-26B4FE5D48C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A8F09B9-3B09-44C1-8D04-54F9783EE328}" type="pres">
      <dgm:prSet presAssocID="{C19E4F2D-C693-4A5F-9775-26B4FE5D48C4}" presName="descendantText" presStyleLbl="alignAccFollowNode1" presStyleIdx="1" presStyleCnt="3">
        <dgm:presLayoutVars>
          <dgm:bulletEnabled/>
        </dgm:presLayoutVars>
      </dgm:prSet>
      <dgm:spPr/>
    </dgm:pt>
    <dgm:pt modelId="{04D27A87-465A-4C44-ACD5-AFA1B9CAA76E}" type="pres">
      <dgm:prSet presAssocID="{CAD4FE1E-07D4-419D-936F-6F762127A72B}" presName="sp" presStyleCnt="0"/>
      <dgm:spPr/>
    </dgm:pt>
    <dgm:pt modelId="{6E979F19-EF07-4C3A-B184-EF9E40D636EC}" type="pres">
      <dgm:prSet presAssocID="{32E08839-B6FD-4432-87B1-61E4955388C3}" presName="linNode" presStyleCnt="0"/>
      <dgm:spPr/>
    </dgm:pt>
    <dgm:pt modelId="{F4FC4384-9498-4B18-963A-7299918BEC04}" type="pres">
      <dgm:prSet presAssocID="{32E08839-B6FD-4432-87B1-61E4955388C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0D48CEA-0A4D-4C19-B10F-343851BC3EB0}" type="pres">
      <dgm:prSet presAssocID="{32E08839-B6FD-4432-87B1-61E4955388C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BCE442D-E641-4D35-A171-24B798C30C49}" type="presOf" srcId="{A5BF83CF-298D-4779-A600-DE1A31600612}" destId="{74FCC482-004C-41A7-86B7-1D4F402D9CF1}" srcOrd="0" destOrd="0" presId="urn:microsoft.com/office/officeart/2016/7/layout/VerticalSolidActionList"/>
    <dgm:cxn modelId="{F722CB32-9551-422B-B802-161B10F410E2}" srcId="{A2389432-9DCD-4CF7-A0D0-8E6965079036}" destId="{32E08839-B6FD-4432-87B1-61E4955388C3}" srcOrd="2" destOrd="0" parTransId="{88784B53-6010-4CD0-AB68-3BA340AAD931}" sibTransId="{B515FA16-E5D1-4858-80BB-BA4D118F98BE}"/>
    <dgm:cxn modelId="{2E63185D-F820-4892-A666-053297F4D9CA}" type="presOf" srcId="{E90F34F2-7A34-4711-96DB-0FE70D5C1660}" destId="{111A0B3A-936F-4D0F-BE0D-552A8300A9F1}" srcOrd="0" destOrd="0" presId="urn:microsoft.com/office/officeart/2016/7/layout/VerticalSolidActionList"/>
    <dgm:cxn modelId="{5C2D7341-8E4F-47D0-868E-35CEDEA19422}" srcId="{C19E4F2D-C693-4A5F-9775-26B4FE5D48C4}" destId="{36A5D6B8-0991-4871-9152-8B1B9689A820}" srcOrd="0" destOrd="0" parTransId="{342C0EEA-66DC-4E8A-8153-9657A9B6D785}" sibTransId="{347CB9C9-71BE-4A16-AB12-6B1B81F857DE}"/>
    <dgm:cxn modelId="{8F06D446-8504-4F3B-BABD-5F6EA80899EE}" type="presOf" srcId="{32E08839-B6FD-4432-87B1-61E4955388C3}" destId="{F4FC4384-9498-4B18-963A-7299918BEC04}" srcOrd="0" destOrd="0" presId="urn:microsoft.com/office/officeart/2016/7/layout/VerticalSolidActionList"/>
    <dgm:cxn modelId="{E8BB676B-CCAE-41D7-8835-70979A8A7278}" type="presOf" srcId="{E184C46B-FB1A-46D9-B4E3-3850BA2C3A97}" destId="{B0D48CEA-0A4D-4C19-B10F-343851BC3EB0}" srcOrd="0" destOrd="0" presId="urn:microsoft.com/office/officeart/2016/7/layout/VerticalSolidActionList"/>
    <dgm:cxn modelId="{0B975579-BE64-4F26-A941-397E6BCFD045}" srcId="{A2389432-9DCD-4CF7-A0D0-8E6965079036}" destId="{E90F34F2-7A34-4711-96DB-0FE70D5C1660}" srcOrd="0" destOrd="0" parTransId="{7A770EB7-10BF-4F70-988D-144B276000D2}" sibTransId="{32088FAE-F522-4444-AE60-F4DB603E24DD}"/>
    <dgm:cxn modelId="{9261438A-BB2E-4B63-BC78-CFA06EE723CD}" type="presOf" srcId="{36A5D6B8-0991-4871-9152-8B1B9689A820}" destId="{2A8F09B9-3B09-44C1-8D04-54F9783EE328}" srcOrd="0" destOrd="0" presId="urn:microsoft.com/office/officeart/2016/7/layout/VerticalSolidActionList"/>
    <dgm:cxn modelId="{F2928A92-D586-4FA9-87B0-9E9D66191AF0}" srcId="{A2389432-9DCD-4CF7-A0D0-8E6965079036}" destId="{C19E4F2D-C693-4A5F-9775-26B4FE5D48C4}" srcOrd="1" destOrd="0" parTransId="{84432BF4-72C4-431D-84E5-95F5CC260F18}" sibTransId="{CAD4FE1E-07D4-419D-936F-6F762127A72B}"/>
    <dgm:cxn modelId="{7E1FA99C-F2E0-416D-9CC7-4EA2C8C37821}" type="presOf" srcId="{C19E4F2D-C693-4A5F-9775-26B4FE5D48C4}" destId="{2BF6A06D-7065-4C3E-A6F2-CE058C9A4126}" srcOrd="0" destOrd="0" presId="urn:microsoft.com/office/officeart/2016/7/layout/VerticalSolidActionList"/>
    <dgm:cxn modelId="{1E7AE2A2-31B6-4381-8300-EE934E231E0D}" srcId="{32E08839-B6FD-4432-87B1-61E4955388C3}" destId="{E184C46B-FB1A-46D9-B4E3-3850BA2C3A97}" srcOrd="0" destOrd="0" parTransId="{6FDCACFB-A169-46E9-A0E4-C60853958ACA}" sibTransId="{A630528E-60DE-489C-BCE4-241D4EB9B187}"/>
    <dgm:cxn modelId="{D982C7AA-3E85-4021-922D-E78C7E40EBAC}" type="presOf" srcId="{A2389432-9DCD-4CF7-A0D0-8E6965079036}" destId="{FBB6720A-B6B4-4134-8716-4F924CBECD61}" srcOrd="0" destOrd="0" presId="urn:microsoft.com/office/officeart/2016/7/layout/VerticalSolidActionList"/>
    <dgm:cxn modelId="{4581DBCC-0C60-4E1B-85BC-3CB23C1EE3DB}" srcId="{E90F34F2-7A34-4711-96DB-0FE70D5C1660}" destId="{A5BF83CF-298D-4779-A600-DE1A31600612}" srcOrd="0" destOrd="0" parTransId="{A56E179D-435D-4336-8CC6-3430FD49FD03}" sibTransId="{DA81EE6F-8146-4240-837B-4ED1A205444D}"/>
    <dgm:cxn modelId="{E6046963-70ED-4AF4-89BC-B8C57CCB58F9}" type="presParOf" srcId="{FBB6720A-B6B4-4134-8716-4F924CBECD61}" destId="{8EE679DF-14BF-47FA-80F1-2AE751D5ECA6}" srcOrd="0" destOrd="0" presId="urn:microsoft.com/office/officeart/2016/7/layout/VerticalSolidActionList"/>
    <dgm:cxn modelId="{036AEED7-1F3F-4F64-A19B-23CE4C440A39}" type="presParOf" srcId="{8EE679DF-14BF-47FA-80F1-2AE751D5ECA6}" destId="{111A0B3A-936F-4D0F-BE0D-552A8300A9F1}" srcOrd="0" destOrd="0" presId="urn:microsoft.com/office/officeart/2016/7/layout/VerticalSolidActionList"/>
    <dgm:cxn modelId="{5F08C1C6-6F22-4ED6-95B0-9906052649E9}" type="presParOf" srcId="{8EE679DF-14BF-47FA-80F1-2AE751D5ECA6}" destId="{74FCC482-004C-41A7-86B7-1D4F402D9CF1}" srcOrd="1" destOrd="0" presId="urn:microsoft.com/office/officeart/2016/7/layout/VerticalSolidActionList"/>
    <dgm:cxn modelId="{D7249F2F-5075-4081-8B9E-1ABC46FAD84E}" type="presParOf" srcId="{FBB6720A-B6B4-4134-8716-4F924CBECD61}" destId="{A19310E7-841E-40C6-9422-44940F572E80}" srcOrd="1" destOrd="0" presId="urn:microsoft.com/office/officeart/2016/7/layout/VerticalSolidActionList"/>
    <dgm:cxn modelId="{F7C30938-8958-4775-BFEA-1BB5F0756D6D}" type="presParOf" srcId="{FBB6720A-B6B4-4134-8716-4F924CBECD61}" destId="{FBCB5608-D7F0-4677-A106-2EE39B4B3BA0}" srcOrd="2" destOrd="0" presId="urn:microsoft.com/office/officeart/2016/7/layout/VerticalSolidActionList"/>
    <dgm:cxn modelId="{E7410C70-BC42-4848-80EF-5F2B7999D399}" type="presParOf" srcId="{FBCB5608-D7F0-4677-A106-2EE39B4B3BA0}" destId="{2BF6A06D-7065-4C3E-A6F2-CE058C9A4126}" srcOrd="0" destOrd="0" presId="urn:microsoft.com/office/officeart/2016/7/layout/VerticalSolidActionList"/>
    <dgm:cxn modelId="{31C4874B-701F-473B-90FF-271DA4E1B6F8}" type="presParOf" srcId="{FBCB5608-D7F0-4677-A106-2EE39B4B3BA0}" destId="{2A8F09B9-3B09-44C1-8D04-54F9783EE328}" srcOrd="1" destOrd="0" presId="urn:microsoft.com/office/officeart/2016/7/layout/VerticalSolidActionList"/>
    <dgm:cxn modelId="{088B3B50-4711-432E-B80F-7CACC6F7B87D}" type="presParOf" srcId="{FBB6720A-B6B4-4134-8716-4F924CBECD61}" destId="{04D27A87-465A-4C44-ACD5-AFA1B9CAA76E}" srcOrd="3" destOrd="0" presId="urn:microsoft.com/office/officeart/2016/7/layout/VerticalSolidActionList"/>
    <dgm:cxn modelId="{0006AA53-51E8-494E-B002-9C2E4D00E9FD}" type="presParOf" srcId="{FBB6720A-B6B4-4134-8716-4F924CBECD61}" destId="{6E979F19-EF07-4C3A-B184-EF9E40D636EC}" srcOrd="4" destOrd="0" presId="urn:microsoft.com/office/officeart/2016/7/layout/VerticalSolidActionList"/>
    <dgm:cxn modelId="{FCC75835-9907-4C53-AC69-0AFBA3650BA3}" type="presParOf" srcId="{6E979F19-EF07-4C3A-B184-EF9E40D636EC}" destId="{F4FC4384-9498-4B18-963A-7299918BEC04}" srcOrd="0" destOrd="0" presId="urn:microsoft.com/office/officeart/2016/7/layout/VerticalSolidActionList"/>
    <dgm:cxn modelId="{41B8C128-3CBE-4B2B-8554-07078DBD6B25}" type="presParOf" srcId="{6E979F19-EF07-4C3A-B184-EF9E40D636EC}" destId="{B0D48CEA-0A4D-4C19-B10F-343851BC3EB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389432-9DCD-4CF7-A0D0-8E696507903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F34F2-7A34-4711-96DB-0FE70D5C1660}">
      <dgm:prSet/>
      <dgm:spPr/>
      <dgm:t>
        <a:bodyPr/>
        <a:lstStyle/>
        <a:p>
          <a:r>
            <a:rPr lang="en-US" dirty="0"/>
            <a:t>Model 1</a:t>
          </a:r>
        </a:p>
      </dgm:t>
    </dgm:pt>
    <dgm:pt modelId="{7A770EB7-10BF-4F70-988D-144B276000D2}" type="parTrans" cxnId="{0B975579-BE64-4F26-A941-397E6BCFD045}">
      <dgm:prSet/>
      <dgm:spPr/>
      <dgm:t>
        <a:bodyPr/>
        <a:lstStyle/>
        <a:p>
          <a:endParaRPr lang="en-US"/>
        </a:p>
      </dgm:t>
    </dgm:pt>
    <dgm:pt modelId="{32088FAE-F522-4444-AE60-F4DB603E24DD}" type="sibTrans" cxnId="{0B975579-BE64-4F26-A941-397E6BCFD045}">
      <dgm:prSet/>
      <dgm:spPr/>
      <dgm:t>
        <a:bodyPr/>
        <a:lstStyle/>
        <a:p>
          <a:endParaRPr lang="en-US"/>
        </a:p>
      </dgm:t>
    </dgm:pt>
    <dgm:pt modelId="{C19E4F2D-C693-4A5F-9775-26B4FE5D48C4}">
      <dgm:prSet/>
      <dgm:spPr/>
      <dgm:t>
        <a:bodyPr/>
        <a:lstStyle/>
        <a:p>
          <a:r>
            <a:rPr lang="en-US" dirty="0"/>
            <a:t>Model 2</a:t>
          </a:r>
        </a:p>
      </dgm:t>
    </dgm:pt>
    <dgm:pt modelId="{84432BF4-72C4-431D-84E5-95F5CC260F18}" type="parTrans" cxnId="{F2928A92-D586-4FA9-87B0-9E9D66191AF0}">
      <dgm:prSet/>
      <dgm:spPr/>
      <dgm:t>
        <a:bodyPr/>
        <a:lstStyle/>
        <a:p>
          <a:endParaRPr lang="en-US"/>
        </a:p>
      </dgm:t>
    </dgm:pt>
    <dgm:pt modelId="{CAD4FE1E-07D4-419D-936F-6F762127A72B}" type="sibTrans" cxnId="{F2928A92-D586-4FA9-87B0-9E9D66191AF0}">
      <dgm:prSet/>
      <dgm:spPr/>
      <dgm:t>
        <a:bodyPr/>
        <a:lstStyle/>
        <a:p>
          <a:endParaRPr lang="en-US"/>
        </a:p>
      </dgm:t>
    </dgm:pt>
    <dgm:pt modelId="{36A5D6B8-0991-4871-9152-8B1B9689A820}">
      <dgm:prSet/>
      <dgm:spPr/>
      <dgm:t>
        <a:bodyPr/>
        <a:lstStyle/>
        <a:p>
          <a:endParaRPr lang="en-US" dirty="0"/>
        </a:p>
      </dgm:t>
    </dgm:pt>
    <dgm:pt modelId="{342C0EEA-66DC-4E8A-8153-9657A9B6D785}" type="parTrans" cxnId="{5C2D7341-8E4F-47D0-868E-35CEDEA19422}">
      <dgm:prSet/>
      <dgm:spPr/>
      <dgm:t>
        <a:bodyPr/>
        <a:lstStyle/>
        <a:p>
          <a:endParaRPr lang="en-US"/>
        </a:p>
      </dgm:t>
    </dgm:pt>
    <dgm:pt modelId="{347CB9C9-71BE-4A16-AB12-6B1B81F857DE}" type="sibTrans" cxnId="{5C2D7341-8E4F-47D0-868E-35CEDEA19422}">
      <dgm:prSet/>
      <dgm:spPr/>
      <dgm:t>
        <a:bodyPr/>
        <a:lstStyle/>
        <a:p>
          <a:endParaRPr lang="en-US"/>
        </a:p>
      </dgm:t>
    </dgm:pt>
    <dgm:pt modelId="{32E08839-B6FD-4432-87B1-61E4955388C3}">
      <dgm:prSet/>
      <dgm:spPr/>
      <dgm:t>
        <a:bodyPr/>
        <a:lstStyle/>
        <a:p>
          <a:r>
            <a:rPr lang="en-US" dirty="0"/>
            <a:t>Model 3</a:t>
          </a:r>
        </a:p>
      </dgm:t>
    </dgm:pt>
    <dgm:pt modelId="{88784B53-6010-4CD0-AB68-3BA340AAD931}" type="parTrans" cxnId="{F722CB32-9551-422B-B802-161B10F410E2}">
      <dgm:prSet/>
      <dgm:spPr/>
      <dgm:t>
        <a:bodyPr/>
        <a:lstStyle/>
        <a:p>
          <a:endParaRPr lang="en-US"/>
        </a:p>
      </dgm:t>
    </dgm:pt>
    <dgm:pt modelId="{B515FA16-E5D1-4858-80BB-BA4D118F98BE}" type="sibTrans" cxnId="{F722CB32-9551-422B-B802-161B10F410E2}">
      <dgm:prSet/>
      <dgm:spPr/>
      <dgm:t>
        <a:bodyPr/>
        <a:lstStyle/>
        <a:p>
          <a:endParaRPr lang="en-US"/>
        </a:p>
      </dgm:t>
    </dgm:pt>
    <dgm:pt modelId="{E184C46B-FB1A-46D9-B4E3-3850BA2C3A97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FDCACFB-A169-46E9-A0E4-C60853958ACA}" type="parTrans" cxnId="{1E7AE2A2-31B6-4381-8300-EE934E231E0D}">
      <dgm:prSet/>
      <dgm:spPr/>
      <dgm:t>
        <a:bodyPr/>
        <a:lstStyle/>
        <a:p>
          <a:endParaRPr lang="en-US"/>
        </a:p>
      </dgm:t>
    </dgm:pt>
    <dgm:pt modelId="{A630528E-60DE-489C-BCE4-241D4EB9B187}" type="sibTrans" cxnId="{1E7AE2A2-31B6-4381-8300-EE934E231E0D}">
      <dgm:prSet/>
      <dgm:spPr/>
      <dgm:t>
        <a:bodyPr/>
        <a:lstStyle/>
        <a:p>
          <a:endParaRPr lang="en-US"/>
        </a:p>
      </dgm:t>
    </dgm:pt>
    <dgm:pt modelId="{A5BF83CF-298D-4779-A600-DE1A31600612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56E179D-435D-4336-8CC6-3430FD49FD03}" type="parTrans" cxnId="{4581DBCC-0C60-4E1B-85BC-3CB23C1EE3DB}">
      <dgm:prSet/>
      <dgm:spPr/>
      <dgm:t>
        <a:bodyPr/>
        <a:lstStyle/>
        <a:p>
          <a:endParaRPr lang="en-US"/>
        </a:p>
      </dgm:t>
    </dgm:pt>
    <dgm:pt modelId="{DA81EE6F-8146-4240-837B-4ED1A205444D}" type="sibTrans" cxnId="{4581DBCC-0C60-4E1B-85BC-3CB23C1EE3DB}">
      <dgm:prSet/>
      <dgm:spPr/>
      <dgm:t>
        <a:bodyPr/>
        <a:lstStyle/>
        <a:p>
          <a:endParaRPr lang="en-US"/>
        </a:p>
      </dgm:t>
    </dgm:pt>
    <dgm:pt modelId="{FBB6720A-B6B4-4134-8716-4F924CBECD61}" type="pres">
      <dgm:prSet presAssocID="{A2389432-9DCD-4CF7-A0D0-8E6965079036}" presName="Name0" presStyleCnt="0">
        <dgm:presLayoutVars>
          <dgm:dir/>
          <dgm:animLvl val="lvl"/>
          <dgm:resizeHandles val="exact"/>
        </dgm:presLayoutVars>
      </dgm:prSet>
      <dgm:spPr/>
    </dgm:pt>
    <dgm:pt modelId="{8EE679DF-14BF-47FA-80F1-2AE751D5ECA6}" type="pres">
      <dgm:prSet presAssocID="{E90F34F2-7A34-4711-96DB-0FE70D5C1660}" presName="linNode" presStyleCnt="0"/>
      <dgm:spPr/>
    </dgm:pt>
    <dgm:pt modelId="{111A0B3A-936F-4D0F-BE0D-552A8300A9F1}" type="pres">
      <dgm:prSet presAssocID="{E90F34F2-7A34-4711-96DB-0FE70D5C166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4FCC482-004C-41A7-86B7-1D4F402D9CF1}" type="pres">
      <dgm:prSet presAssocID="{E90F34F2-7A34-4711-96DB-0FE70D5C1660}" presName="descendantText" presStyleLbl="alignAccFollowNode1" presStyleIdx="0" presStyleCnt="3">
        <dgm:presLayoutVars>
          <dgm:bulletEnabled/>
        </dgm:presLayoutVars>
      </dgm:prSet>
      <dgm:spPr/>
    </dgm:pt>
    <dgm:pt modelId="{A19310E7-841E-40C6-9422-44940F572E80}" type="pres">
      <dgm:prSet presAssocID="{32088FAE-F522-4444-AE60-F4DB603E24DD}" presName="sp" presStyleCnt="0"/>
      <dgm:spPr/>
    </dgm:pt>
    <dgm:pt modelId="{FBCB5608-D7F0-4677-A106-2EE39B4B3BA0}" type="pres">
      <dgm:prSet presAssocID="{C19E4F2D-C693-4A5F-9775-26B4FE5D48C4}" presName="linNode" presStyleCnt="0"/>
      <dgm:spPr/>
    </dgm:pt>
    <dgm:pt modelId="{2BF6A06D-7065-4C3E-A6F2-CE058C9A4126}" type="pres">
      <dgm:prSet presAssocID="{C19E4F2D-C693-4A5F-9775-26B4FE5D48C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A8F09B9-3B09-44C1-8D04-54F9783EE328}" type="pres">
      <dgm:prSet presAssocID="{C19E4F2D-C693-4A5F-9775-26B4FE5D48C4}" presName="descendantText" presStyleLbl="alignAccFollowNode1" presStyleIdx="1" presStyleCnt="3">
        <dgm:presLayoutVars>
          <dgm:bulletEnabled/>
        </dgm:presLayoutVars>
      </dgm:prSet>
      <dgm:spPr/>
    </dgm:pt>
    <dgm:pt modelId="{04D27A87-465A-4C44-ACD5-AFA1B9CAA76E}" type="pres">
      <dgm:prSet presAssocID="{CAD4FE1E-07D4-419D-936F-6F762127A72B}" presName="sp" presStyleCnt="0"/>
      <dgm:spPr/>
    </dgm:pt>
    <dgm:pt modelId="{6E979F19-EF07-4C3A-B184-EF9E40D636EC}" type="pres">
      <dgm:prSet presAssocID="{32E08839-B6FD-4432-87B1-61E4955388C3}" presName="linNode" presStyleCnt="0"/>
      <dgm:spPr/>
    </dgm:pt>
    <dgm:pt modelId="{F4FC4384-9498-4B18-963A-7299918BEC04}" type="pres">
      <dgm:prSet presAssocID="{32E08839-B6FD-4432-87B1-61E4955388C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0D48CEA-0A4D-4C19-B10F-343851BC3EB0}" type="pres">
      <dgm:prSet presAssocID="{32E08839-B6FD-4432-87B1-61E4955388C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BCE442D-E641-4D35-A171-24B798C30C49}" type="presOf" srcId="{A5BF83CF-298D-4779-A600-DE1A31600612}" destId="{74FCC482-004C-41A7-86B7-1D4F402D9CF1}" srcOrd="0" destOrd="0" presId="urn:microsoft.com/office/officeart/2016/7/layout/VerticalSolidActionList"/>
    <dgm:cxn modelId="{F722CB32-9551-422B-B802-161B10F410E2}" srcId="{A2389432-9DCD-4CF7-A0D0-8E6965079036}" destId="{32E08839-B6FD-4432-87B1-61E4955388C3}" srcOrd="2" destOrd="0" parTransId="{88784B53-6010-4CD0-AB68-3BA340AAD931}" sibTransId="{B515FA16-E5D1-4858-80BB-BA4D118F98BE}"/>
    <dgm:cxn modelId="{2E63185D-F820-4892-A666-053297F4D9CA}" type="presOf" srcId="{E90F34F2-7A34-4711-96DB-0FE70D5C1660}" destId="{111A0B3A-936F-4D0F-BE0D-552A8300A9F1}" srcOrd="0" destOrd="0" presId="urn:microsoft.com/office/officeart/2016/7/layout/VerticalSolidActionList"/>
    <dgm:cxn modelId="{5C2D7341-8E4F-47D0-868E-35CEDEA19422}" srcId="{C19E4F2D-C693-4A5F-9775-26B4FE5D48C4}" destId="{36A5D6B8-0991-4871-9152-8B1B9689A820}" srcOrd="0" destOrd="0" parTransId="{342C0EEA-66DC-4E8A-8153-9657A9B6D785}" sibTransId="{347CB9C9-71BE-4A16-AB12-6B1B81F857DE}"/>
    <dgm:cxn modelId="{8F06D446-8504-4F3B-BABD-5F6EA80899EE}" type="presOf" srcId="{32E08839-B6FD-4432-87B1-61E4955388C3}" destId="{F4FC4384-9498-4B18-963A-7299918BEC04}" srcOrd="0" destOrd="0" presId="urn:microsoft.com/office/officeart/2016/7/layout/VerticalSolidActionList"/>
    <dgm:cxn modelId="{E8BB676B-CCAE-41D7-8835-70979A8A7278}" type="presOf" srcId="{E184C46B-FB1A-46D9-B4E3-3850BA2C3A97}" destId="{B0D48CEA-0A4D-4C19-B10F-343851BC3EB0}" srcOrd="0" destOrd="0" presId="urn:microsoft.com/office/officeart/2016/7/layout/VerticalSolidActionList"/>
    <dgm:cxn modelId="{0B975579-BE64-4F26-A941-397E6BCFD045}" srcId="{A2389432-9DCD-4CF7-A0D0-8E6965079036}" destId="{E90F34F2-7A34-4711-96DB-0FE70D5C1660}" srcOrd="0" destOrd="0" parTransId="{7A770EB7-10BF-4F70-988D-144B276000D2}" sibTransId="{32088FAE-F522-4444-AE60-F4DB603E24DD}"/>
    <dgm:cxn modelId="{9261438A-BB2E-4B63-BC78-CFA06EE723CD}" type="presOf" srcId="{36A5D6B8-0991-4871-9152-8B1B9689A820}" destId="{2A8F09B9-3B09-44C1-8D04-54F9783EE328}" srcOrd="0" destOrd="0" presId="urn:microsoft.com/office/officeart/2016/7/layout/VerticalSolidActionList"/>
    <dgm:cxn modelId="{F2928A92-D586-4FA9-87B0-9E9D66191AF0}" srcId="{A2389432-9DCD-4CF7-A0D0-8E6965079036}" destId="{C19E4F2D-C693-4A5F-9775-26B4FE5D48C4}" srcOrd="1" destOrd="0" parTransId="{84432BF4-72C4-431D-84E5-95F5CC260F18}" sibTransId="{CAD4FE1E-07D4-419D-936F-6F762127A72B}"/>
    <dgm:cxn modelId="{7E1FA99C-F2E0-416D-9CC7-4EA2C8C37821}" type="presOf" srcId="{C19E4F2D-C693-4A5F-9775-26B4FE5D48C4}" destId="{2BF6A06D-7065-4C3E-A6F2-CE058C9A4126}" srcOrd="0" destOrd="0" presId="urn:microsoft.com/office/officeart/2016/7/layout/VerticalSolidActionList"/>
    <dgm:cxn modelId="{1E7AE2A2-31B6-4381-8300-EE934E231E0D}" srcId="{32E08839-B6FD-4432-87B1-61E4955388C3}" destId="{E184C46B-FB1A-46D9-B4E3-3850BA2C3A97}" srcOrd="0" destOrd="0" parTransId="{6FDCACFB-A169-46E9-A0E4-C60853958ACA}" sibTransId="{A630528E-60DE-489C-BCE4-241D4EB9B187}"/>
    <dgm:cxn modelId="{D982C7AA-3E85-4021-922D-E78C7E40EBAC}" type="presOf" srcId="{A2389432-9DCD-4CF7-A0D0-8E6965079036}" destId="{FBB6720A-B6B4-4134-8716-4F924CBECD61}" srcOrd="0" destOrd="0" presId="urn:microsoft.com/office/officeart/2016/7/layout/VerticalSolidActionList"/>
    <dgm:cxn modelId="{4581DBCC-0C60-4E1B-85BC-3CB23C1EE3DB}" srcId="{E90F34F2-7A34-4711-96DB-0FE70D5C1660}" destId="{A5BF83CF-298D-4779-A600-DE1A31600612}" srcOrd="0" destOrd="0" parTransId="{A56E179D-435D-4336-8CC6-3430FD49FD03}" sibTransId="{DA81EE6F-8146-4240-837B-4ED1A205444D}"/>
    <dgm:cxn modelId="{E6046963-70ED-4AF4-89BC-B8C57CCB58F9}" type="presParOf" srcId="{FBB6720A-B6B4-4134-8716-4F924CBECD61}" destId="{8EE679DF-14BF-47FA-80F1-2AE751D5ECA6}" srcOrd="0" destOrd="0" presId="urn:microsoft.com/office/officeart/2016/7/layout/VerticalSolidActionList"/>
    <dgm:cxn modelId="{036AEED7-1F3F-4F64-A19B-23CE4C440A39}" type="presParOf" srcId="{8EE679DF-14BF-47FA-80F1-2AE751D5ECA6}" destId="{111A0B3A-936F-4D0F-BE0D-552A8300A9F1}" srcOrd="0" destOrd="0" presId="urn:microsoft.com/office/officeart/2016/7/layout/VerticalSolidActionList"/>
    <dgm:cxn modelId="{5F08C1C6-6F22-4ED6-95B0-9906052649E9}" type="presParOf" srcId="{8EE679DF-14BF-47FA-80F1-2AE751D5ECA6}" destId="{74FCC482-004C-41A7-86B7-1D4F402D9CF1}" srcOrd="1" destOrd="0" presId="urn:microsoft.com/office/officeart/2016/7/layout/VerticalSolidActionList"/>
    <dgm:cxn modelId="{D7249F2F-5075-4081-8B9E-1ABC46FAD84E}" type="presParOf" srcId="{FBB6720A-B6B4-4134-8716-4F924CBECD61}" destId="{A19310E7-841E-40C6-9422-44940F572E80}" srcOrd="1" destOrd="0" presId="urn:microsoft.com/office/officeart/2016/7/layout/VerticalSolidActionList"/>
    <dgm:cxn modelId="{F7C30938-8958-4775-BFEA-1BB5F0756D6D}" type="presParOf" srcId="{FBB6720A-B6B4-4134-8716-4F924CBECD61}" destId="{FBCB5608-D7F0-4677-A106-2EE39B4B3BA0}" srcOrd="2" destOrd="0" presId="urn:microsoft.com/office/officeart/2016/7/layout/VerticalSolidActionList"/>
    <dgm:cxn modelId="{E7410C70-BC42-4848-80EF-5F2B7999D399}" type="presParOf" srcId="{FBCB5608-D7F0-4677-A106-2EE39B4B3BA0}" destId="{2BF6A06D-7065-4C3E-A6F2-CE058C9A4126}" srcOrd="0" destOrd="0" presId="urn:microsoft.com/office/officeart/2016/7/layout/VerticalSolidActionList"/>
    <dgm:cxn modelId="{31C4874B-701F-473B-90FF-271DA4E1B6F8}" type="presParOf" srcId="{FBCB5608-D7F0-4677-A106-2EE39B4B3BA0}" destId="{2A8F09B9-3B09-44C1-8D04-54F9783EE328}" srcOrd="1" destOrd="0" presId="urn:microsoft.com/office/officeart/2016/7/layout/VerticalSolidActionList"/>
    <dgm:cxn modelId="{088B3B50-4711-432E-B80F-7CACC6F7B87D}" type="presParOf" srcId="{FBB6720A-B6B4-4134-8716-4F924CBECD61}" destId="{04D27A87-465A-4C44-ACD5-AFA1B9CAA76E}" srcOrd="3" destOrd="0" presId="urn:microsoft.com/office/officeart/2016/7/layout/VerticalSolidActionList"/>
    <dgm:cxn modelId="{0006AA53-51E8-494E-B002-9C2E4D00E9FD}" type="presParOf" srcId="{FBB6720A-B6B4-4134-8716-4F924CBECD61}" destId="{6E979F19-EF07-4C3A-B184-EF9E40D636EC}" srcOrd="4" destOrd="0" presId="urn:microsoft.com/office/officeart/2016/7/layout/VerticalSolidActionList"/>
    <dgm:cxn modelId="{FCC75835-9907-4C53-AC69-0AFBA3650BA3}" type="presParOf" srcId="{6E979F19-EF07-4C3A-B184-EF9E40D636EC}" destId="{F4FC4384-9498-4B18-963A-7299918BEC04}" srcOrd="0" destOrd="0" presId="urn:microsoft.com/office/officeart/2016/7/layout/VerticalSolidActionList"/>
    <dgm:cxn modelId="{41B8C128-3CBE-4B2B-8554-07078DBD6B25}" type="presParOf" srcId="{6E979F19-EF07-4C3A-B184-EF9E40D636EC}" destId="{B0D48CEA-0A4D-4C19-B10F-343851BC3EB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389432-9DCD-4CF7-A0D0-8E696507903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0F34F2-7A34-4711-96DB-0FE70D5C1660}">
      <dgm:prSet/>
      <dgm:spPr/>
      <dgm:t>
        <a:bodyPr/>
        <a:lstStyle/>
        <a:p>
          <a:r>
            <a:rPr lang="en-US" dirty="0"/>
            <a:t>Model 1</a:t>
          </a:r>
        </a:p>
      </dgm:t>
    </dgm:pt>
    <dgm:pt modelId="{7A770EB7-10BF-4F70-988D-144B276000D2}" type="parTrans" cxnId="{0B975579-BE64-4F26-A941-397E6BCFD045}">
      <dgm:prSet/>
      <dgm:spPr/>
      <dgm:t>
        <a:bodyPr/>
        <a:lstStyle/>
        <a:p>
          <a:endParaRPr lang="en-US"/>
        </a:p>
      </dgm:t>
    </dgm:pt>
    <dgm:pt modelId="{32088FAE-F522-4444-AE60-F4DB603E24DD}" type="sibTrans" cxnId="{0B975579-BE64-4F26-A941-397E6BCFD045}">
      <dgm:prSet/>
      <dgm:spPr/>
      <dgm:t>
        <a:bodyPr/>
        <a:lstStyle/>
        <a:p>
          <a:endParaRPr lang="en-US"/>
        </a:p>
      </dgm:t>
    </dgm:pt>
    <dgm:pt modelId="{C19E4F2D-C693-4A5F-9775-26B4FE5D48C4}">
      <dgm:prSet/>
      <dgm:spPr/>
      <dgm:t>
        <a:bodyPr/>
        <a:lstStyle/>
        <a:p>
          <a:r>
            <a:rPr lang="en-US" dirty="0"/>
            <a:t>Model 2</a:t>
          </a:r>
        </a:p>
      </dgm:t>
    </dgm:pt>
    <dgm:pt modelId="{84432BF4-72C4-431D-84E5-95F5CC260F18}" type="parTrans" cxnId="{F2928A92-D586-4FA9-87B0-9E9D66191AF0}">
      <dgm:prSet/>
      <dgm:spPr/>
      <dgm:t>
        <a:bodyPr/>
        <a:lstStyle/>
        <a:p>
          <a:endParaRPr lang="en-US"/>
        </a:p>
      </dgm:t>
    </dgm:pt>
    <dgm:pt modelId="{CAD4FE1E-07D4-419D-936F-6F762127A72B}" type="sibTrans" cxnId="{F2928A92-D586-4FA9-87B0-9E9D66191AF0}">
      <dgm:prSet/>
      <dgm:spPr/>
      <dgm:t>
        <a:bodyPr/>
        <a:lstStyle/>
        <a:p>
          <a:endParaRPr lang="en-US"/>
        </a:p>
      </dgm:t>
    </dgm:pt>
    <dgm:pt modelId="{36A5D6B8-0991-4871-9152-8B1B9689A820}">
      <dgm:prSet/>
      <dgm:spPr/>
      <dgm:t>
        <a:bodyPr/>
        <a:lstStyle/>
        <a:p>
          <a:endParaRPr lang="en-US" dirty="0"/>
        </a:p>
      </dgm:t>
    </dgm:pt>
    <dgm:pt modelId="{342C0EEA-66DC-4E8A-8153-9657A9B6D785}" type="parTrans" cxnId="{5C2D7341-8E4F-47D0-868E-35CEDEA19422}">
      <dgm:prSet/>
      <dgm:spPr/>
      <dgm:t>
        <a:bodyPr/>
        <a:lstStyle/>
        <a:p>
          <a:endParaRPr lang="en-US"/>
        </a:p>
      </dgm:t>
    </dgm:pt>
    <dgm:pt modelId="{347CB9C9-71BE-4A16-AB12-6B1B81F857DE}" type="sibTrans" cxnId="{5C2D7341-8E4F-47D0-868E-35CEDEA19422}">
      <dgm:prSet/>
      <dgm:spPr/>
      <dgm:t>
        <a:bodyPr/>
        <a:lstStyle/>
        <a:p>
          <a:endParaRPr lang="en-US"/>
        </a:p>
      </dgm:t>
    </dgm:pt>
    <dgm:pt modelId="{32E08839-B6FD-4432-87B1-61E4955388C3}">
      <dgm:prSet/>
      <dgm:spPr/>
      <dgm:t>
        <a:bodyPr/>
        <a:lstStyle/>
        <a:p>
          <a:r>
            <a:rPr lang="en-US" dirty="0"/>
            <a:t>Model 3</a:t>
          </a:r>
        </a:p>
      </dgm:t>
    </dgm:pt>
    <dgm:pt modelId="{88784B53-6010-4CD0-AB68-3BA340AAD931}" type="parTrans" cxnId="{F722CB32-9551-422B-B802-161B10F410E2}">
      <dgm:prSet/>
      <dgm:spPr/>
      <dgm:t>
        <a:bodyPr/>
        <a:lstStyle/>
        <a:p>
          <a:endParaRPr lang="en-US"/>
        </a:p>
      </dgm:t>
    </dgm:pt>
    <dgm:pt modelId="{B515FA16-E5D1-4858-80BB-BA4D118F98BE}" type="sibTrans" cxnId="{F722CB32-9551-422B-B802-161B10F410E2}">
      <dgm:prSet/>
      <dgm:spPr/>
      <dgm:t>
        <a:bodyPr/>
        <a:lstStyle/>
        <a:p>
          <a:endParaRPr lang="en-US"/>
        </a:p>
      </dgm:t>
    </dgm:pt>
    <dgm:pt modelId="{E184C46B-FB1A-46D9-B4E3-3850BA2C3A97}">
      <dgm:prSet/>
      <dgm:spPr/>
      <dgm:t>
        <a:bodyPr/>
        <a:lstStyle/>
        <a:p>
          <a:endParaRPr lang="en-US" sz="2000" dirty="0"/>
        </a:p>
      </dgm:t>
    </dgm:pt>
    <dgm:pt modelId="{6FDCACFB-A169-46E9-A0E4-C60853958ACA}" type="parTrans" cxnId="{1E7AE2A2-31B6-4381-8300-EE934E231E0D}">
      <dgm:prSet/>
      <dgm:spPr/>
      <dgm:t>
        <a:bodyPr/>
        <a:lstStyle/>
        <a:p>
          <a:endParaRPr lang="en-US"/>
        </a:p>
      </dgm:t>
    </dgm:pt>
    <dgm:pt modelId="{A630528E-60DE-489C-BCE4-241D4EB9B187}" type="sibTrans" cxnId="{1E7AE2A2-31B6-4381-8300-EE934E231E0D}">
      <dgm:prSet/>
      <dgm:spPr/>
      <dgm:t>
        <a:bodyPr/>
        <a:lstStyle/>
        <a:p>
          <a:endParaRPr lang="en-US"/>
        </a:p>
      </dgm:t>
    </dgm:pt>
    <dgm:pt modelId="{A5BF83CF-298D-4779-A600-DE1A31600612}">
      <dgm:prSet custT="1"/>
      <dgm:spPr/>
      <dgm:t>
        <a:bodyPr/>
        <a:lstStyle/>
        <a:p>
          <a:endParaRPr lang="en-US" sz="2000" dirty="0"/>
        </a:p>
      </dgm:t>
    </dgm:pt>
    <dgm:pt modelId="{A56E179D-435D-4336-8CC6-3430FD49FD03}" type="parTrans" cxnId="{4581DBCC-0C60-4E1B-85BC-3CB23C1EE3DB}">
      <dgm:prSet/>
      <dgm:spPr/>
      <dgm:t>
        <a:bodyPr/>
        <a:lstStyle/>
        <a:p>
          <a:endParaRPr lang="en-US"/>
        </a:p>
      </dgm:t>
    </dgm:pt>
    <dgm:pt modelId="{DA81EE6F-8146-4240-837B-4ED1A205444D}" type="sibTrans" cxnId="{4581DBCC-0C60-4E1B-85BC-3CB23C1EE3DB}">
      <dgm:prSet/>
      <dgm:spPr/>
      <dgm:t>
        <a:bodyPr/>
        <a:lstStyle/>
        <a:p>
          <a:endParaRPr lang="en-US"/>
        </a:p>
      </dgm:t>
    </dgm:pt>
    <dgm:pt modelId="{FBB6720A-B6B4-4134-8716-4F924CBECD61}" type="pres">
      <dgm:prSet presAssocID="{A2389432-9DCD-4CF7-A0D0-8E6965079036}" presName="Name0" presStyleCnt="0">
        <dgm:presLayoutVars>
          <dgm:dir/>
          <dgm:animLvl val="lvl"/>
          <dgm:resizeHandles val="exact"/>
        </dgm:presLayoutVars>
      </dgm:prSet>
      <dgm:spPr/>
    </dgm:pt>
    <dgm:pt modelId="{8EE679DF-14BF-47FA-80F1-2AE751D5ECA6}" type="pres">
      <dgm:prSet presAssocID="{E90F34F2-7A34-4711-96DB-0FE70D5C1660}" presName="linNode" presStyleCnt="0"/>
      <dgm:spPr/>
    </dgm:pt>
    <dgm:pt modelId="{111A0B3A-936F-4D0F-BE0D-552A8300A9F1}" type="pres">
      <dgm:prSet presAssocID="{E90F34F2-7A34-4711-96DB-0FE70D5C166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4FCC482-004C-41A7-86B7-1D4F402D9CF1}" type="pres">
      <dgm:prSet presAssocID="{E90F34F2-7A34-4711-96DB-0FE70D5C1660}" presName="descendantText" presStyleLbl="alignAccFollowNode1" presStyleIdx="0" presStyleCnt="3">
        <dgm:presLayoutVars>
          <dgm:bulletEnabled/>
        </dgm:presLayoutVars>
      </dgm:prSet>
      <dgm:spPr/>
    </dgm:pt>
    <dgm:pt modelId="{A19310E7-841E-40C6-9422-44940F572E80}" type="pres">
      <dgm:prSet presAssocID="{32088FAE-F522-4444-AE60-F4DB603E24DD}" presName="sp" presStyleCnt="0"/>
      <dgm:spPr/>
    </dgm:pt>
    <dgm:pt modelId="{FBCB5608-D7F0-4677-A106-2EE39B4B3BA0}" type="pres">
      <dgm:prSet presAssocID="{C19E4F2D-C693-4A5F-9775-26B4FE5D48C4}" presName="linNode" presStyleCnt="0"/>
      <dgm:spPr/>
    </dgm:pt>
    <dgm:pt modelId="{2BF6A06D-7065-4C3E-A6F2-CE058C9A4126}" type="pres">
      <dgm:prSet presAssocID="{C19E4F2D-C693-4A5F-9775-26B4FE5D48C4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A8F09B9-3B09-44C1-8D04-54F9783EE328}" type="pres">
      <dgm:prSet presAssocID="{C19E4F2D-C693-4A5F-9775-26B4FE5D48C4}" presName="descendantText" presStyleLbl="alignAccFollowNode1" presStyleIdx="1" presStyleCnt="3">
        <dgm:presLayoutVars>
          <dgm:bulletEnabled/>
        </dgm:presLayoutVars>
      </dgm:prSet>
      <dgm:spPr/>
    </dgm:pt>
    <dgm:pt modelId="{04D27A87-465A-4C44-ACD5-AFA1B9CAA76E}" type="pres">
      <dgm:prSet presAssocID="{CAD4FE1E-07D4-419D-936F-6F762127A72B}" presName="sp" presStyleCnt="0"/>
      <dgm:spPr/>
    </dgm:pt>
    <dgm:pt modelId="{6E979F19-EF07-4C3A-B184-EF9E40D636EC}" type="pres">
      <dgm:prSet presAssocID="{32E08839-B6FD-4432-87B1-61E4955388C3}" presName="linNode" presStyleCnt="0"/>
      <dgm:spPr/>
    </dgm:pt>
    <dgm:pt modelId="{F4FC4384-9498-4B18-963A-7299918BEC04}" type="pres">
      <dgm:prSet presAssocID="{32E08839-B6FD-4432-87B1-61E4955388C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0D48CEA-0A4D-4C19-B10F-343851BC3EB0}" type="pres">
      <dgm:prSet presAssocID="{32E08839-B6FD-4432-87B1-61E4955388C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BCE442D-E641-4D35-A171-24B798C30C49}" type="presOf" srcId="{A5BF83CF-298D-4779-A600-DE1A31600612}" destId="{74FCC482-004C-41A7-86B7-1D4F402D9CF1}" srcOrd="0" destOrd="0" presId="urn:microsoft.com/office/officeart/2016/7/layout/VerticalSolidActionList"/>
    <dgm:cxn modelId="{F722CB32-9551-422B-B802-161B10F410E2}" srcId="{A2389432-9DCD-4CF7-A0D0-8E6965079036}" destId="{32E08839-B6FD-4432-87B1-61E4955388C3}" srcOrd="2" destOrd="0" parTransId="{88784B53-6010-4CD0-AB68-3BA340AAD931}" sibTransId="{B515FA16-E5D1-4858-80BB-BA4D118F98BE}"/>
    <dgm:cxn modelId="{2E63185D-F820-4892-A666-053297F4D9CA}" type="presOf" srcId="{E90F34F2-7A34-4711-96DB-0FE70D5C1660}" destId="{111A0B3A-936F-4D0F-BE0D-552A8300A9F1}" srcOrd="0" destOrd="0" presId="urn:microsoft.com/office/officeart/2016/7/layout/VerticalSolidActionList"/>
    <dgm:cxn modelId="{5C2D7341-8E4F-47D0-868E-35CEDEA19422}" srcId="{C19E4F2D-C693-4A5F-9775-26B4FE5D48C4}" destId="{36A5D6B8-0991-4871-9152-8B1B9689A820}" srcOrd="0" destOrd="0" parTransId="{342C0EEA-66DC-4E8A-8153-9657A9B6D785}" sibTransId="{347CB9C9-71BE-4A16-AB12-6B1B81F857DE}"/>
    <dgm:cxn modelId="{8F06D446-8504-4F3B-BABD-5F6EA80899EE}" type="presOf" srcId="{32E08839-B6FD-4432-87B1-61E4955388C3}" destId="{F4FC4384-9498-4B18-963A-7299918BEC04}" srcOrd="0" destOrd="0" presId="urn:microsoft.com/office/officeart/2016/7/layout/VerticalSolidActionList"/>
    <dgm:cxn modelId="{E8BB676B-CCAE-41D7-8835-70979A8A7278}" type="presOf" srcId="{E184C46B-FB1A-46D9-B4E3-3850BA2C3A97}" destId="{B0D48CEA-0A4D-4C19-B10F-343851BC3EB0}" srcOrd="0" destOrd="0" presId="urn:microsoft.com/office/officeart/2016/7/layout/VerticalSolidActionList"/>
    <dgm:cxn modelId="{0B975579-BE64-4F26-A941-397E6BCFD045}" srcId="{A2389432-9DCD-4CF7-A0D0-8E6965079036}" destId="{E90F34F2-7A34-4711-96DB-0FE70D5C1660}" srcOrd="0" destOrd="0" parTransId="{7A770EB7-10BF-4F70-988D-144B276000D2}" sibTransId="{32088FAE-F522-4444-AE60-F4DB603E24DD}"/>
    <dgm:cxn modelId="{9261438A-BB2E-4B63-BC78-CFA06EE723CD}" type="presOf" srcId="{36A5D6B8-0991-4871-9152-8B1B9689A820}" destId="{2A8F09B9-3B09-44C1-8D04-54F9783EE328}" srcOrd="0" destOrd="0" presId="urn:microsoft.com/office/officeart/2016/7/layout/VerticalSolidActionList"/>
    <dgm:cxn modelId="{F2928A92-D586-4FA9-87B0-9E9D66191AF0}" srcId="{A2389432-9DCD-4CF7-A0D0-8E6965079036}" destId="{C19E4F2D-C693-4A5F-9775-26B4FE5D48C4}" srcOrd="1" destOrd="0" parTransId="{84432BF4-72C4-431D-84E5-95F5CC260F18}" sibTransId="{CAD4FE1E-07D4-419D-936F-6F762127A72B}"/>
    <dgm:cxn modelId="{7E1FA99C-F2E0-416D-9CC7-4EA2C8C37821}" type="presOf" srcId="{C19E4F2D-C693-4A5F-9775-26B4FE5D48C4}" destId="{2BF6A06D-7065-4C3E-A6F2-CE058C9A4126}" srcOrd="0" destOrd="0" presId="urn:microsoft.com/office/officeart/2016/7/layout/VerticalSolidActionList"/>
    <dgm:cxn modelId="{1E7AE2A2-31B6-4381-8300-EE934E231E0D}" srcId="{32E08839-B6FD-4432-87B1-61E4955388C3}" destId="{E184C46B-FB1A-46D9-B4E3-3850BA2C3A97}" srcOrd="0" destOrd="0" parTransId="{6FDCACFB-A169-46E9-A0E4-C60853958ACA}" sibTransId="{A630528E-60DE-489C-BCE4-241D4EB9B187}"/>
    <dgm:cxn modelId="{D982C7AA-3E85-4021-922D-E78C7E40EBAC}" type="presOf" srcId="{A2389432-9DCD-4CF7-A0D0-8E6965079036}" destId="{FBB6720A-B6B4-4134-8716-4F924CBECD61}" srcOrd="0" destOrd="0" presId="urn:microsoft.com/office/officeart/2016/7/layout/VerticalSolidActionList"/>
    <dgm:cxn modelId="{4581DBCC-0C60-4E1B-85BC-3CB23C1EE3DB}" srcId="{E90F34F2-7A34-4711-96DB-0FE70D5C1660}" destId="{A5BF83CF-298D-4779-A600-DE1A31600612}" srcOrd="0" destOrd="0" parTransId="{A56E179D-435D-4336-8CC6-3430FD49FD03}" sibTransId="{DA81EE6F-8146-4240-837B-4ED1A205444D}"/>
    <dgm:cxn modelId="{E6046963-70ED-4AF4-89BC-B8C57CCB58F9}" type="presParOf" srcId="{FBB6720A-B6B4-4134-8716-4F924CBECD61}" destId="{8EE679DF-14BF-47FA-80F1-2AE751D5ECA6}" srcOrd="0" destOrd="0" presId="urn:microsoft.com/office/officeart/2016/7/layout/VerticalSolidActionList"/>
    <dgm:cxn modelId="{036AEED7-1F3F-4F64-A19B-23CE4C440A39}" type="presParOf" srcId="{8EE679DF-14BF-47FA-80F1-2AE751D5ECA6}" destId="{111A0B3A-936F-4D0F-BE0D-552A8300A9F1}" srcOrd="0" destOrd="0" presId="urn:microsoft.com/office/officeart/2016/7/layout/VerticalSolidActionList"/>
    <dgm:cxn modelId="{5F08C1C6-6F22-4ED6-95B0-9906052649E9}" type="presParOf" srcId="{8EE679DF-14BF-47FA-80F1-2AE751D5ECA6}" destId="{74FCC482-004C-41A7-86B7-1D4F402D9CF1}" srcOrd="1" destOrd="0" presId="urn:microsoft.com/office/officeart/2016/7/layout/VerticalSolidActionList"/>
    <dgm:cxn modelId="{D7249F2F-5075-4081-8B9E-1ABC46FAD84E}" type="presParOf" srcId="{FBB6720A-B6B4-4134-8716-4F924CBECD61}" destId="{A19310E7-841E-40C6-9422-44940F572E80}" srcOrd="1" destOrd="0" presId="urn:microsoft.com/office/officeart/2016/7/layout/VerticalSolidActionList"/>
    <dgm:cxn modelId="{F7C30938-8958-4775-BFEA-1BB5F0756D6D}" type="presParOf" srcId="{FBB6720A-B6B4-4134-8716-4F924CBECD61}" destId="{FBCB5608-D7F0-4677-A106-2EE39B4B3BA0}" srcOrd="2" destOrd="0" presId="urn:microsoft.com/office/officeart/2016/7/layout/VerticalSolidActionList"/>
    <dgm:cxn modelId="{E7410C70-BC42-4848-80EF-5F2B7999D399}" type="presParOf" srcId="{FBCB5608-D7F0-4677-A106-2EE39B4B3BA0}" destId="{2BF6A06D-7065-4C3E-A6F2-CE058C9A4126}" srcOrd="0" destOrd="0" presId="urn:microsoft.com/office/officeart/2016/7/layout/VerticalSolidActionList"/>
    <dgm:cxn modelId="{31C4874B-701F-473B-90FF-271DA4E1B6F8}" type="presParOf" srcId="{FBCB5608-D7F0-4677-A106-2EE39B4B3BA0}" destId="{2A8F09B9-3B09-44C1-8D04-54F9783EE328}" srcOrd="1" destOrd="0" presId="urn:microsoft.com/office/officeart/2016/7/layout/VerticalSolidActionList"/>
    <dgm:cxn modelId="{088B3B50-4711-432E-B80F-7CACC6F7B87D}" type="presParOf" srcId="{FBB6720A-B6B4-4134-8716-4F924CBECD61}" destId="{04D27A87-465A-4C44-ACD5-AFA1B9CAA76E}" srcOrd="3" destOrd="0" presId="urn:microsoft.com/office/officeart/2016/7/layout/VerticalSolidActionList"/>
    <dgm:cxn modelId="{0006AA53-51E8-494E-B002-9C2E4D00E9FD}" type="presParOf" srcId="{FBB6720A-B6B4-4134-8716-4F924CBECD61}" destId="{6E979F19-EF07-4C3A-B184-EF9E40D636EC}" srcOrd="4" destOrd="0" presId="urn:microsoft.com/office/officeart/2016/7/layout/VerticalSolidActionList"/>
    <dgm:cxn modelId="{FCC75835-9907-4C53-AC69-0AFBA3650BA3}" type="presParOf" srcId="{6E979F19-EF07-4C3A-B184-EF9E40D636EC}" destId="{F4FC4384-9498-4B18-963A-7299918BEC04}" srcOrd="0" destOrd="0" presId="urn:microsoft.com/office/officeart/2016/7/layout/VerticalSolidActionList"/>
    <dgm:cxn modelId="{41B8C128-3CBE-4B2B-8554-07078DBD6B25}" type="presParOf" srcId="{6E979F19-EF07-4C3A-B184-EF9E40D636EC}" destId="{B0D48CEA-0A4D-4C19-B10F-343851BC3EB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C482-004C-41A7-86B7-1D4F402D9CF1}">
      <dsp:nvSpPr>
        <dsp:cNvPr id="0" name=""/>
        <dsp:cNvSpPr/>
      </dsp:nvSpPr>
      <dsp:spPr>
        <a:xfrm>
          <a:off x="2153827" y="342"/>
          <a:ext cx="8615310" cy="18928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480776" rIns="167161" bIns="4807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153827" y="342"/>
        <a:ext cx="8615310" cy="1892817"/>
      </dsp:txXfrm>
    </dsp:sp>
    <dsp:sp modelId="{111A0B3A-936F-4D0F-BE0D-552A8300A9F1}">
      <dsp:nvSpPr>
        <dsp:cNvPr id="0" name=""/>
        <dsp:cNvSpPr/>
      </dsp:nvSpPr>
      <dsp:spPr>
        <a:xfrm>
          <a:off x="0" y="342"/>
          <a:ext cx="2153827" cy="1892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86968" rIns="113973" bIns="18696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1</a:t>
          </a:r>
        </a:p>
      </dsp:txBody>
      <dsp:txXfrm>
        <a:off x="0" y="342"/>
        <a:ext cx="2153827" cy="1892817"/>
      </dsp:txXfrm>
    </dsp:sp>
    <dsp:sp modelId="{2A8F09B9-3B09-44C1-8D04-54F9783EE328}">
      <dsp:nvSpPr>
        <dsp:cNvPr id="0" name=""/>
        <dsp:cNvSpPr/>
      </dsp:nvSpPr>
      <dsp:spPr>
        <a:xfrm>
          <a:off x="2153827" y="2006729"/>
          <a:ext cx="8615310" cy="189281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480776" rIns="167161" bIns="48077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153827" y="2006729"/>
        <a:ext cx="8615310" cy="1892817"/>
      </dsp:txXfrm>
    </dsp:sp>
    <dsp:sp modelId="{2BF6A06D-7065-4C3E-A6F2-CE058C9A4126}">
      <dsp:nvSpPr>
        <dsp:cNvPr id="0" name=""/>
        <dsp:cNvSpPr/>
      </dsp:nvSpPr>
      <dsp:spPr>
        <a:xfrm>
          <a:off x="0" y="2006729"/>
          <a:ext cx="2153827" cy="189281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86968" rIns="113973" bIns="18696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2</a:t>
          </a:r>
        </a:p>
      </dsp:txBody>
      <dsp:txXfrm>
        <a:off x="0" y="2006729"/>
        <a:ext cx="2153827" cy="1892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C482-004C-41A7-86B7-1D4F402D9CF1}">
      <dsp:nvSpPr>
        <dsp:cNvPr id="0" name=""/>
        <dsp:cNvSpPr/>
      </dsp:nvSpPr>
      <dsp:spPr>
        <a:xfrm>
          <a:off x="2153827" y="1218"/>
          <a:ext cx="8615310" cy="12491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317293" rIns="167161" bIns="3172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𝐸𝑚𝑝𝑙𝑜𝑦𝑒𝑑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2000" i="1" kern="1200">
                  <a:latin typeface="Cambria Math" panose="02040503050406030204" pitchFamily="18" charset="0"/>
                </a:rPr>
                <m:t>= 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𝛽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000" i="1" kern="1200">
                  <a:latin typeface="Cambria Math" panose="02040503050406030204" pitchFamily="18" charset="0"/>
                </a:rPr>
                <m:t>+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𝛽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𝐼𝑛𝑑𝑢𝑠𝑡𝑟𝑦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2000" kern="1200" dirty="0"/>
            <a:t> </a:t>
          </a:r>
        </a:p>
      </dsp:txBody>
      <dsp:txXfrm>
        <a:off x="2153827" y="1218"/>
        <a:ext cx="8615310" cy="1249183"/>
      </dsp:txXfrm>
    </dsp:sp>
    <dsp:sp modelId="{111A0B3A-936F-4D0F-BE0D-552A8300A9F1}">
      <dsp:nvSpPr>
        <dsp:cNvPr id="0" name=""/>
        <dsp:cNvSpPr/>
      </dsp:nvSpPr>
      <dsp:spPr>
        <a:xfrm>
          <a:off x="0" y="1218"/>
          <a:ext cx="2153827" cy="1249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23392" rIns="113973" bIns="1233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1</a:t>
          </a:r>
        </a:p>
      </dsp:txBody>
      <dsp:txXfrm>
        <a:off x="0" y="1218"/>
        <a:ext cx="2153827" cy="1249183"/>
      </dsp:txXfrm>
    </dsp:sp>
    <dsp:sp modelId="{2A8F09B9-3B09-44C1-8D04-54F9783EE328}">
      <dsp:nvSpPr>
        <dsp:cNvPr id="0" name=""/>
        <dsp:cNvSpPr/>
      </dsp:nvSpPr>
      <dsp:spPr>
        <a:xfrm>
          <a:off x="2153827" y="1325353"/>
          <a:ext cx="8615310" cy="1249183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317293" rIns="167161" bIns="3172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153827" y="1325353"/>
        <a:ext cx="8615310" cy="1249183"/>
      </dsp:txXfrm>
    </dsp:sp>
    <dsp:sp modelId="{2BF6A06D-7065-4C3E-A6F2-CE058C9A4126}">
      <dsp:nvSpPr>
        <dsp:cNvPr id="0" name=""/>
        <dsp:cNvSpPr/>
      </dsp:nvSpPr>
      <dsp:spPr>
        <a:xfrm>
          <a:off x="0" y="1325353"/>
          <a:ext cx="2153827" cy="1249183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23392" rIns="113973" bIns="1233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2</a:t>
          </a:r>
        </a:p>
      </dsp:txBody>
      <dsp:txXfrm>
        <a:off x="0" y="1325353"/>
        <a:ext cx="2153827" cy="1249183"/>
      </dsp:txXfrm>
    </dsp:sp>
    <dsp:sp modelId="{B0D48CEA-0A4D-4C19-B10F-343851BC3EB0}">
      <dsp:nvSpPr>
        <dsp:cNvPr id="0" name=""/>
        <dsp:cNvSpPr/>
      </dsp:nvSpPr>
      <dsp:spPr>
        <a:xfrm>
          <a:off x="2153827" y="2649487"/>
          <a:ext cx="8615310" cy="124918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317293" rIns="167161" bIns="3172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0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𝐸𝑚𝑝𝑙𝑜𝑦𝑒𝑑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2000" i="1" kern="1200">
                  <a:latin typeface="Cambria Math" panose="02040503050406030204" pitchFamily="18" charset="0"/>
                </a:rPr>
                <m:t>= 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𝛽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0</m:t>
                  </m:r>
                </m:sub>
              </m:sSub>
              <m:r>
                <a:rPr lang="en-US" sz="2000" i="1" kern="1200">
                  <a:latin typeface="Cambria Math" panose="02040503050406030204" pitchFamily="18" charset="0"/>
                </a:rPr>
                <m:t>+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𝛽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𝐼𝑛𝑑𝑢𝑠𝑡𝑟𝑦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2000" i="1" kern="1200">
                  <a:latin typeface="Cambria Math" panose="02040503050406030204" pitchFamily="18" charset="0"/>
                </a:rPr>
                <m:t>+ 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𝛽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𝐶𝑂𝑉𝐼𝐷𝑈𝑛𝑎𝑏𝑙𝑒𝑇𝑜𝑊𝑜𝑟𝑘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r>
                <a:rPr lang="en-US" sz="2000" i="1" kern="1200">
                  <a:latin typeface="Cambria Math" panose="02040503050406030204" pitchFamily="18" charset="0"/>
                </a:rPr>
                <m:t> × </m:t>
              </m:r>
              <m:sSub>
                <m:sSubPr>
                  <m:ctrlPr>
                    <a:rPr lang="en-US" sz="20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000" i="1" kern="1200">
                      <a:latin typeface="Cambria Math" panose="02040503050406030204" pitchFamily="18" charset="0"/>
                    </a:rPr>
                    <m:t>𝐼𝑛𝑑𝑢𝑠𝑡𝑟𝑦</m:t>
                  </m:r>
                </m:e>
                <m:sub>
                  <m:r>
                    <a:rPr lang="en-US" sz="20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</m:oMath>
          </a14:m>
          <a:r>
            <a:rPr lang="en-US" sz="2000" kern="1200" dirty="0"/>
            <a:t> </a:t>
          </a:r>
        </a:p>
      </dsp:txBody>
      <dsp:txXfrm>
        <a:off x="2153827" y="2649487"/>
        <a:ext cx="8615310" cy="1249183"/>
      </dsp:txXfrm>
    </dsp:sp>
    <dsp:sp modelId="{F4FC4384-9498-4B18-963A-7299918BEC04}">
      <dsp:nvSpPr>
        <dsp:cNvPr id="0" name=""/>
        <dsp:cNvSpPr/>
      </dsp:nvSpPr>
      <dsp:spPr>
        <a:xfrm>
          <a:off x="0" y="2649487"/>
          <a:ext cx="2153827" cy="1249183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23392" rIns="113973" bIns="1233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3</a:t>
          </a:r>
        </a:p>
      </dsp:txBody>
      <dsp:txXfrm>
        <a:off x="0" y="2649487"/>
        <a:ext cx="2153827" cy="1249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C482-004C-41A7-86B7-1D4F402D9CF1}">
      <dsp:nvSpPr>
        <dsp:cNvPr id="0" name=""/>
        <dsp:cNvSpPr/>
      </dsp:nvSpPr>
      <dsp:spPr>
        <a:xfrm>
          <a:off x="2153827" y="1218"/>
          <a:ext cx="8615310" cy="12491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317293" rIns="167161" bIns="31729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2153827" y="1218"/>
        <a:ext cx="8615310" cy="1249183"/>
      </dsp:txXfrm>
    </dsp:sp>
    <dsp:sp modelId="{111A0B3A-936F-4D0F-BE0D-552A8300A9F1}">
      <dsp:nvSpPr>
        <dsp:cNvPr id="0" name=""/>
        <dsp:cNvSpPr/>
      </dsp:nvSpPr>
      <dsp:spPr>
        <a:xfrm>
          <a:off x="0" y="1218"/>
          <a:ext cx="2153827" cy="12491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23392" rIns="113973" bIns="1233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1</a:t>
          </a:r>
        </a:p>
      </dsp:txBody>
      <dsp:txXfrm>
        <a:off x="0" y="1218"/>
        <a:ext cx="2153827" cy="1249183"/>
      </dsp:txXfrm>
    </dsp:sp>
    <dsp:sp modelId="{2A8F09B9-3B09-44C1-8D04-54F9783EE328}">
      <dsp:nvSpPr>
        <dsp:cNvPr id="0" name=""/>
        <dsp:cNvSpPr/>
      </dsp:nvSpPr>
      <dsp:spPr>
        <a:xfrm>
          <a:off x="2153827" y="1325353"/>
          <a:ext cx="8615310" cy="1249183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317293" rIns="167161" bIns="3172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153827" y="1325353"/>
        <a:ext cx="8615310" cy="1249183"/>
      </dsp:txXfrm>
    </dsp:sp>
    <dsp:sp modelId="{2BF6A06D-7065-4C3E-A6F2-CE058C9A4126}">
      <dsp:nvSpPr>
        <dsp:cNvPr id="0" name=""/>
        <dsp:cNvSpPr/>
      </dsp:nvSpPr>
      <dsp:spPr>
        <a:xfrm>
          <a:off x="0" y="1325353"/>
          <a:ext cx="2153827" cy="1249183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23392" rIns="113973" bIns="1233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2</a:t>
          </a:r>
        </a:p>
      </dsp:txBody>
      <dsp:txXfrm>
        <a:off x="0" y="1325353"/>
        <a:ext cx="2153827" cy="1249183"/>
      </dsp:txXfrm>
    </dsp:sp>
    <dsp:sp modelId="{B0D48CEA-0A4D-4C19-B10F-343851BC3EB0}">
      <dsp:nvSpPr>
        <dsp:cNvPr id="0" name=""/>
        <dsp:cNvSpPr/>
      </dsp:nvSpPr>
      <dsp:spPr>
        <a:xfrm>
          <a:off x="2153827" y="2649487"/>
          <a:ext cx="8615310" cy="1249183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61" tIns="317293" rIns="167161" bIns="3172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2153827" y="2649487"/>
        <a:ext cx="8615310" cy="1249183"/>
      </dsp:txXfrm>
    </dsp:sp>
    <dsp:sp modelId="{F4FC4384-9498-4B18-963A-7299918BEC04}">
      <dsp:nvSpPr>
        <dsp:cNvPr id="0" name=""/>
        <dsp:cNvSpPr/>
      </dsp:nvSpPr>
      <dsp:spPr>
        <a:xfrm>
          <a:off x="0" y="2649487"/>
          <a:ext cx="2153827" cy="1249183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73" tIns="123392" rIns="113973" bIns="1233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 3</a:t>
          </a:r>
        </a:p>
      </dsp:txBody>
      <dsp:txXfrm>
        <a:off x="0" y="2649487"/>
        <a:ext cx="2153827" cy="1249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21AED-82A6-4F27-ABBA-608481003D84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64014-6D18-489D-8F3A-5E266D1E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51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Model 1: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As a baseline, we run a model looking solely at the effect the type of industry has on the probability being employed.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Model 2: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Our second model looks at the effect of month on the industries, particularly the months associated with the initial COVID-19 shutdown (April), the second shutdown (July), and the peak Retail season of November and December.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Model 3: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third model measures the effect of the interaction between Industry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COVIDUnableToWork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and its effect on the probability of being employed.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Results: Interactions between month and industry 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COVIDUnableToWork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and Industry yielded statistically significant results.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9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29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21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2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7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Retail 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eported the highest percentage of being unable to work due to COVID-19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he percentage of persons responding ‘no’ to being unable to work due to the pandemic was lowest in the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Information Industry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Comparing Retail to Arts, Leisure and Entertainment: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There’s a 10 percentage points higher probability of being employed in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Comparing Retail to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being in Manufacturing or Information: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There’s a 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igher probability of being employed by 2 and 1 percentage points, respectively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April and July were two critical months in 2020 that pointed at increased unemployment rates due to either States shutting down or pausing their reopening</a:t>
            </a: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probability of being employed decreases by 32 percentage points in April and by 18 percentage points in July, within the reference industry, Arts, Leisure and Entertainment.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 July, being employed in Retail results in a 5-percentage point higher probability of being employed when compared to the Information industry and a 13-percentage point higher probability when compared to Arts, Leisure and Hospitality.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64014-6D18-489D-8F3A-5E266D1E0E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21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8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5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5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8E994-9989-4272-ACEC-1AD84F4AC436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D7F714-12BD-4ED1-ACEF-F53214DFB3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5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9943-6A82-4511-A8F6-1B2281FC5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Effects of COVID on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EAE8-D5CA-4A19-BA75-158758254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Raymond </a:t>
            </a:r>
            <a:r>
              <a:rPr lang="en-US" dirty="0" err="1"/>
              <a:t>chen</a:t>
            </a:r>
            <a:r>
              <a:rPr lang="en-US" dirty="0"/>
              <a:t>, Julius giron, </a:t>
            </a:r>
            <a:r>
              <a:rPr lang="en-US" dirty="0" err="1"/>
              <a:t>schyuler</a:t>
            </a:r>
            <a:r>
              <a:rPr lang="en-US" dirty="0"/>
              <a:t> Lujan, john </a:t>
            </a:r>
            <a:r>
              <a:rPr lang="en-US" dirty="0" err="1"/>
              <a:t>nguyen</a:t>
            </a:r>
            <a:r>
              <a:rPr lang="en-US" dirty="0"/>
              <a:t>, Elizabeth </a:t>
            </a:r>
            <a:r>
              <a:rPr lang="en-US" dirty="0" err="1"/>
              <a:t>tran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C269-00F1-4B0B-A78B-418C1D2E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4739-551E-45CC-9768-474F3FB2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impact to employment in the retail industry was more severe at the beginning of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Industry has rebounded by the end of 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Decrease in average unemployment rates in the last half of 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Higher probability of being employed June 2020 – December 2020 relative to May 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Decrease in the proportion of the industry unable to work due to COVID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Negative impacts are higher in the Northeast and Urban areas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Although the industry has rebounded, it is still slightly worse off than in 2019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December 2020 average unemployment was 6% vs. December 2019 at 4%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0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EB8E-CF86-466B-8BF4-39A1B3AF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Retail vs. Other Industries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0EA2-6FA4-4F3A-858C-501E46F3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has retail fared relative to other industries?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739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83675-9870-46B2-8FCC-363ACE40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Job Trends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261424-E1F2-4E92-B2D0-BF4D157A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2653800"/>
            <a:ext cx="3882890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Assessed total employment by 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All industries show a decrease between 2019 and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Highest impact on Arts, Leisure and Hospitality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Lowest impact to Information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80BE17-3D27-4AFC-9C05-A12C42D94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3"/>
          <a:stretch/>
        </p:blipFill>
        <p:spPr>
          <a:xfrm>
            <a:off x="4104079" y="492213"/>
            <a:ext cx="8082236" cy="587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7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83675-9870-46B2-8FCC-363ACE40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Unable to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261424-E1F2-4E92-B2D0-BF4D157A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2653800"/>
            <a:ext cx="3882890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Retail has highest percentage unable to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Information industry has lowest percentage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D3CE902A-6FDB-4FD2-93A1-4000FB5E2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5"/>
          <a:stretch/>
        </p:blipFill>
        <p:spPr>
          <a:xfrm>
            <a:off x="4104080" y="457389"/>
            <a:ext cx="8082236" cy="594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6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83675-9870-46B2-8FCC-363ACE40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Unemployment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261424-E1F2-4E92-B2D0-BF4D157A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83" y="2653800"/>
            <a:ext cx="3709348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Arts, Leisure and Hospitality suffered most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Retail suffered more than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April and July are critical months in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Interaction between month and industry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F6F60DBA-E7AD-4CDD-A1A3-8AE87EE48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8"/>
          <a:stretch/>
        </p:blipFill>
        <p:spPr>
          <a:xfrm>
            <a:off x="4106911" y="483696"/>
            <a:ext cx="7993353" cy="58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5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AACFA-D5FF-4D38-9957-EF5E867ACCC3}"/>
              </a:ext>
            </a:extLst>
          </p:cNvPr>
          <p:cNvSpPr/>
          <p:nvPr/>
        </p:nvSpPr>
        <p:spPr>
          <a:xfrm>
            <a:off x="7700396" y="1278082"/>
            <a:ext cx="633397" cy="402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Content Placeholder 7">
                <a:extLst>
                  <a:ext uri="{FF2B5EF4-FFF2-40B4-BE49-F238E27FC236}">
                    <a16:creationId xmlns:a16="http://schemas.microsoft.com/office/drawing/2014/main" id="{9E2DA3BA-93CF-49BE-92B9-3B09ADF32743}"/>
                  </a:ext>
                </a:extLst>
              </p:cNvPr>
              <p:cNvGraphicFramePr/>
              <p:nvPr/>
            </p:nvGraphicFramePr>
            <p:xfrm>
              <a:off x="741911" y="1795360"/>
              <a:ext cx="10769138" cy="38998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19" name="Content Placeholder 7">
                <a:extLst>
                  <a:ext uri="{FF2B5EF4-FFF2-40B4-BE49-F238E27FC236}">
                    <a16:creationId xmlns:a16="http://schemas.microsoft.com/office/drawing/2014/main" id="{9E2DA3BA-93CF-49BE-92B9-3B09ADF32743}"/>
                  </a:ext>
                </a:extLst>
              </p:cNvPr>
              <p:cNvGraphicFramePr/>
              <p:nvPr/>
            </p:nvGraphicFramePr>
            <p:xfrm>
              <a:off x="741911" y="1795360"/>
              <a:ext cx="10769138" cy="389989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AB933C-33A6-44C0-814D-A6513F71AD39}"/>
                  </a:ext>
                </a:extLst>
              </p:cNvPr>
              <p:cNvSpPr txBox="1"/>
              <p:nvPr/>
            </p:nvSpPr>
            <p:spPr>
              <a:xfrm>
                <a:off x="2919851" y="3544746"/>
                <a:ext cx="688916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𝐸𝑚𝑝𝑙𝑜𝑦𝑒𝑑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𝐼𝑛𝑑𝑢𝑠𝑡𝑟𝑦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𝑀𝑜𝑛𝑡h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𝐼𝑛𝑑𝑢𝑠𝑡𝑟𝑦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AB933C-33A6-44C0-814D-A6513F71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51" y="3544746"/>
                <a:ext cx="6889160" cy="392993"/>
              </a:xfrm>
              <a:prstGeom prst="rect">
                <a:avLst/>
              </a:prstGeom>
              <a:blipFill>
                <a:blip r:embed="rId12"/>
                <a:stretch>
                  <a:fillRect l="-44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3149A8CF-2048-4055-AE16-F53486DB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1479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020F4-87EF-420A-9B7F-DE7297FF77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5793" y="1600756"/>
            <a:ext cx="11080414" cy="42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4A8C-D7CD-4674-98C8-CE5D7B6D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89D8A-FBCB-49B5-A23B-C04C6447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all other variables held constant, when we compare Retail to Arts, Leisure and Entertainment there is a 10-percentage point higher probability of being employed in 2020, while we are in the COVID-19 pandemic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April and July were two critical months in 2020 that pointed to increased unemployment rates due to either States shutting down or pausing their reopening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Being unable to work due to business closures from COVID-19 and being in the Retail industry has a 5-percentage points higher probability of being employed when compared to the Information industry and a 6-percentage points advantage over the probability of being employed in the Arts, Leisure and Hospitality industry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8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EB8E-CF86-466B-8BF4-39A1B3AF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Who has money to spend?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0EA2-6FA4-4F3A-858C-501E46F3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018" y="5202517"/>
            <a:ext cx="10959668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What has changed about who is working and earning money?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03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7"/>
    </mc:Choice>
    <mc:Fallback xmlns="">
      <p:transition spd="slow" advTm="189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84B-7AC6-4AC0-A1E9-CD35F55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FE78-DE3C-4354-B72F-E9538C99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5" y="2941256"/>
            <a:ext cx="3617529" cy="337912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Majority worked in Retail and  Arts, Leisure and Hospitality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smaller percent worked in Information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3E423DC-6A02-4597-96EB-F796AB7E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1168455"/>
            <a:ext cx="6492875" cy="4384566"/>
          </a:xfrm>
        </p:spPr>
      </p:pic>
    </p:spTree>
    <p:extLst>
      <p:ext uri="{BB962C8B-B14F-4D97-AF65-F5344CB8AC3E}">
        <p14:creationId xmlns:p14="http://schemas.microsoft.com/office/powerpoint/2010/main" val="27192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1"/>
    </mc:Choice>
    <mc:Fallback xmlns="">
      <p:transition spd="slow" advTm="2295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84B-7AC6-4AC0-A1E9-CD35F55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FE78-DE3C-4354-B72F-E9538C99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372" y="2948845"/>
            <a:ext cx="3761940" cy="3379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unemployment among Black Americans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Steady recovery for Asian and White Americans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Unemployment remained higher for other Minority Americans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E62051-AF78-477C-BF15-EF05AFF40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4072" y="901468"/>
            <a:ext cx="6492875" cy="4372175"/>
          </a:xfrm>
        </p:spPr>
      </p:pic>
    </p:spTree>
    <p:extLst>
      <p:ext uri="{BB962C8B-B14F-4D97-AF65-F5344CB8AC3E}">
        <p14:creationId xmlns:p14="http://schemas.microsoft.com/office/powerpoint/2010/main" val="406321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9"/>
    </mc:Choice>
    <mc:Fallback xmlns="">
      <p:transition spd="slow" advTm="219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8F5-0484-4F8C-8DD1-DC743A10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90EC-8230-4751-8B8C-92258599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How has COVID affected the health of the retail industry?</a:t>
            </a:r>
          </a:p>
          <a:p>
            <a:r>
              <a:rPr lang="en-US" dirty="0"/>
              <a:t>Question 2: How has retail fared relative to other industries?</a:t>
            </a:r>
          </a:p>
          <a:p>
            <a:r>
              <a:rPr lang="en-US" dirty="0"/>
              <a:t>Question 3: What has changed about who is working and earning money?</a:t>
            </a:r>
          </a:p>
        </p:txBody>
      </p:sp>
    </p:spTree>
    <p:extLst>
      <p:ext uri="{BB962C8B-B14F-4D97-AF65-F5344CB8AC3E}">
        <p14:creationId xmlns:p14="http://schemas.microsoft.com/office/powerpoint/2010/main" val="279822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84B-7AC6-4AC0-A1E9-CD35F55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FE78-DE3C-4354-B72F-E9538C99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033" y="2926080"/>
            <a:ext cx="3839720" cy="3379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Majority of  women worked in Retail or  Arts, Leisure and Hospitality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Women experienced more  unemployment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Retail employed more men, but women suffered higher unemployment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77DBBA-73DF-4F1B-98DA-DCC33F55E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0" y="1204978"/>
            <a:ext cx="6492875" cy="4311520"/>
          </a:xfrm>
        </p:spPr>
      </p:pic>
    </p:spTree>
    <p:extLst>
      <p:ext uri="{BB962C8B-B14F-4D97-AF65-F5344CB8AC3E}">
        <p14:creationId xmlns:p14="http://schemas.microsoft.com/office/powerpoint/2010/main" val="40657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1"/>
    </mc:Choice>
    <mc:Fallback xmlns="">
      <p:transition spd="slow" advTm="2230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9E2510-7003-41EC-B0A8-4A5460B0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Women’s Education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29BAB9-F677-46E1-A215-91ADA08944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6760" y="2058735"/>
            <a:ext cx="4953035" cy="33782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F8DD64-F9BF-4644-8A0F-BBC44D8E0E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03619" y="2058735"/>
            <a:ext cx="4868135" cy="3378200"/>
          </a:xfrm>
        </p:spPr>
      </p:pic>
    </p:spTree>
    <p:extLst>
      <p:ext uri="{BB962C8B-B14F-4D97-AF65-F5344CB8AC3E}">
        <p14:creationId xmlns:p14="http://schemas.microsoft.com/office/powerpoint/2010/main" val="299086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263"/>
    </mc:Choice>
    <mc:Fallback xmlns="">
      <p:transition spd="slow" advTm="3826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AACFA-D5FF-4D38-9957-EF5E867ACCC3}"/>
              </a:ext>
            </a:extLst>
          </p:cNvPr>
          <p:cNvSpPr/>
          <p:nvPr/>
        </p:nvSpPr>
        <p:spPr>
          <a:xfrm>
            <a:off x="7700396" y="1278082"/>
            <a:ext cx="633397" cy="402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9E2DA3BA-93CF-49BE-92B9-3B09ADF32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362868"/>
              </p:ext>
            </p:extLst>
          </p:nvPr>
        </p:nvGraphicFramePr>
        <p:xfrm>
          <a:off x="741911" y="1795360"/>
          <a:ext cx="10769138" cy="389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AB933C-33A6-44C0-814D-A6513F71AD39}"/>
                  </a:ext>
                </a:extLst>
              </p:cNvPr>
              <p:cNvSpPr txBox="1"/>
              <p:nvPr/>
            </p:nvSpPr>
            <p:spPr>
              <a:xfrm>
                <a:off x="2919851" y="3544746"/>
                <a:ext cx="688916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𝐸𝑚𝑝𝑙𝑜𝑦𝑒𝑑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𝐺𝑒𝑛𝑑𝑒𝑟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𝐴𝑔𝑒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AB933C-33A6-44C0-814D-A6513F71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51" y="3544746"/>
                <a:ext cx="6889160" cy="392993"/>
              </a:xfrm>
              <a:prstGeom prst="rect">
                <a:avLst/>
              </a:prstGeom>
              <a:blipFill>
                <a:blip r:embed="rId8"/>
                <a:stretch>
                  <a:fillRect l="-44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3149A8CF-2048-4055-AE16-F53486DB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1479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FCC06-5347-4A91-B7CF-C2BF3498113D}"/>
                  </a:ext>
                </a:extLst>
              </p:cNvPr>
              <p:cNvSpPr txBox="1"/>
              <p:nvPr/>
            </p:nvSpPr>
            <p:spPr>
              <a:xfrm>
                <a:off x="2919851" y="2191560"/>
                <a:ext cx="688916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𝐸𝑚𝑝𝑙𝑜𝑦𝑒𝑑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𝐺𝑒𝑛𝑑𝑒𝑟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×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𝑅𝑎𝑐𝑒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FCC06-5347-4A91-B7CF-C2BF34981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51" y="2191560"/>
                <a:ext cx="6889160" cy="392993"/>
              </a:xfrm>
              <a:prstGeom prst="rect">
                <a:avLst/>
              </a:prstGeom>
              <a:blipFill>
                <a:blip r:embed="rId9"/>
                <a:stretch>
                  <a:fillRect l="-44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A7586C-0E2E-45F6-9090-727D0B58E908}"/>
                  </a:ext>
                </a:extLst>
              </p:cNvPr>
              <p:cNvSpPr txBox="1"/>
              <p:nvPr/>
            </p:nvSpPr>
            <p:spPr>
              <a:xfrm>
                <a:off x="2919851" y="4851217"/>
                <a:ext cx="688916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𝐸𝑚𝑝𝑙𝑜𝑦𝑒𝑑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𝐺𝑒𝑛𝑑𝑒𝑟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𝐸𝑑𝑢𝑐𝑎𝑡𝑖𝑜𝑛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A7586C-0E2E-45F6-9090-727D0B58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51" y="4851217"/>
                <a:ext cx="6889160" cy="392993"/>
              </a:xfrm>
              <a:prstGeom prst="rect">
                <a:avLst/>
              </a:prstGeom>
              <a:blipFill>
                <a:blip r:embed="rId10"/>
                <a:stretch>
                  <a:fillRect l="-44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30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3EF-B737-4CF2-A812-C913BCC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53C94-9D01-4D7D-9DEB-03A35C02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ndividuals with a higher probability of being employed are more likely to work during the COVID-19 pandemic 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Helvetica Neue"/>
              </a:rPr>
              <a:t>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ndividuals working during the COVID-19 shutdown have more spending power than those unable to work.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1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36C9-4268-45E2-A6EA-15A4DEB6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Money to Spend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B67F6-2B0E-466C-BFB8-9B28DCF1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297313"/>
            <a:ext cx="4190338" cy="736282"/>
          </a:xfrm>
        </p:spPr>
        <p:txBody>
          <a:bodyPr>
            <a:normAutofit/>
          </a:bodyPr>
          <a:lstStyle/>
          <a:p>
            <a:r>
              <a:rPr lang="en-US" sz="1800" b="1" i="0" cap="none" dirty="0">
                <a:solidFill>
                  <a:srgbClr val="333333"/>
                </a:solidFill>
                <a:effectLst/>
                <a:latin typeface="Helvetica Neue"/>
              </a:rPr>
              <a:t>Highest Spending Power</a:t>
            </a:r>
            <a:endParaRPr lang="en-US" sz="1800" b="1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0ECE8-D4BB-4417-85C1-3D451AA74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3165430"/>
            <a:ext cx="3905416" cy="1724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Those with graduate or higher education</a:t>
            </a:r>
            <a:b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Men between the age of 50 and 59</a:t>
            </a:r>
            <a:br>
              <a:rPr lang="en-US" sz="14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White American men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C9EEC-46D2-4577-BF45-63031F2E3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1374" y="2257556"/>
            <a:ext cx="4304306" cy="736282"/>
          </a:xfrm>
        </p:spPr>
        <p:txBody>
          <a:bodyPr/>
          <a:lstStyle/>
          <a:p>
            <a:r>
              <a:rPr lang="en-US" sz="1800" b="1" cap="none" dirty="0">
                <a:solidFill>
                  <a:srgbClr val="333333"/>
                </a:solidFill>
                <a:latin typeface="Helvetica Neue"/>
              </a:rPr>
              <a:t>Lowest </a:t>
            </a:r>
            <a:r>
              <a:rPr lang="en-US" sz="1800" b="1" i="0" cap="none" dirty="0">
                <a:solidFill>
                  <a:srgbClr val="333333"/>
                </a:solidFill>
                <a:effectLst/>
                <a:latin typeface="Helvetica Neue"/>
              </a:rPr>
              <a:t>Spending Power</a:t>
            </a:r>
            <a:endParaRPr lang="en-US" sz="1800" b="1" cap="none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45731-D926-4B7B-85A6-ED81E1E32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1374" y="3198560"/>
            <a:ext cx="4937760" cy="18405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Women without college education</a:t>
            </a:r>
            <a:br>
              <a:rPr lang="en-US" sz="1400" dirty="0">
                <a:solidFill>
                  <a:srgbClr val="333333"/>
                </a:solidFill>
                <a:latin typeface="Helvetica Neue"/>
              </a:rPr>
            </a:b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Single moms between the age of 20 and 29 </a:t>
            </a:r>
            <a:br>
              <a:rPr lang="en-US" sz="1400" dirty="0">
                <a:solidFill>
                  <a:srgbClr val="333333"/>
                </a:solidFill>
                <a:latin typeface="Helvetica Neue"/>
              </a:rPr>
            </a:b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Helvetica Neue"/>
              </a:rPr>
              <a:t>Black American women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12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E582-0CCC-4501-9651-C270B22B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0252-4352-4843-8D08-2600E03B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Question 1: How has COVID affected the health of the retail industry?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retail industry was severely impacted early in 2020 and rebounded by year-end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Although it rebounded, the retail industry is still worse off in 2020 than in 2019</a:t>
            </a:r>
          </a:p>
          <a:p>
            <a:r>
              <a:rPr lang="en-US" b="1" dirty="0"/>
              <a:t>Question 2: How has retail fared relative to other industries?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Arts, Leisure and Hospitality was hit hardest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we compare Retail to Arts, Leisure and Entertainment there is a 10-percentage point higher probability of being employed in 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Being unable to work due to business closures from COVID-19 and being in the Retail industry has a 5-percentage points higher probability of being employed when compared to the Information industry and a 6-percentage points advantage over the probability of being employed in the Arts, Leisure and Hospitality industry</a:t>
            </a:r>
          </a:p>
          <a:p>
            <a:r>
              <a:rPr lang="en-US" b="1" dirty="0"/>
              <a:t>Question 3: What has changed about who is working and earning money?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Highest spending power includes those with graduate degrees or higher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 between the ages of 50 and 59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White males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0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13F8-5B15-4145-814F-279A411B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Thank-you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2AE82-0EFC-4AC4-9EAF-FEE0C91F1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contact us with any questions</a:t>
            </a:r>
          </a:p>
        </p:txBody>
      </p:sp>
    </p:spTree>
    <p:extLst>
      <p:ext uri="{BB962C8B-B14F-4D97-AF65-F5344CB8AC3E}">
        <p14:creationId xmlns:p14="http://schemas.microsoft.com/office/powerpoint/2010/main" val="1087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8F5-0484-4F8C-8DD1-DC743A10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90EC-8230-4751-8B8C-92258599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 Explore data related to retail, employment, and COVID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 Perform regression analysis on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 Test models for fit and significance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 Deliver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4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18F5-0484-4F8C-8DD1-DC743A10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90EC-8230-4751-8B8C-92258599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 Data was provided by IPUMS’ Current Population Survey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Employment statistics were chosen because they are a better indicator of the health of the retail industry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</a:t>
            </a:r>
            <a:r>
              <a:rPr lang="en-US" b="0" i="0" dirty="0">
                <a:solidFill>
                  <a:schemeClr val="tx1"/>
                </a:solidFill>
                <a:effectLst/>
              </a:rPr>
              <a:t>imeline:  January 1, 2019 to December 31, 2020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</a:rPr>
              <a:t> March 2020: NAs in WTFINL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Industries: Retail, Manufacturing, Information, Arts, Leisure &amp; Hospitality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0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5EB8E-CF86-466B-8BF4-39A1B3AF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Impact to retail industry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0EA2-6FA4-4F3A-858C-501E46F3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018" y="5202517"/>
            <a:ext cx="10959668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How has COVID affected the health of the retail industry, as measured by employment?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39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7"/>
    </mc:Choice>
    <mc:Fallback xmlns="">
      <p:transition spd="slow" advTm="189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84B-7AC6-4AC0-A1E9-CD35F55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Unemployment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FE78-DE3C-4354-B72F-E9538C99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15" y="2941256"/>
            <a:ext cx="3617529" cy="3379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Unemployment spiked in April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Steady decrease throughout the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Year-end unemployment less severe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still higher than 2019 rates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16965-897A-4578-8FC0-BB582DB292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65"/>
          <a:stretch/>
        </p:blipFill>
        <p:spPr>
          <a:xfrm>
            <a:off x="4144941" y="0"/>
            <a:ext cx="8047059" cy="3202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328C75-DE12-4E3E-873D-18A84D0310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4"/>
          <a:stretch/>
        </p:blipFill>
        <p:spPr>
          <a:xfrm>
            <a:off x="4111385" y="3429000"/>
            <a:ext cx="8047059" cy="32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1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1"/>
    </mc:Choice>
    <mc:Fallback xmlns="">
      <p:transition spd="slow" advTm="22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84B-7AC6-4AC0-A1E9-CD35F55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Unable to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FE78-DE3C-4354-B72F-E9538C99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372" y="2948845"/>
            <a:ext cx="3761940" cy="3379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proportion of industry unable to work early in the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Decreased sharply to much lower proportions by year-end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Indicates recovery after the severity of earlier in the year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28518-50CD-4ADD-A213-FF615F9D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773" y="939469"/>
            <a:ext cx="7011333" cy="497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9"/>
    </mc:Choice>
    <mc:Fallback xmlns="">
      <p:transition spd="slow" advTm="219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384B-7AC6-4AC0-A1E9-CD35F55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Geography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FE78-DE3C-4354-B72F-E9538C99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4372" y="2948845"/>
            <a:ext cx="3761940" cy="33791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regions show higher overall average unemployment rates in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Northeast had highest difference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Urban areas were hit hard, especially in the Northeast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A098D-5944-449C-9900-F613DC9A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42" y="227646"/>
            <a:ext cx="8032258" cy="3019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F61F-A984-4E53-A302-99FAA2282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42" y="3276504"/>
            <a:ext cx="8032258" cy="30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9"/>
    </mc:Choice>
    <mc:Fallback xmlns="">
      <p:transition spd="slow" advTm="219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2AACFA-D5FF-4D38-9957-EF5E867ACCC3}"/>
              </a:ext>
            </a:extLst>
          </p:cNvPr>
          <p:cNvSpPr/>
          <p:nvPr/>
        </p:nvSpPr>
        <p:spPr>
          <a:xfrm>
            <a:off x="7700396" y="1278082"/>
            <a:ext cx="633397" cy="4021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9E2DA3BA-93CF-49BE-92B9-3B09ADF32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191473"/>
              </p:ext>
            </p:extLst>
          </p:nvPr>
        </p:nvGraphicFramePr>
        <p:xfrm>
          <a:off x="741911" y="1795360"/>
          <a:ext cx="10769138" cy="389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3149A8CF-2048-4055-AE16-F53486DB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91479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FCC06-5347-4A91-B7CF-C2BF3498113D}"/>
                  </a:ext>
                </a:extLst>
              </p:cNvPr>
              <p:cNvSpPr txBox="1"/>
              <p:nvPr/>
            </p:nvSpPr>
            <p:spPr>
              <a:xfrm>
                <a:off x="2919851" y="2577669"/>
                <a:ext cx="688916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𝐸𝑚𝑝𝑙𝑜𝑦𝑒𝑑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𝑅𝑒𝑔𝑖𝑜𝑛𝑠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𝑀𝑒𝑡𝑟𝑜𝐴𝑟𝑒𝑎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FCC06-5347-4A91-B7CF-C2BF34981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51" y="2577669"/>
                <a:ext cx="6889160" cy="392993"/>
              </a:xfrm>
              <a:prstGeom prst="rect">
                <a:avLst/>
              </a:prstGeom>
              <a:blipFill>
                <a:blip r:embed="rId8"/>
                <a:stretch>
                  <a:fillRect l="-44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EA03E-25F1-4EF2-9944-C406B04A178B}"/>
                  </a:ext>
                </a:extLst>
              </p:cNvPr>
              <p:cNvSpPr txBox="1"/>
              <p:nvPr/>
            </p:nvSpPr>
            <p:spPr>
              <a:xfrm>
                <a:off x="2919851" y="4419196"/>
                <a:ext cx="8591197" cy="693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𝐸𝑚𝑝𝑙𝑜𝑦𝑒𝑑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𝑅𝑒𝑔𝑖𝑜𝑛𝑠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𝑀𝑒𝑡𝑟𝑜𝐴𝑟𝑒𝑎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𝑀𝑂𝑁𝑇𝐻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𝐶𝑂𝑉𝐼𝐷𝑈𝑛𝑎𝑏𝑙𝑒𝑇𝑜𝑊𝑜𝑟𝑘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EA03E-25F1-4EF2-9944-C406B04A1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851" y="4419196"/>
                <a:ext cx="8591197" cy="693651"/>
              </a:xfrm>
              <a:prstGeom prst="rect">
                <a:avLst/>
              </a:prstGeom>
              <a:blipFill>
                <a:blip r:embed="rId9"/>
                <a:stretch>
                  <a:fillRect l="-355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390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2058</TotalTime>
  <Words>1306</Words>
  <Application>Microsoft Office PowerPoint</Application>
  <PresentationFormat>Widescreen</PresentationFormat>
  <Paragraphs>166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Helvetica Neue</vt:lpstr>
      <vt:lpstr>Retrospect</vt:lpstr>
      <vt:lpstr>Effects of COVID on Retail</vt:lpstr>
      <vt:lpstr>Purpose of Analysis</vt:lpstr>
      <vt:lpstr>Process of Analysis</vt:lpstr>
      <vt:lpstr>The Data</vt:lpstr>
      <vt:lpstr>Impact to retail industry</vt:lpstr>
      <vt:lpstr>Unemployment</vt:lpstr>
      <vt:lpstr>Unable to Work</vt:lpstr>
      <vt:lpstr>Geography</vt:lpstr>
      <vt:lpstr>Models</vt:lpstr>
      <vt:lpstr>Summary of Findings</vt:lpstr>
      <vt:lpstr>Retail vs. Other Industries</vt:lpstr>
      <vt:lpstr>Job Trends</vt:lpstr>
      <vt:lpstr>Unable to Work</vt:lpstr>
      <vt:lpstr>Unemployment</vt:lpstr>
      <vt:lpstr>Models</vt:lpstr>
      <vt:lpstr>Summary of Key Findings</vt:lpstr>
      <vt:lpstr>Who has money to spend?</vt:lpstr>
      <vt:lpstr>Race</vt:lpstr>
      <vt:lpstr>Race</vt:lpstr>
      <vt:lpstr>Gender</vt:lpstr>
      <vt:lpstr>Women’s Education</vt:lpstr>
      <vt:lpstr>Models</vt:lpstr>
      <vt:lpstr>Assumption</vt:lpstr>
      <vt:lpstr>Who Has Money to Spend</vt:lpstr>
      <vt:lpstr>Conclusions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Industry Post-Covid</dc:title>
  <dc:creator>Lujan, Schyuler</dc:creator>
  <cp:lastModifiedBy>Lujan, Schyuler</cp:lastModifiedBy>
  <cp:revision>90</cp:revision>
  <dcterms:created xsi:type="dcterms:W3CDTF">2021-03-19T05:52:32Z</dcterms:created>
  <dcterms:modified xsi:type="dcterms:W3CDTF">2021-03-22T01:23:48Z</dcterms:modified>
</cp:coreProperties>
</file>