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91" d="100"/>
          <a:sy n="91" d="100"/>
        </p:scale>
        <p:origin x="3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0" dirty="0" err="1"/>
              <a:t>Subaash</a:t>
            </a:r>
            <a:r>
              <a:rPr lang="en-US" spc="-20"/>
              <a:t> A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1740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Trebuchet MS</vt:lpstr>
      <vt:lpstr>Office Theme</vt:lpstr>
      <vt:lpstr>Subaash A</vt:lpstr>
      <vt:lpstr>PROJECT TITLE Project Title: "Handwritten Digit Recognition using Deep Learning“</vt:lpstr>
      <vt:lpstr>AGENDA 1.) INTRODUCTION</vt:lpstr>
      <vt:lpstr>PROBLEM STATEMENT</vt:lpstr>
      <vt:lpstr>PROJECT OVERVIEW</vt:lpstr>
      <vt:lpstr>PowerPoint Presentation</vt:lpstr>
      <vt:lpstr>WHO ARE THE END USERS?</vt:lpstr>
      <vt:lpstr>PowerPoint Presentation</vt:lpstr>
      <vt:lpstr>YOUR SOLUTION AND ITS VALUE PROPOSITION</vt:lpstr>
      <vt:lpstr>PowerPoint Presentation</vt:lpstr>
      <vt:lpstr>PowerPoint Presentation</vt:lpstr>
      <vt:lpstr>THE WOW IN YOUR SOLUTION</vt:lpstr>
      <vt:lpstr>PowerPoint Presentation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kowsikkarthi2004@gmail.com</cp:lastModifiedBy>
  <cp:revision>8</cp:revision>
  <dcterms:created xsi:type="dcterms:W3CDTF">2024-04-04T18:11:05Z</dcterms:created>
  <dcterms:modified xsi:type="dcterms:W3CDTF">2024-04-10T09:34:33Z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