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097572" y="2798304"/>
            <a:ext cx="8950005" cy="1938992"/>
          </a:xfrm>
          <a:prstGeom prst="rect">
            <a:avLst/>
          </a:prstGeom>
          <a:noFill/>
        </p:spPr>
        <p:txBody>
          <a:bodyPr wrap="square" rtlCol="0">
            <a:spAutoFit/>
          </a:bodyPr>
          <a:lstStyle/>
          <a:p>
            <a:r>
              <a:rPr lang="en-US" sz="2400" dirty="0"/>
              <a:t>STUDENT NAME:</a:t>
            </a:r>
            <a:r>
              <a:rPr lang="en-GB" sz="2400" dirty="0"/>
              <a:t> M SUBALAKSHMI</a:t>
            </a:r>
          </a:p>
          <a:p>
            <a:r>
              <a:rPr lang="en-US" sz="2400" dirty="0"/>
              <a:t>REGISTER NO:</a:t>
            </a:r>
            <a:r>
              <a:rPr lang="en-GB" sz="2400" dirty="0"/>
              <a:t> 312204743/ D8D351BEE93971AB83247CD9E04BE0A6</a:t>
            </a:r>
            <a:endParaRPr lang="en-US" sz="2400" dirty="0"/>
          </a:p>
          <a:p>
            <a:r>
              <a:rPr lang="en-US" sz="2400" dirty="0"/>
              <a:t>DEPARTMENT:</a:t>
            </a:r>
            <a:r>
              <a:rPr lang="en-GB" sz="2400" dirty="0"/>
              <a:t> B.COM COMMERCE</a:t>
            </a:r>
            <a:endParaRPr lang="en-US" sz="2400" dirty="0"/>
          </a:p>
          <a:p>
            <a:r>
              <a:rPr lang="en-US" sz="2400" dirty="0"/>
              <a:t>COLLEGE</a:t>
            </a:r>
            <a:r>
              <a:rPr lang="en-GB" sz="2400" dirty="0"/>
              <a:t>: NEW PRINCE SHRI BHAVANI ARTS AND SCIENCE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 Suja Shree</cp:lastModifiedBy>
  <cp:revision>23</cp:revision>
  <dcterms:created xsi:type="dcterms:W3CDTF">2024-03-29T15:07:22Z</dcterms:created>
  <dcterms:modified xsi:type="dcterms:W3CDTF">2024-09-10T13:21:12Z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